
<file path=[Content_Types].xml><?xml version="1.0" encoding="utf-8"?>
<Types xmlns="http://schemas.openxmlformats.org/package/2006/content-types">
  <Default Extension="jpeg" ContentType="image/jpeg"/>
  <Default Extension="xlsx" ContentType="application/vnd.openxmlformats-officedocument.spreadsheetml.sheet"/>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34"/>
  </p:handoutMasterIdLst>
  <p:sldIdLst>
    <p:sldId id="262" r:id="rId3"/>
    <p:sldId id="275" r:id="rId4"/>
    <p:sldId id="278" r:id="rId5"/>
    <p:sldId id="273" r:id="rId7"/>
    <p:sldId id="267" r:id="rId8"/>
    <p:sldId id="330" r:id="rId9"/>
    <p:sldId id="331" r:id="rId10"/>
    <p:sldId id="332" r:id="rId11"/>
    <p:sldId id="333" r:id="rId12"/>
    <p:sldId id="272" r:id="rId13"/>
    <p:sldId id="295" r:id="rId14"/>
    <p:sldId id="358" r:id="rId15"/>
    <p:sldId id="359" r:id="rId16"/>
    <p:sldId id="315" r:id="rId17"/>
    <p:sldId id="290" r:id="rId18"/>
    <p:sldId id="281" r:id="rId19"/>
    <p:sldId id="296" r:id="rId20"/>
    <p:sldId id="286" r:id="rId21"/>
    <p:sldId id="277" r:id="rId22"/>
    <p:sldId id="258" r:id="rId23"/>
    <p:sldId id="280" r:id="rId24"/>
    <p:sldId id="284" r:id="rId25"/>
    <p:sldId id="282" r:id="rId26"/>
    <p:sldId id="279" r:id="rId27"/>
    <p:sldId id="289" r:id="rId28"/>
    <p:sldId id="268" r:id="rId29"/>
    <p:sldId id="293" r:id="rId30"/>
    <p:sldId id="283" r:id="rId31"/>
    <p:sldId id="287" r:id="rId32"/>
    <p:sldId id="292" r:id="rId33"/>
  </p:sldIdLst>
  <p:sldSz cx="12192000" cy="6858000"/>
  <p:notesSz cx="6858000" cy="9144000"/>
  <p:custDataLst>
    <p:tags r:id="rId38"/>
  </p:custData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5954"/>
    <a:srgbClr val="7B5A85"/>
    <a:srgbClr val="364254"/>
    <a:srgbClr val="B04474"/>
    <a:srgbClr val="182038"/>
    <a:srgbClr val="141E40"/>
    <a:srgbClr val="1B2955"/>
    <a:srgbClr val="0B1123"/>
    <a:srgbClr val="0977B8"/>
    <a:srgbClr val="F478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29" autoAdjust="0"/>
    <p:restoredTop sz="94660"/>
  </p:normalViewPr>
  <p:slideViewPr>
    <p:cSldViewPr snapToGrid="0">
      <p:cViewPr varScale="1">
        <p:scale>
          <a:sx n="88" d="100"/>
          <a:sy n="88" d="100"/>
        </p:scale>
        <p:origin x="276" y="84"/>
      </p:cViewPr>
      <p:guideLst>
        <p:guide orient="horz" pos="2215"/>
        <p:guide pos="384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gs" Target="tags/tag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1" Type="http://schemas.openxmlformats.org/officeDocument/2006/relationships/oleObject" Target="../embeddings/oleObject9.bin"/></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embeddings/oleObject1.bin"/></Relationships>
</file>

<file path=ppt/charts/_rels/chart3.xml.rels><?xml version="1.0" encoding="UTF-8" standalone="yes"?>
<Relationships xmlns="http://schemas.openxmlformats.org/package/2006/relationships"><Relationship Id="rId1" Type="http://schemas.openxmlformats.org/officeDocument/2006/relationships/oleObject" Target="../embeddings/oleObject2.bin"/></Relationships>
</file>

<file path=ppt/charts/_rels/chart4.xml.rels><?xml version="1.0" encoding="UTF-8" standalone="yes"?>
<Relationships xmlns="http://schemas.openxmlformats.org/package/2006/relationships"><Relationship Id="rId1" Type="http://schemas.openxmlformats.org/officeDocument/2006/relationships/oleObject" Target="../embeddings/oleObject3.bin"/></Relationships>
</file>

<file path=ppt/charts/_rels/chart5.xml.rels><?xml version="1.0" encoding="UTF-8" standalone="yes"?>
<Relationships xmlns="http://schemas.openxmlformats.org/package/2006/relationships"><Relationship Id="rId1" Type="http://schemas.openxmlformats.org/officeDocument/2006/relationships/oleObject" Target="../embeddings/oleObject4.bin"/></Relationships>
</file>

<file path=ppt/charts/_rels/chart6.xml.rels><?xml version="1.0" encoding="UTF-8" standalone="yes"?>
<Relationships xmlns="http://schemas.openxmlformats.org/package/2006/relationships"><Relationship Id="rId1" Type="http://schemas.openxmlformats.org/officeDocument/2006/relationships/oleObject" Target="../embeddings/oleObject5.bin"/></Relationships>
</file>

<file path=ppt/charts/_rels/chart7.xml.rels><?xml version="1.0" encoding="UTF-8" standalone="yes"?>
<Relationships xmlns="http://schemas.openxmlformats.org/package/2006/relationships"><Relationship Id="rId1" Type="http://schemas.openxmlformats.org/officeDocument/2006/relationships/oleObject" Target="../embeddings/oleObject6.bin"/></Relationships>
</file>

<file path=ppt/charts/_rels/chart8.xml.rels><?xml version="1.0" encoding="UTF-8" standalone="yes"?>
<Relationships xmlns="http://schemas.openxmlformats.org/package/2006/relationships"><Relationship Id="rId1" Type="http://schemas.openxmlformats.org/officeDocument/2006/relationships/oleObject" Target="../embeddings/oleObject7.bin"/></Relationships>
</file>

<file path=ppt/charts/_rels/chart9.xml.rels><?xml version="1.0" encoding="UTF-8" standalone="yes"?>
<Relationships xmlns="http://schemas.openxmlformats.org/package/2006/relationships"><Relationship Id="rId1" Type="http://schemas.openxmlformats.org/officeDocument/2006/relationships/oleObject" Target="../embeddings/oleObject8.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微软雅黑" panose="020B0503020204020204" charset="-122"/>
                <a:cs typeface="+mn-cs"/>
              </a:defRPr>
            </a:pPr>
            <a:r>
              <a:rPr>
                <a:ea typeface="微软雅黑" panose="020B0503020204020204" charset="-122"/>
              </a:rPr>
              <a:t>中国企业经营项目行业市场深度调研</a:t>
            </a:r>
            <a:endParaRPr>
              <a:ea typeface="微软雅黑" panose="020B0503020204020204" charset="-122"/>
            </a:endParaRPr>
          </a:p>
        </c:rich>
      </c:tx>
      <c:layout>
        <c:manualLayout>
          <c:xMode val="edge"/>
          <c:yMode val="edge"/>
          <c:x val="0.2381"/>
          <c:y val="0.0196"/>
        </c:manualLayout>
      </c:layout>
      <c:overlay val="0"/>
      <c:spPr>
        <a:noFill/>
        <a:ln>
          <a:noFill/>
        </a:ln>
        <a:effectLst/>
      </c:spPr>
    </c:title>
    <c:autoTitleDeleted val="0"/>
    <c:plotArea>
      <c:layout/>
      <c:barChart>
        <c:barDir val="col"/>
        <c:grouping val="stacked"/>
        <c:varyColors val="0"/>
        <c:ser>
          <c:idx val="0"/>
          <c:order val="0"/>
          <c:tx>
            <c:strRef>
              <c:f>Sheet1!$B$1</c:f>
              <c:strCache>
                <c:ptCount val="1"/>
                <c:pt idx="0">
                  <c:v>市场规模（亿元）</c:v>
                </c:pt>
              </c:strCache>
            </c:strRef>
          </c:tx>
          <c:spPr>
            <a:solidFill>
              <a:schemeClr val="accent1"/>
            </a:solidFill>
            <a:ln>
              <a:noFill/>
            </a:ln>
            <a:effectLst/>
          </c:spPr>
          <c:invertIfNegative val="0"/>
          <c:dLbls>
            <c:delete val="1"/>
          </c:dLbls>
          <c:cat>
            <c:numRef>
              <c:f>Sheet1!$A$2:$A$8</c:f>
              <c:numCache>
                <c:formatCode>General</c:formatCode>
                <c:ptCount val="7"/>
                <c:pt idx="0">
                  <c:v>2011</c:v>
                </c:pt>
                <c:pt idx="1">
                  <c:v>2012</c:v>
                </c:pt>
                <c:pt idx="2">
                  <c:v>2013</c:v>
                </c:pt>
                <c:pt idx="3">
                  <c:v>2014</c:v>
                </c:pt>
                <c:pt idx="4">
                  <c:v>2015</c:v>
                </c:pt>
                <c:pt idx="5">
                  <c:v>2016</c:v>
                </c:pt>
                <c:pt idx="6">
                  <c:v>2017</c:v>
                </c:pt>
              </c:numCache>
            </c:numRef>
          </c:cat>
          <c:val>
            <c:numRef>
              <c:f>Sheet1!$B$2:$B$8</c:f>
              <c:numCache>
                <c:formatCode>General</c:formatCode>
                <c:ptCount val="7"/>
                <c:pt idx="0">
                  <c:v>35</c:v>
                </c:pt>
                <c:pt idx="1">
                  <c:v>49</c:v>
                </c:pt>
                <c:pt idx="2">
                  <c:v>71</c:v>
                </c:pt>
                <c:pt idx="3">
                  <c:v>103</c:v>
                </c:pt>
                <c:pt idx="4">
                  <c:v>142</c:v>
                </c:pt>
                <c:pt idx="5">
                  <c:v>195</c:v>
                </c:pt>
                <c:pt idx="6">
                  <c:v>250</c:v>
                </c:pt>
              </c:numCache>
            </c:numRef>
          </c:val>
        </c:ser>
        <c:ser>
          <c:idx val="1"/>
          <c:order val="1"/>
          <c:tx>
            <c:strRef>
              <c:f>Sheet1!$C$1</c:f>
              <c:strCache>
                <c:ptCount val="1"/>
                <c:pt idx="0">
                  <c:v> </c:v>
                </c:pt>
              </c:strCache>
            </c:strRef>
          </c:tx>
          <c:spPr>
            <a:solidFill>
              <a:schemeClr val="accent2"/>
            </a:solidFill>
            <a:ln>
              <a:noFill/>
            </a:ln>
            <a:effectLst/>
          </c:spPr>
          <c:invertIfNegative val="0"/>
          <c:dLbls>
            <c:delete val="1"/>
          </c:dLbls>
          <c:cat>
            <c:numRef>
              <c:f>Sheet1!$A$2:$A$8</c:f>
              <c:numCache>
                <c:formatCode>General</c:formatCode>
                <c:ptCount val="7"/>
                <c:pt idx="0">
                  <c:v>2011</c:v>
                </c:pt>
                <c:pt idx="1">
                  <c:v>2012</c:v>
                </c:pt>
                <c:pt idx="2">
                  <c:v>2013</c:v>
                </c:pt>
                <c:pt idx="3">
                  <c:v>2014</c:v>
                </c:pt>
                <c:pt idx="4">
                  <c:v>2015</c:v>
                </c:pt>
                <c:pt idx="5">
                  <c:v>2016</c:v>
                </c:pt>
                <c:pt idx="6">
                  <c:v>2017</c:v>
                </c:pt>
              </c:numCache>
            </c:numRef>
          </c:cat>
          <c:val>
            <c:numRef>
              <c:f>Sheet1!$C$3:$C$8</c:f>
              <c:numCache>
                <c:formatCode>General</c:formatCode>
                <c:ptCount val="6"/>
                <c:pt idx="0">
                  <c:v>0</c:v>
                </c:pt>
                <c:pt idx="1">
                  <c:v>0</c:v>
                </c:pt>
                <c:pt idx="2">
                  <c:v>0</c:v>
                </c:pt>
                <c:pt idx="3">
                  <c:v>0</c:v>
                </c:pt>
                <c:pt idx="4">
                  <c:v>0</c:v>
                </c:pt>
                <c:pt idx="5">
                  <c:v>0</c:v>
                </c:pt>
              </c:numCache>
            </c:numRef>
          </c:val>
        </c:ser>
        <c:dLbls>
          <c:showLegendKey val="0"/>
          <c:showVal val="0"/>
          <c:showCatName val="0"/>
          <c:showSerName val="0"/>
          <c:showPercent val="0"/>
          <c:showBubbleSize val="0"/>
        </c:dLbls>
        <c:gapWidth val="219"/>
        <c:overlap val="100"/>
        <c:axId val="31785250"/>
        <c:axId val="349916221"/>
      </c:barChart>
      <c:lineChart>
        <c:grouping val="standard"/>
        <c:varyColors val="0"/>
        <c:ser>
          <c:idx val="2"/>
          <c:order val="2"/>
          <c:tx>
            <c:strRef>
              <c:f>Sheet1!$D$1</c:f>
              <c:strCache>
                <c:ptCount val="1"/>
                <c:pt idx="0">
                  <c:v>增长率</c:v>
                </c:pt>
              </c:strCache>
            </c:strRef>
          </c:tx>
          <c:spPr>
            <a:ln w="28575" cap="rnd">
              <a:solidFill>
                <a:schemeClr val="accent3"/>
              </a:solidFill>
              <a:round/>
            </a:ln>
            <a:effectLst/>
          </c:spPr>
          <c:marker>
            <c:symbol val="none"/>
          </c:marker>
          <c:dLbls>
            <c:delete val="1"/>
          </c:dLbls>
          <c:cat>
            <c:numRef>
              <c:f>Sheet1!$A$2:$A$8</c:f>
              <c:numCache>
                <c:formatCode>General</c:formatCode>
                <c:ptCount val="7"/>
                <c:pt idx="0">
                  <c:v>2011</c:v>
                </c:pt>
                <c:pt idx="1">
                  <c:v>2012</c:v>
                </c:pt>
                <c:pt idx="2">
                  <c:v>2013</c:v>
                </c:pt>
                <c:pt idx="3">
                  <c:v>2014</c:v>
                </c:pt>
                <c:pt idx="4">
                  <c:v>2015</c:v>
                </c:pt>
                <c:pt idx="5">
                  <c:v>2016</c:v>
                </c:pt>
                <c:pt idx="6">
                  <c:v>2017</c:v>
                </c:pt>
              </c:numCache>
            </c:numRef>
          </c:cat>
          <c:val>
            <c:numRef>
              <c:f>Sheet1!$D$2:$D$8</c:f>
              <c:numCache>
                <c:formatCode>0.00%</c:formatCode>
                <c:ptCount val="7"/>
                <c:pt idx="0">
                  <c:v>0.35</c:v>
                </c:pt>
                <c:pt idx="1">
                  <c:v>0.4</c:v>
                </c:pt>
                <c:pt idx="2">
                  <c:v>0.449</c:v>
                </c:pt>
                <c:pt idx="3">
                  <c:v>0.451</c:v>
                </c:pt>
                <c:pt idx="4">
                  <c:v>0.379</c:v>
                </c:pt>
                <c:pt idx="5">
                  <c:v>0.373</c:v>
                </c:pt>
                <c:pt idx="6">
                  <c:v>0.282</c:v>
                </c:pt>
              </c:numCache>
            </c:numRef>
          </c:val>
          <c:smooth val="0"/>
        </c:ser>
        <c:dLbls>
          <c:showLegendKey val="0"/>
          <c:showVal val="0"/>
          <c:showCatName val="0"/>
          <c:showSerName val="0"/>
          <c:showPercent val="0"/>
          <c:showBubbleSize val="0"/>
        </c:dLbls>
        <c:marker val="0"/>
        <c:smooth val="0"/>
        <c:axId val="334632515"/>
        <c:axId val="827075995"/>
      </c:lineChart>
      <c:catAx>
        <c:axId val="3178525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微软雅黑" panose="020B0503020204020204" charset="-122"/>
                <a:cs typeface="+mn-cs"/>
              </a:defRPr>
            </a:pPr>
          </a:p>
        </c:txPr>
        <c:crossAx val="349916221"/>
        <c:crosses val="autoZero"/>
        <c:auto val="1"/>
        <c:lblAlgn val="ctr"/>
        <c:lblOffset val="100"/>
        <c:noMultiLvlLbl val="0"/>
      </c:catAx>
      <c:valAx>
        <c:axId val="34991622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微软雅黑" panose="020B0503020204020204" charset="-122"/>
                <a:cs typeface="+mn-cs"/>
              </a:defRPr>
            </a:pPr>
          </a:p>
        </c:txPr>
        <c:crossAx val="31785250"/>
        <c:crosses val="autoZero"/>
        <c:crossBetween val="between"/>
      </c:valAx>
      <c:catAx>
        <c:axId val="334632515"/>
        <c:scaling>
          <c:orientation val="minMax"/>
        </c:scaling>
        <c:delete val="1"/>
        <c:axPos val="b"/>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微软雅黑" panose="020B0503020204020204" charset="-122"/>
                <a:cs typeface="+mn-cs"/>
              </a:defRPr>
            </a:pPr>
          </a:p>
        </c:txPr>
        <c:crossAx val="827075995"/>
        <c:crosses val="autoZero"/>
        <c:auto val="1"/>
        <c:lblAlgn val="ctr"/>
        <c:lblOffset val="100"/>
        <c:noMultiLvlLbl val="0"/>
      </c:catAx>
      <c:valAx>
        <c:axId val="827075995"/>
        <c:scaling>
          <c:orientation val="minMax"/>
        </c:scaling>
        <c:delete val="0"/>
        <c:axPos val="r"/>
        <c:numFmt formatCode="0.00%"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微软雅黑" panose="020B0503020204020204" charset="-122"/>
                <a:cs typeface="+mn-cs"/>
              </a:defRPr>
            </a:pPr>
          </a:p>
        </c:txPr>
        <c:crossAx val="334632515"/>
        <c:crosses val="max"/>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微软雅黑" panose="020B0503020204020204"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44842793450614"/>
          <c:y val="0.028293378595154"/>
          <c:w val="0.961036288616432"/>
          <c:h val="0.954191042220118"/>
        </c:manualLayout>
      </c:layout>
      <c:pieChart>
        <c:varyColors val="1"/>
        <c:ser>
          <c:idx val="0"/>
          <c:order val="0"/>
          <c:tx>
            <c:strRef>
              <c:f>Sheet1!$B$1</c:f>
              <c:strCache>
                <c:ptCount val="1"/>
                <c:pt idx="0">
                  <c:v>판매</c:v>
                </c:pt>
              </c:strCache>
            </c:strRef>
          </c:tx>
          <c:spPr>
            <a:solidFill>
              <a:srgbClr val="0070C0"/>
            </a:solidFill>
            <a:effectLst/>
            <a:scene3d>
              <a:camera prst="orthographicFront"/>
              <a:lightRig rig="threePt" dir="t"/>
            </a:scene3d>
            <a:sp3d prstMaterial="softEdge">
              <a:bevelT w="0" h="0"/>
            </a:sp3d>
          </c:spPr>
          <c:explosion val="0"/>
          <c:dPt>
            <c:idx val="0"/>
            <c:bubble3D val="0"/>
            <c:spPr>
              <a:solidFill>
                <a:srgbClr val="7B5A85"/>
              </a:solidFill>
              <a:effectLst/>
              <a:scene3d>
                <a:camera prst="orthographicFront"/>
                <a:lightRig rig="threePt" dir="t"/>
              </a:scene3d>
              <a:sp3d prstMaterial="softEdge">
                <a:bevelT w="0" h="0"/>
              </a:sp3d>
            </c:spPr>
          </c:dPt>
          <c:dPt>
            <c:idx val="1"/>
            <c:bubble3D val="0"/>
            <c:spPr>
              <a:noFill/>
              <a:ln>
                <a:noFill/>
              </a:ln>
              <a:effectLst/>
              <a:scene3d>
                <a:camera prst="orthographicFront"/>
                <a:lightRig rig="threePt" dir="t"/>
              </a:scene3d>
              <a:sp3d prstMaterial="softEdge">
                <a:bevelT w="0" h="0"/>
              </a:sp3d>
            </c:spPr>
          </c:dPt>
          <c:dLbls>
            <c:delete val="1"/>
          </c:dLbls>
          <c:cat>
            <c:strRef>
              <c:f>Sheet1!$A$2:$A$3</c:f>
              <c:strCache>
                <c:ptCount val="2"/>
                <c:pt idx="0">
                  <c:v>value01</c:v>
                </c:pt>
                <c:pt idx="1">
                  <c:v>value02</c:v>
                </c:pt>
              </c:strCache>
            </c:strRef>
          </c:cat>
          <c:val>
            <c:numRef>
              <c:f>Sheet1!$B$2:$B$3</c:f>
              <c:numCache>
                <c:formatCode>General</c:formatCode>
                <c:ptCount val="2"/>
                <c:pt idx="0">
                  <c:v>80</c:v>
                </c:pt>
                <c:pt idx="1">
                  <c:v>20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spPr>
    <a:scene3d>
      <a:camera prst="orthographicFront"/>
      <a:lightRig rig="threePt" dir="t"/>
    </a:scene3d>
    <a:sp3d prstMaterial="softEdge"/>
  </c:spPr>
  <c:txPr>
    <a:bodyPr/>
    <a:lstStyle/>
    <a:p>
      <a:pPr>
        <a:defRPr lang="zh-CN" sz="18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9759886601066"/>
          <c:y val="0.0904946814097342"/>
          <c:w val="0.582492154388689"/>
          <c:h val="0.873738231583034"/>
        </c:manualLayout>
      </c:layout>
      <c:radarChart>
        <c:radarStyle val="filled"/>
        <c:varyColors val="0"/>
        <c:ser>
          <c:idx val="0"/>
          <c:order val="0"/>
          <c:tx>
            <c:strRef>
              <c:f>Sheet1!$B$1</c:f>
              <c:strCache>
                <c:ptCount val="1"/>
                <c:pt idx="0">
                  <c:v>Series 1</c:v>
                </c:pt>
              </c:strCache>
            </c:strRef>
          </c:tx>
          <c:spPr>
            <a:solidFill>
              <a:schemeClr val="bg1">
                <a:lumMod val="95000"/>
                <a:alpha val="7000"/>
              </a:schemeClr>
            </a:solidFill>
            <a:ln w="57150">
              <a:gradFill flip="none" rotWithShape="1">
                <a:gsLst>
                  <a:gs pos="0">
                    <a:srgbClr val="C35954"/>
                  </a:gs>
                  <a:gs pos="100000">
                    <a:srgbClr val="7B5A85"/>
                  </a:gs>
                </a:gsLst>
                <a:lin ang="0" scaled="1"/>
                <a:tileRect/>
              </a:gradFill>
            </a:ln>
            <a:effectLst/>
          </c:spPr>
          <c:marker>
            <c:symbol val="none"/>
          </c:marker>
          <c:dLbls>
            <c:dLbl>
              <c:idx val="0"/>
              <c:layout>
                <c:manualLayout>
                  <c:x val="-8.26571058994849e-17"/>
                  <c:y val="0.0438568324011666"/>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262867616620239"/>
                  <c:y val="0.0151654394203984"/>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242647030726374"/>
                  <c:y val="-0.0303308788407968"/>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202205858938645"/>
                  <c:y val="-0.0424632303771156"/>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222426444832509"/>
                  <c:y val="0.0121323515363187"/>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600" b="1" i="0" u="none" strike="noStrike" kern="1200" baseline="0">
                    <a:solidFill>
                      <a:srgbClr val="B04474"/>
                    </a:solidFill>
                    <a:latin typeface="+mn-lt"/>
                    <a:ea typeface="微软雅黑" panose="020B0503020204020204" charset="-122"/>
                    <a:cs typeface="+mn-cs"/>
                  </a:defRPr>
                </a:pP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c:v>
                </c:pt>
                <c:pt idx="1">
                  <c:v>B</c:v>
                </c:pt>
                <c:pt idx="2">
                  <c:v>C</c:v>
                </c:pt>
                <c:pt idx="3">
                  <c:v>D</c:v>
                </c:pt>
                <c:pt idx="4">
                  <c:v>E</c:v>
                </c:pt>
              </c:strCache>
            </c:strRef>
          </c:cat>
          <c:val>
            <c:numRef>
              <c:f>Sheet1!$B$2:$B$6</c:f>
              <c:numCache>
                <c:formatCode>General</c:formatCode>
                <c:ptCount val="5"/>
                <c:pt idx="0">
                  <c:v>32</c:v>
                </c:pt>
                <c:pt idx="1">
                  <c:v>32</c:v>
                </c:pt>
                <c:pt idx="2">
                  <c:v>28</c:v>
                </c:pt>
                <c:pt idx="3">
                  <c:v>12</c:v>
                </c:pt>
                <c:pt idx="4">
                  <c:v>15</c:v>
                </c:pt>
              </c:numCache>
            </c:numRef>
          </c:val>
        </c:ser>
        <c:dLbls>
          <c:showLegendKey val="0"/>
          <c:showVal val="0"/>
          <c:showCatName val="0"/>
          <c:showSerName val="0"/>
          <c:showPercent val="0"/>
          <c:showBubbleSize val="0"/>
        </c:dLbls>
        <c:axId val="410533488"/>
        <c:axId val="410533880"/>
      </c:radarChart>
      <c:catAx>
        <c:axId val="410533488"/>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微软雅黑" panose="020B0503020204020204" charset="-122"/>
                <a:cs typeface="+mn-cs"/>
              </a:defRPr>
            </a:pPr>
          </a:p>
        </c:txPr>
        <c:crossAx val="410533880"/>
        <c:crosses val="autoZero"/>
        <c:auto val="1"/>
        <c:lblAlgn val="ctr"/>
        <c:lblOffset val="100"/>
        <c:noMultiLvlLbl val="0"/>
      </c:catAx>
      <c:valAx>
        <c:axId val="410533880"/>
        <c:scaling>
          <c:orientation val="minMax"/>
        </c:scaling>
        <c:delete val="1"/>
        <c:axPos val="l"/>
        <c:majorGridlines>
          <c:spPr>
            <a:ln w="3175" cap="flat" cmpd="sng" algn="ctr">
              <a:noFill/>
              <a:prstDash val="sysDot"/>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微软雅黑" panose="020B0503020204020204" charset="-122"/>
                <a:cs typeface="+mn-cs"/>
              </a:defRPr>
            </a:pPr>
          </a:p>
        </c:txPr>
        <c:crossAx val="410533488"/>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vlaue01</c:v>
                </c:pt>
              </c:strCache>
            </c:strRef>
          </c:tx>
          <c:spPr>
            <a:solidFill>
              <a:schemeClr val="tx1">
                <a:lumMod val="75000"/>
                <a:lumOff val="25000"/>
              </a:schemeClr>
            </a:solidFill>
          </c:spPr>
          <c:invertIfNegative val="0"/>
          <c:dPt>
            <c:idx val="0"/>
            <c:invertIfNegative val="0"/>
            <c:bubble3D val="0"/>
            <c:spPr>
              <a:solidFill>
                <a:schemeClr val="bg1">
                  <a:lumMod val="85000"/>
                </a:schemeClr>
              </a:solidFill>
            </c:spPr>
          </c:dPt>
          <c:dPt>
            <c:idx val="1"/>
            <c:invertIfNegative val="0"/>
            <c:bubble3D val="0"/>
            <c:spPr>
              <a:gradFill>
                <a:gsLst>
                  <a:gs pos="0">
                    <a:srgbClr val="7C5A85"/>
                  </a:gs>
                  <a:gs pos="100000">
                    <a:srgbClr val="C35954"/>
                  </a:gs>
                </a:gsLst>
                <a:lin ang="0" scaled="1"/>
              </a:gradFill>
            </c:spPr>
          </c:dPt>
          <c:dLbls>
            <c:dLbl>
              <c:idx val="0"/>
              <c:layout/>
              <c:tx>
                <c:rich>
                  <a:bodyPr rot="0" spcFirstLastPara="0" vertOverflow="ellipsis" vert="horz" wrap="square" lIns="38100" tIns="19050" rIns="38100" bIns="19050" anchor="ctr" anchorCtr="1"/>
                  <a:lstStyle/>
                  <a:p>
                    <a:fld id="{4f10bfdc-9fb3-4a49-a122-126c7758e028}" type="VALUE">
                      <a:t>[VALUE]</a:t>
                    </a:fld>
                  </a:p>
                </c:rich>
              </c:tx>
              <c:numFmt formatCode="General" sourceLinked="1"/>
              <c:spPr>
                <a:noFill/>
                <a:ln>
                  <a:noFill/>
                </a:ln>
                <a:effectLst/>
              </c:spPr>
              <c:txPr>
                <a:bodyPr rot="0" spcFirstLastPara="0" vertOverflow="ellipsis" vert="horz" wrap="square" lIns="38100" tIns="19050" rIns="38100" bIns="19050" anchor="ctr" anchorCtr="1"/>
                <a:lstStyle/>
                <a:p>
                  <a:pPr>
                    <a:defRPr lang="zh-CN" sz="1400" b="1" i="0" u="none" strike="noStrike" kern="1200" baseline="0">
                      <a:solidFill>
                        <a:schemeClr val="tx1">
                          <a:lumMod val="85000"/>
                          <a:lumOff val="15000"/>
                        </a:schemeClr>
                      </a:solidFill>
                      <a:effectLst/>
                      <a:latin typeface="Calibri" panose="020F0502020204030204" pitchFamily="34" charset="0"/>
                      <a:ea typeface="Tahoma" panose="020B0604030504040204" pitchFamily="34" charset="0"/>
                      <a:cs typeface="Tahoma" panose="020B0604030504040204" pitchFamily="34" charset="0"/>
                    </a:defRPr>
                  </a:pPr>
                </a:p>
              </c:txPr>
              <c:dLblPos val="in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1400" b="1" i="0" u="none" strike="noStrike" kern="1200" baseline="0">
                    <a:solidFill>
                      <a:schemeClr val="bg1"/>
                    </a:solidFill>
                    <a:effectLst/>
                    <a:latin typeface="微软雅黑" panose="020B0503020204020204" charset="-122"/>
                    <a:ea typeface="Tahoma" panose="020B0604030504040204" pitchFamily="34" charset="0"/>
                    <a:cs typeface="Tahoma" panose="020B0604030504040204" pitchFamily="34" charset="0"/>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Sheet1!$A$2:$A$3</c:f>
              <c:strCache>
                <c:ptCount val="2"/>
                <c:pt idx="0">
                  <c:v>vlaue01</c:v>
                </c:pt>
                <c:pt idx="1">
                  <c:v>vlaue02</c:v>
                </c:pt>
              </c:strCache>
            </c:strRef>
          </c:cat>
          <c:val>
            <c:numRef>
              <c:f>Sheet1!$B$2:$B$3</c:f>
              <c:numCache>
                <c:formatCode>General</c:formatCode>
                <c:ptCount val="2"/>
                <c:pt idx="0">
                  <c:v>50</c:v>
                </c:pt>
                <c:pt idx="1">
                  <c:v>30</c:v>
                </c:pt>
              </c:numCache>
            </c:numRef>
          </c:val>
        </c:ser>
        <c:dLbls>
          <c:showLegendKey val="0"/>
          <c:showVal val="0"/>
          <c:showCatName val="0"/>
          <c:showSerName val="0"/>
          <c:showPercent val="0"/>
          <c:showBubbleSize val="0"/>
        </c:dLbls>
        <c:gapWidth val="25"/>
        <c:axId val="410531920"/>
        <c:axId val="410531528"/>
      </c:barChart>
      <c:catAx>
        <c:axId val="410531920"/>
        <c:scaling>
          <c:orientation val="minMax"/>
        </c:scaling>
        <c:delete val="0"/>
        <c:axPos val="l"/>
        <c:numFmt formatCode="General" sourceLinked="0"/>
        <c:majorTickMark val="in"/>
        <c:minorTickMark val="none"/>
        <c:tickLblPos val="nextTo"/>
        <c:txPr>
          <a:bodyPr rot="-60000000" spcFirstLastPara="0" vertOverflow="ellipsis" vert="horz" wrap="square" anchor="ctr" anchorCtr="1"/>
          <a:lstStyle/>
          <a:p>
            <a:pPr>
              <a:defRPr lang="zh-CN" sz="1100" b="0" i="0" u="none" strike="noStrike" kern="1200" baseline="0">
                <a:solidFill>
                  <a:schemeClr val="tx1"/>
                </a:solidFill>
                <a:latin typeface="微软雅黑" panose="020B0503020204020204" charset="-122"/>
                <a:ea typeface="Tahoma" panose="020B0604030504040204" pitchFamily="34" charset="0"/>
                <a:cs typeface="Tahoma" panose="020B0604030504040204" pitchFamily="34" charset="0"/>
              </a:defRPr>
            </a:pPr>
          </a:p>
        </c:txPr>
        <c:crossAx val="410531528"/>
        <c:crosses val="autoZero"/>
        <c:auto val="1"/>
        <c:lblAlgn val="ctr"/>
        <c:lblOffset val="100"/>
        <c:noMultiLvlLbl val="0"/>
      </c:catAx>
      <c:valAx>
        <c:axId val="410531528"/>
        <c:scaling>
          <c:orientation val="minMax"/>
        </c:scaling>
        <c:delete val="1"/>
        <c:axPos val="b"/>
        <c:majorGridlines>
          <c:spPr>
            <a:ln w="6350" cap="flat" cmpd="sng" algn="ctr">
              <a:noFill/>
              <a:prstDash val="solid"/>
              <a:round/>
            </a:ln>
          </c:spPr>
        </c:majorGridlines>
        <c:numFmt formatCode="General" sourceLinked="1"/>
        <c:majorTickMark val="out"/>
        <c:minorTickMark val="none"/>
        <c:tickLblPos val="nextTo"/>
        <c:txPr>
          <a:bodyPr rot="-60000000" spcFirstLastPara="0" vertOverflow="ellipsis" vert="horz" wrap="square" anchor="ctr" anchorCtr="1"/>
          <a:lstStyle/>
          <a:p>
            <a:pPr>
              <a:defRPr lang="zh-CN" sz="1800" b="0" i="0" u="none" strike="noStrike" kern="1200" baseline="0">
                <a:solidFill>
                  <a:schemeClr val="tx1"/>
                </a:solidFill>
                <a:latin typeface="+mn-lt"/>
                <a:ea typeface="微软雅黑" panose="020B0503020204020204" charset="-122"/>
                <a:cs typeface="+mn-cs"/>
              </a:defRPr>
            </a:pPr>
          </a:p>
        </c:txPr>
        <c:crossAx val="410531920"/>
        <c:crosses val="autoZero"/>
        <c:crossBetween val="between"/>
      </c:valAx>
    </c:plotArea>
    <c:plotVisOnly val="1"/>
    <c:dispBlanksAs val="gap"/>
    <c:showDLblsOverMax val="0"/>
  </c:chart>
  <c:txPr>
    <a:bodyPr/>
    <a:lstStyle/>
    <a:p>
      <a:pPr>
        <a:defRPr lang="zh-CN" sz="1800"/>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vlaue01</c:v>
                </c:pt>
              </c:strCache>
            </c:strRef>
          </c:tx>
          <c:spPr>
            <a:solidFill>
              <a:schemeClr val="tx1">
                <a:lumMod val="75000"/>
                <a:lumOff val="25000"/>
              </a:schemeClr>
            </a:solidFill>
          </c:spPr>
          <c:invertIfNegative val="0"/>
          <c:dPt>
            <c:idx val="0"/>
            <c:invertIfNegative val="0"/>
            <c:bubble3D val="0"/>
            <c:spPr>
              <a:solidFill>
                <a:schemeClr val="bg1">
                  <a:lumMod val="85000"/>
                </a:schemeClr>
              </a:solidFill>
            </c:spPr>
          </c:dPt>
          <c:dPt>
            <c:idx val="1"/>
            <c:invertIfNegative val="0"/>
            <c:bubble3D val="0"/>
            <c:spPr>
              <a:gradFill>
                <a:gsLst>
                  <a:gs pos="0">
                    <a:srgbClr val="7C5A85"/>
                  </a:gs>
                  <a:gs pos="100000">
                    <a:srgbClr val="C35954"/>
                  </a:gs>
                </a:gsLst>
                <a:lin ang="0" scaled="1"/>
              </a:gradFill>
            </c:spPr>
          </c:dPt>
          <c:dLbls>
            <c:dLbl>
              <c:idx val="0"/>
              <c:layout/>
              <c:tx>
                <c:rich>
                  <a:bodyPr rot="0" spcFirstLastPara="0" vertOverflow="ellipsis" vert="horz" wrap="square" lIns="38100" tIns="19050" rIns="38100" bIns="19050" anchor="ctr" anchorCtr="1"/>
                  <a:lstStyle/>
                  <a:p>
                    <a:fld id="{30634ac3-a425-427d-8e90-d197c93da6e1}" type="VALUE">
                      <a:t>[VALUE]</a:t>
                    </a:fld>
                  </a:p>
                </c:rich>
              </c:tx>
              <c:numFmt formatCode="General" sourceLinked="1"/>
              <c:spPr>
                <a:noFill/>
                <a:ln>
                  <a:noFill/>
                </a:ln>
                <a:effectLst/>
              </c:spPr>
              <c:txPr>
                <a:bodyPr rot="0" spcFirstLastPara="0" vertOverflow="ellipsis" vert="horz" wrap="square" lIns="38100" tIns="19050" rIns="38100" bIns="19050" anchor="ctr" anchorCtr="1"/>
                <a:lstStyle/>
                <a:p>
                  <a:pPr>
                    <a:defRPr lang="zh-CN" sz="1400" b="1" i="0" u="none" strike="noStrike" kern="1200" baseline="0">
                      <a:solidFill>
                        <a:schemeClr val="tx1">
                          <a:lumMod val="85000"/>
                          <a:lumOff val="15000"/>
                        </a:schemeClr>
                      </a:solidFill>
                      <a:effectLst/>
                      <a:latin typeface="Calibri" panose="020F0502020204030204" pitchFamily="34" charset="0"/>
                      <a:ea typeface="Tahoma" panose="020B0604030504040204" pitchFamily="34" charset="0"/>
                      <a:cs typeface="Tahoma" panose="020B0604030504040204" pitchFamily="34" charset="0"/>
                    </a:defRPr>
                  </a:pPr>
                </a:p>
              </c:txPr>
              <c:dLblPos val="in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1400" b="1" i="0" u="none" strike="noStrike" kern="1200" baseline="0">
                    <a:solidFill>
                      <a:schemeClr val="bg1"/>
                    </a:solidFill>
                    <a:effectLst/>
                    <a:latin typeface="微软雅黑" panose="020B0503020204020204" charset="-122"/>
                    <a:ea typeface="Tahoma" panose="020B0604030504040204" pitchFamily="34" charset="0"/>
                    <a:cs typeface="Tahoma" panose="020B0604030504040204" pitchFamily="34" charset="0"/>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Sheet1!$A$2:$A$3</c:f>
              <c:strCache>
                <c:ptCount val="2"/>
                <c:pt idx="0">
                  <c:v>vlaue01</c:v>
                </c:pt>
                <c:pt idx="1">
                  <c:v>vlaue02</c:v>
                </c:pt>
              </c:strCache>
            </c:strRef>
          </c:cat>
          <c:val>
            <c:numRef>
              <c:f>Sheet1!$B$2:$B$3</c:f>
              <c:numCache>
                <c:formatCode>General</c:formatCode>
                <c:ptCount val="2"/>
                <c:pt idx="0">
                  <c:v>40</c:v>
                </c:pt>
                <c:pt idx="1">
                  <c:v>60</c:v>
                </c:pt>
              </c:numCache>
            </c:numRef>
          </c:val>
        </c:ser>
        <c:dLbls>
          <c:showLegendKey val="0"/>
          <c:showVal val="0"/>
          <c:showCatName val="0"/>
          <c:showSerName val="0"/>
          <c:showPercent val="0"/>
          <c:showBubbleSize val="0"/>
        </c:dLbls>
        <c:gapWidth val="25"/>
        <c:axId val="414335200"/>
        <c:axId val="414335592"/>
      </c:barChart>
      <c:catAx>
        <c:axId val="414335200"/>
        <c:scaling>
          <c:orientation val="minMax"/>
        </c:scaling>
        <c:delete val="0"/>
        <c:axPos val="l"/>
        <c:numFmt formatCode="General" sourceLinked="0"/>
        <c:majorTickMark val="in"/>
        <c:minorTickMark val="none"/>
        <c:tickLblPos val="nextTo"/>
        <c:txPr>
          <a:bodyPr rot="-60000000" spcFirstLastPara="0" vertOverflow="ellipsis" vert="horz" wrap="square" anchor="ctr" anchorCtr="1"/>
          <a:lstStyle/>
          <a:p>
            <a:pPr>
              <a:defRPr lang="zh-CN" sz="1100" b="0" i="0" u="none" strike="noStrike" kern="1200" baseline="0">
                <a:solidFill>
                  <a:schemeClr val="tx1"/>
                </a:solidFill>
                <a:latin typeface="微软雅黑" panose="020B0503020204020204" charset="-122"/>
                <a:ea typeface="Tahoma" panose="020B0604030504040204" pitchFamily="34" charset="0"/>
                <a:cs typeface="Tahoma" panose="020B0604030504040204" pitchFamily="34" charset="0"/>
              </a:defRPr>
            </a:pPr>
          </a:p>
        </c:txPr>
        <c:crossAx val="414335592"/>
        <c:crosses val="autoZero"/>
        <c:auto val="1"/>
        <c:lblAlgn val="ctr"/>
        <c:lblOffset val="100"/>
        <c:noMultiLvlLbl val="0"/>
      </c:catAx>
      <c:valAx>
        <c:axId val="414335592"/>
        <c:scaling>
          <c:orientation val="minMax"/>
        </c:scaling>
        <c:delete val="1"/>
        <c:axPos val="b"/>
        <c:majorGridlines>
          <c:spPr>
            <a:ln w="6350" cap="flat" cmpd="sng" algn="ctr">
              <a:noFill/>
              <a:prstDash val="solid"/>
              <a:round/>
            </a:ln>
          </c:spPr>
        </c:majorGridlines>
        <c:numFmt formatCode="General" sourceLinked="1"/>
        <c:majorTickMark val="out"/>
        <c:minorTickMark val="none"/>
        <c:tickLblPos val="nextTo"/>
        <c:txPr>
          <a:bodyPr rot="-60000000" spcFirstLastPara="0" vertOverflow="ellipsis" vert="horz" wrap="square" anchor="ctr" anchorCtr="1"/>
          <a:lstStyle/>
          <a:p>
            <a:pPr>
              <a:defRPr lang="zh-CN" sz="1800" b="0" i="0" u="none" strike="noStrike" kern="1200" baseline="0">
                <a:solidFill>
                  <a:schemeClr val="tx1"/>
                </a:solidFill>
                <a:latin typeface="+mn-lt"/>
                <a:ea typeface="微软雅黑" panose="020B0503020204020204" charset="-122"/>
                <a:cs typeface="+mn-cs"/>
              </a:defRPr>
            </a:pPr>
          </a:p>
        </c:txPr>
        <c:crossAx val="414335200"/>
        <c:crosses val="autoZero"/>
        <c:crossBetween val="between"/>
      </c:valAx>
    </c:plotArea>
    <c:plotVisOnly val="1"/>
    <c:dispBlanksAs val="gap"/>
    <c:showDLblsOverMax val="0"/>
  </c:chart>
  <c:txPr>
    <a:bodyPr/>
    <a:lstStyle/>
    <a:p>
      <a:pPr>
        <a:defRPr lang="zh-CN" sz="1800"/>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판매</c:v>
                </c:pt>
              </c:strCache>
            </c:strRef>
          </c:tx>
          <c:spPr>
            <a:solidFill>
              <a:schemeClr val="tx1">
                <a:lumMod val="65000"/>
                <a:lumOff val="35000"/>
              </a:schemeClr>
            </a:solidFill>
            <a:ln w="3175">
              <a:solidFill>
                <a:schemeClr val="bg1"/>
              </a:solidFill>
            </a:ln>
            <a:effectLst/>
            <a:scene3d>
              <a:camera prst="orthographicFront"/>
              <a:lightRig rig="threePt" dir="t"/>
            </a:scene3d>
            <a:sp3d/>
          </c:spPr>
          <c:explosion val="0"/>
          <c:dPt>
            <c:idx val="0"/>
            <c:bubble3D val="0"/>
            <c:spPr>
              <a:gradFill>
                <a:gsLst>
                  <a:gs pos="0">
                    <a:srgbClr val="7B5A85"/>
                  </a:gs>
                  <a:gs pos="100000">
                    <a:srgbClr val="C35954"/>
                  </a:gs>
                </a:gsLst>
                <a:lin ang="0" scaled="1"/>
              </a:gradFill>
              <a:ln w="3175">
                <a:solidFill>
                  <a:schemeClr val="bg1"/>
                </a:solidFill>
              </a:ln>
              <a:effectLst/>
              <a:scene3d>
                <a:camera prst="orthographicFront"/>
                <a:lightRig rig="threePt" dir="t"/>
              </a:scene3d>
              <a:sp3d/>
            </c:spPr>
          </c:dPt>
          <c:dPt>
            <c:idx val="1"/>
            <c:bubble3D val="0"/>
            <c:spPr>
              <a:solidFill>
                <a:schemeClr val="bg1">
                  <a:lumMod val="75000"/>
                  <a:alpha val="35000"/>
                </a:schemeClr>
              </a:solidFill>
              <a:ln w="3175">
                <a:solidFill>
                  <a:schemeClr val="bg1"/>
                </a:solidFill>
              </a:ln>
              <a:effectLst/>
              <a:scene3d>
                <a:camera prst="orthographicFront"/>
                <a:lightRig rig="threePt" dir="t"/>
              </a:scene3d>
              <a:sp3d/>
            </c:spPr>
          </c:dPt>
          <c:dPt>
            <c:idx val="2"/>
            <c:bubble3D val="0"/>
            <c:spPr>
              <a:solidFill>
                <a:schemeClr val="tx1">
                  <a:lumMod val="65000"/>
                  <a:lumOff val="35000"/>
                </a:schemeClr>
              </a:solidFill>
              <a:ln w="3175">
                <a:solidFill>
                  <a:schemeClr val="bg1"/>
                </a:solidFill>
              </a:ln>
              <a:effectLst/>
              <a:scene3d>
                <a:camera prst="orthographicFront"/>
                <a:lightRig rig="threePt" dir="t"/>
              </a:scene3d>
              <a:sp3d/>
            </c:spPr>
          </c:dPt>
          <c:dPt>
            <c:idx val="3"/>
            <c:bubble3D val="0"/>
            <c:spPr>
              <a:solidFill>
                <a:schemeClr val="tx1">
                  <a:lumMod val="65000"/>
                  <a:lumOff val="35000"/>
                </a:schemeClr>
              </a:solidFill>
              <a:ln w="3175">
                <a:solidFill>
                  <a:schemeClr val="bg1"/>
                </a:solidFill>
              </a:ln>
              <a:effectLst/>
              <a:scene3d>
                <a:camera prst="orthographicFront"/>
                <a:lightRig rig="threePt" dir="t"/>
              </a:scene3d>
              <a:sp3d/>
            </c:spPr>
          </c:dPt>
          <c:dLbls>
            <c:delete val="1"/>
          </c:dLbls>
          <c:cat>
            <c:strRef>
              <c:f>Sheet1!$A$2:$A$5</c:f>
              <c:strCache>
                <c:ptCount val="2"/>
                <c:pt idx="0">
                  <c:v>1분기</c:v>
                </c:pt>
                <c:pt idx="1">
                  <c:v>2분기</c:v>
                </c:pt>
              </c:strCache>
            </c:strRef>
          </c:cat>
          <c:val>
            <c:numRef>
              <c:f>Sheet1!$B$2:$B$5</c:f>
              <c:numCache>
                <c:formatCode>General</c:formatCode>
                <c:ptCount val="4"/>
                <c:pt idx="0">
                  <c:v>20</c:v>
                </c:pt>
                <c:pt idx="1">
                  <c:v>80</c:v>
                </c:pt>
              </c:numCache>
            </c:numRef>
          </c:val>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spPr>
    <a:scene3d>
      <a:camera prst="orthographicFront"/>
      <a:lightRig rig="threePt" dir="t"/>
    </a:scene3d>
    <a:sp3d prstMaterial="plastic"/>
  </c:spPr>
  <c:txPr>
    <a:bodyPr/>
    <a:lstStyle/>
    <a:p>
      <a:pPr>
        <a:defRPr lang="zh-CN" sz="1800"/>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판매</c:v>
                </c:pt>
              </c:strCache>
            </c:strRef>
          </c:tx>
          <c:spPr>
            <a:solidFill>
              <a:srgbClr val="657DAD"/>
            </a:solidFill>
            <a:ln w="3175">
              <a:solidFill>
                <a:schemeClr val="bg1"/>
              </a:solidFill>
            </a:ln>
            <a:effectLst/>
            <a:scene3d>
              <a:camera prst="orthographicFront"/>
              <a:lightRig rig="threePt" dir="t"/>
            </a:scene3d>
            <a:sp3d/>
          </c:spPr>
          <c:explosion val="0"/>
          <c:dPt>
            <c:idx val="0"/>
            <c:bubble3D val="0"/>
            <c:spPr>
              <a:gradFill>
                <a:gsLst>
                  <a:gs pos="0">
                    <a:srgbClr val="7B5A85"/>
                  </a:gs>
                  <a:gs pos="100000">
                    <a:srgbClr val="C35954"/>
                  </a:gs>
                </a:gsLst>
                <a:lin ang="0" scaled="1"/>
              </a:gradFill>
              <a:ln w="3175">
                <a:solidFill>
                  <a:schemeClr val="bg1"/>
                </a:solidFill>
              </a:ln>
              <a:effectLst/>
              <a:scene3d>
                <a:camera prst="orthographicFront"/>
                <a:lightRig rig="threePt" dir="t"/>
              </a:scene3d>
              <a:sp3d/>
            </c:spPr>
          </c:dPt>
          <c:dPt>
            <c:idx val="1"/>
            <c:bubble3D val="0"/>
            <c:spPr>
              <a:solidFill>
                <a:schemeClr val="bg1">
                  <a:lumMod val="75000"/>
                  <a:alpha val="35000"/>
                </a:schemeClr>
              </a:solidFill>
              <a:ln w="3175">
                <a:solidFill>
                  <a:schemeClr val="bg1"/>
                </a:solidFill>
              </a:ln>
              <a:effectLst/>
              <a:scene3d>
                <a:camera prst="orthographicFront"/>
                <a:lightRig rig="threePt" dir="t"/>
              </a:scene3d>
              <a:sp3d/>
            </c:spPr>
          </c:dPt>
          <c:dPt>
            <c:idx val="2"/>
            <c:bubble3D val="0"/>
            <c:spPr>
              <a:solidFill>
                <a:srgbClr val="657DAD"/>
              </a:solidFill>
              <a:ln w="3175">
                <a:solidFill>
                  <a:schemeClr val="bg1"/>
                </a:solidFill>
              </a:ln>
              <a:effectLst/>
              <a:scene3d>
                <a:camera prst="orthographicFront"/>
                <a:lightRig rig="threePt" dir="t"/>
              </a:scene3d>
              <a:sp3d/>
            </c:spPr>
          </c:dPt>
          <c:dPt>
            <c:idx val="3"/>
            <c:bubble3D val="0"/>
            <c:spPr>
              <a:solidFill>
                <a:srgbClr val="657DAD"/>
              </a:solidFill>
              <a:ln w="3175">
                <a:solidFill>
                  <a:schemeClr val="bg1"/>
                </a:solidFill>
              </a:ln>
              <a:effectLst/>
              <a:scene3d>
                <a:camera prst="orthographicFront"/>
                <a:lightRig rig="threePt" dir="t"/>
              </a:scene3d>
              <a:sp3d/>
            </c:spPr>
          </c:dPt>
          <c:dLbls>
            <c:delete val="1"/>
          </c:dLbls>
          <c:cat>
            <c:strRef>
              <c:f>Sheet1!$A$2:$A$5</c:f>
              <c:strCache>
                <c:ptCount val="2"/>
                <c:pt idx="0">
                  <c:v>1분기</c:v>
                </c:pt>
                <c:pt idx="1">
                  <c:v>2분기</c:v>
                </c:pt>
              </c:strCache>
            </c:strRef>
          </c:cat>
          <c:val>
            <c:numRef>
              <c:f>Sheet1!$B$2:$B$5</c:f>
              <c:numCache>
                <c:formatCode>General</c:formatCode>
                <c:ptCount val="4"/>
                <c:pt idx="0">
                  <c:v>70</c:v>
                </c:pt>
                <c:pt idx="1">
                  <c:v>30</c:v>
                </c:pt>
              </c:numCache>
            </c:numRef>
          </c:val>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spPr>
    <a:scene3d>
      <a:camera prst="orthographicFront"/>
      <a:lightRig rig="threePt" dir="t"/>
    </a:scene3d>
    <a:sp3d prstMaterial="plastic"/>
  </c:spPr>
  <c:txPr>
    <a:bodyPr/>
    <a:lstStyle/>
    <a:p>
      <a:pPr>
        <a:defRPr lang="zh-CN" sz="1800"/>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계열 1</c:v>
                </c:pt>
              </c:strCache>
            </c:strRef>
          </c:tx>
          <c:spPr>
            <a:solidFill>
              <a:srgbClr val="C35954"/>
            </a:solidFill>
            <a:ln>
              <a:noFill/>
            </a:ln>
            <a:effectLst/>
            <a:scene3d>
              <a:camera prst="orthographicFront"/>
              <a:lightRig rig="threePt" dir="t"/>
            </a:scene3d>
            <a:sp3d prstMaterial="softEdge">
              <a:bevelT w="0" h="0"/>
            </a:sp3d>
          </c:spPr>
          <c:invertIfNegative val="0"/>
          <c:dPt>
            <c:idx val="3"/>
            <c:invertIfNegative val="0"/>
            <c:bubble3D val="0"/>
          </c:dPt>
          <c:dPt>
            <c:idx val="4"/>
            <c:invertIfNegative val="0"/>
            <c:bubble3D val="0"/>
          </c:dPt>
          <c:dLbls>
            <c:dLbl>
              <c:idx val="0"/>
              <c:layout>
                <c:manualLayout>
                  <c:x val="0"/>
                  <c:y val="0.00558329039149436"/>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0308414045127046"/>
                  <c:y val="0.00643751999987981"/>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
                  <c:y val="-0.00176374526951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
                  <c:y val="0.0022222589460495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baseline="0">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defRPr>
                  </a:pPr>
                </a:p>
              </c:txPr>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Sheet1!$A$2:$A$6</c:f>
              <c:strCache>
                <c:ptCount val="5"/>
                <c:pt idx="0">
                  <c:v>value01</c:v>
                </c:pt>
                <c:pt idx="1">
                  <c:v>value02</c:v>
                </c:pt>
                <c:pt idx="2">
                  <c:v>value03</c:v>
                </c:pt>
                <c:pt idx="3">
                  <c:v>value04</c:v>
                </c:pt>
                <c:pt idx="4">
                  <c:v>value05</c:v>
                </c:pt>
              </c:strCache>
            </c:strRef>
          </c:cat>
          <c:val>
            <c:numRef>
              <c:f>Sheet1!$B$2:$B$6</c:f>
              <c:numCache>
                <c:formatCode>General</c:formatCode>
                <c:ptCount val="5"/>
                <c:pt idx="0">
                  <c:v>30</c:v>
                </c:pt>
                <c:pt idx="1">
                  <c:v>20</c:v>
                </c:pt>
                <c:pt idx="2">
                  <c:v>45</c:v>
                </c:pt>
                <c:pt idx="3">
                  <c:v>70</c:v>
                </c:pt>
                <c:pt idx="4">
                  <c:v>80</c:v>
                </c:pt>
              </c:numCache>
            </c:numRef>
          </c:val>
        </c:ser>
        <c:ser>
          <c:idx val="1"/>
          <c:order val="1"/>
          <c:tx>
            <c:strRef>
              <c:f>Sheet1!$C$1</c:f>
              <c:strCache>
                <c:ptCount val="1"/>
                <c:pt idx="0">
                  <c:v>계열 2</c:v>
                </c:pt>
              </c:strCache>
            </c:strRef>
          </c:tx>
          <c:spPr>
            <a:solidFill>
              <a:srgbClr val="7B5A85"/>
            </a:solidFill>
          </c:spPr>
          <c:invertIfNegative val="0"/>
          <c:dLbls>
            <c:spPr>
              <a:no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lumMod val="85000"/>
                        <a:lumOff val="15000"/>
                      </a:schemeClr>
                    </a:solidFill>
                    <a:latin typeface="+mn-lt"/>
                    <a:ea typeface="微软雅黑" panose="020B050302020402020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ext>
            </c:extLst>
          </c:dLbls>
          <c:cat>
            <c:strRef>
              <c:f>Sheet1!$A$2:$A$6</c:f>
              <c:strCache>
                <c:ptCount val="5"/>
                <c:pt idx="0">
                  <c:v>value01</c:v>
                </c:pt>
                <c:pt idx="1">
                  <c:v>value02</c:v>
                </c:pt>
                <c:pt idx="2">
                  <c:v>value03</c:v>
                </c:pt>
                <c:pt idx="3">
                  <c:v>value04</c:v>
                </c:pt>
                <c:pt idx="4">
                  <c:v>value05</c:v>
                </c:pt>
              </c:strCache>
            </c:strRef>
          </c:cat>
          <c:val>
            <c:numRef>
              <c:f>Sheet1!$C$2:$C$6</c:f>
              <c:numCache>
                <c:formatCode>General</c:formatCode>
                <c:ptCount val="5"/>
                <c:pt idx="0">
                  <c:v>20</c:v>
                </c:pt>
                <c:pt idx="1">
                  <c:v>30</c:v>
                </c:pt>
                <c:pt idx="2">
                  <c:v>10</c:v>
                </c:pt>
                <c:pt idx="3">
                  <c:v>40</c:v>
                </c:pt>
                <c:pt idx="4">
                  <c:v>30</c:v>
                </c:pt>
              </c:numCache>
            </c:numRef>
          </c:val>
        </c:ser>
        <c:ser>
          <c:idx val="2"/>
          <c:order val="2"/>
          <c:tx>
            <c:strRef>
              <c:f>Sheet1!$D$1</c:f>
              <c:strCache>
                <c:ptCount val="1"/>
                <c:pt idx="0">
                  <c:v>계열 3</c:v>
                </c:pt>
              </c:strCache>
            </c:strRef>
          </c:tx>
          <c:spPr>
            <a:solidFill>
              <a:srgbClr val="364254"/>
            </a:solidFill>
          </c:spPr>
          <c:invertIfNegative val="0"/>
          <c:dLbls>
            <c:spPr>
              <a:no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lumMod val="85000"/>
                        <a:lumOff val="15000"/>
                      </a:schemeClr>
                    </a:solidFill>
                    <a:latin typeface="+mn-lt"/>
                    <a:ea typeface="微软雅黑" panose="020B050302020402020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ext>
            </c:extLst>
          </c:dLbls>
          <c:cat>
            <c:strRef>
              <c:f>Sheet1!$A$2:$A$6</c:f>
              <c:strCache>
                <c:ptCount val="5"/>
                <c:pt idx="0">
                  <c:v>value01</c:v>
                </c:pt>
                <c:pt idx="1">
                  <c:v>value02</c:v>
                </c:pt>
                <c:pt idx="2">
                  <c:v>value03</c:v>
                </c:pt>
                <c:pt idx="3">
                  <c:v>value04</c:v>
                </c:pt>
                <c:pt idx="4">
                  <c:v>value05</c:v>
                </c:pt>
              </c:strCache>
            </c:strRef>
          </c:cat>
          <c:val>
            <c:numRef>
              <c:f>Sheet1!$D$2:$D$6</c:f>
              <c:numCache>
                <c:formatCode>General</c:formatCode>
                <c:ptCount val="5"/>
                <c:pt idx="0">
                  <c:v>10</c:v>
                </c:pt>
                <c:pt idx="1">
                  <c:v>40</c:v>
                </c:pt>
                <c:pt idx="2">
                  <c:v>60</c:v>
                </c:pt>
                <c:pt idx="3">
                  <c:v>30</c:v>
                </c:pt>
                <c:pt idx="4">
                  <c:v>10</c:v>
                </c:pt>
              </c:numCache>
            </c:numRef>
          </c:val>
        </c:ser>
        <c:dLbls>
          <c:showLegendKey val="0"/>
          <c:showVal val="0"/>
          <c:showCatName val="0"/>
          <c:showSerName val="0"/>
          <c:showPercent val="0"/>
          <c:showBubbleSize val="0"/>
        </c:dLbls>
        <c:gapWidth val="430"/>
        <c:overlap val="-41"/>
        <c:axId val="564407224"/>
        <c:axId val="564407616"/>
      </c:barChart>
      <c:catAx>
        <c:axId val="564407224"/>
        <c:scaling>
          <c:orientation val="minMax"/>
        </c:scaling>
        <c:delete val="0"/>
        <c:axPos val="b"/>
        <c:majorGridlines>
          <c:spPr>
            <a:ln w="6350" cap="flat" cmpd="sng" algn="ctr">
              <a:noFill/>
              <a:prstDash val="solid"/>
              <a:round/>
            </a:ln>
          </c:spPr>
        </c:majorGridlines>
        <c:numFmt formatCode="General" sourceLinked="0"/>
        <c:majorTickMark val="none"/>
        <c:minorTickMark val="none"/>
        <c:tickLblPos val="nextTo"/>
        <c:spPr>
          <a:ln w="3175" cap="flat" cmpd="sng" algn="ctr">
            <a:solidFill>
              <a:schemeClr val="bg1">
                <a:lumMod val="65000"/>
              </a:schemeClr>
            </a:solidFill>
            <a:prstDash val="solid"/>
            <a:round/>
          </a:ln>
        </c:spPr>
        <c:txPr>
          <a:bodyPr rot="-60000000" spcFirstLastPara="0" vertOverflow="ellipsis" vert="horz" wrap="square" anchor="ctr" anchorCtr="1"/>
          <a:lstStyle/>
          <a:p>
            <a:pPr>
              <a:defRPr lang="zh-CN" sz="10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p>
        </c:txPr>
        <c:crossAx val="564407616"/>
        <c:crosses val="autoZero"/>
        <c:auto val="1"/>
        <c:lblAlgn val="ctr"/>
        <c:lblOffset val="100"/>
        <c:noMultiLvlLbl val="0"/>
      </c:catAx>
      <c:valAx>
        <c:axId val="564407616"/>
        <c:scaling>
          <c:orientation val="minMax"/>
          <c:max val="100"/>
        </c:scaling>
        <c:delete val="1"/>
        <c:axPos val="l"/>
        <c:majorGridlines>
          <c:spPr>
            <a:ln w="3175" cap="flat" cmpd="sng" algn="ctr">
              <a:solidFill>
                <a:schemeClr val="bg1">
                  <a:lumMod val="75000"/>
                </a:schemeClr>
              </a:solidFill>
              <a:prstDash val="sysDash"/>
              <a:round/>
            </a:ln>
          </c:spPr>
        </c:majorGridlines>
        <c:numFmt formatCode="General" sourceLinked="1"/>
        <c:majorTickMark val="out"/>
        <c:minorTickMark val="none"/>
        <c:tickLblPos val="nextTo"/>
        <c:txPr>
          <a:bodyPr rot="-60000000" spcFirstLastPara="0" vertOverflow="ellipsis" vert="horz" wrap="square" anchor="ctr" anchorCtr="1"/>
          <a:lstStyle/>
          <a:p>
            <a:pPr>
              <a:defRPr lang="zh-CN" sz="1800" b="0" i="0" u="none" strike="noStrike" kern="1200" baseline="0">
                <a:solidFill>
                  <a:schemeClr val="tx1"/>
                </a:solidFill>
                <a:latin typeface="+mn-lt"/>
                <a:ea typeface="微软雅黑" panose="020B0503020204020204" charset="-122"/>
                <a:cs typeface="+mn-cs"/>
              </a:defRPr>
            </a:pPr>
          </a:p>
        </c:txPr>
        <c:crossAx val="564407224"/>
        <c:crosses val="autoZero"/>
        <c:crossBetween val="between"/>
        <c:majorUnit val="10"/>
      </c:valAx>
      <c:spPr>
        <a:noFill/>
      </c:spPr>
    </c:plotArea>
    <c:plotVisOnly val="1"/>
    <c:dispBlanksAs val="gap"/>
    <c:showDLblsOverMax val="0"/>
  </c:chart>
  <c:spPr>
    <a:scene3d>
      <a:camera prst="orthographicFront"/>
      <a:lightRig rig="threePt" dir="t"/>
    </a:scene3d>
  </c:spPr>
  <c:txPr>
    <a:bodyPr/>
    <a:lstStyle/>
    <a:p>
      <a:pPr>
        <a:defRPr lang="zh-CN" sz="1800"/>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44842793450614"/>
          <c:y val="0.028293378595154"/>
          <c:w val="0.961036288616432"/>
          <c:h val="0.954191042220118"/>
        </c:manualLayout>
      </c:layout>
      <c:pieChart>
        <c:varyColors val="1"/>
        <c:ser>
          <c:idx val="0"/>
          <c:order val="0"/>
          <c:tx>
            <c:strRef>
              <c:f>Sheet1!$B$1</c:f>
              <c:strCache>
                <c:ptCount val="1"/>
                <c:pt idx="0">
                  <c:v>판매</c:v>
                </c:pt>
              </c:strCache>
            </c:strRef>
          </c:tx>
          <c:spPr>
            <a:solidFill>
              <a:srgbClr val="0070C0"/>
            </a:solidFill>
            <a:effectLst/>
            <a:scene3d>
              <a:camera prst="orthographicFront"/>
              <a:lightRig rig="threePt" dir="t"/>
            </a:scene3d>
            <a:sp3d prstMaterial="softEdge">
              <a:bevelT w="0" h="0"/>
            </a:sp3d>
          </c:spPr>
          <c:explosion val="0"/>
          <c:dPt>
            <c:idx val="0"/>
            <c:bubble3D val="0"/>
            <c:spPr>
              <a:solidFill>
                <a:schemeClr val="tx1">
                  <a:lumMod val="50000"/>
                  <a:lumOff val="50000"/>
                </a:schemeClr>
              </a:solidFill>
              <a:effectLst/>
              <a:scene3d>
                <a:camera prst="orthographicFront"/>
                <a:lightRig rig="threePt" dir="t"/>
              </a:scene3d>
              <a:sp3d prstMaterial="softEdge">
                <a:bevelT w="0" h="0"/>
              </a:sp3d>
            </c:spPr>
          </c:dPt>
          <c:dPt>
            <c:idx val="1"/>
            <c:bubble3D val="0"/>
            <c:spPr>
              <a:noFill/>
              <a:ln>
                <a:noFill/>
              </a:ln>
              <a:effectLst/>
              <a:scene3d>
                <a:camera prst="orthographicFront"/>
                <a:lightRig rig="threePt" dir="t"/>
              </a:scene3d>
              <a:sp3d prstMaterial="softEdge">
                <a:bevelT w="0" h="0"/>
              </a:sp3d>
            </c:spPr>
          </c:dPt>
          <c:dLbls>
            <c:delete val="1"/>
          </c:dLbls>
          <c:cat>
            <c:strRef>
              <c:f>Sheet1!$A$2:$A$3</c:f>
              <c:strCache>
                <c:ptCount val="2"/>
                <c:pt idx="0">
                  <c:v>value01</c:v>
                </c:pt>
                <c:pt idx="1">
                  <c:v>value02</c:v>
                </c:pt>
              </c:strCache>
            </c:strRef>
          </c:cat>
          <c:val>
            <c:numRef>
              <c:f>Sheet1!$B$2:$B$3</c:f>
              <c:numCache>
                <c:formatCode>General</c:formatCode>
                <c:ptCount val="2"/>
                <c:pt idx="0">
                  <c:v>30</c:v>
                </c:pt>
                <c:pt idx="1">
                  <c:v>70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spPr>
    <a:scene3d>
      <a:camera prst="orthographicFront"/>
      <a:lightRig rig="threePt" dir="t"/>
    </a:scene3d>
    <a:sp3d prstMaterial="softEdge"/>
  </c:spPr>
  <c:txPr>
    <a:bodyPr/>
    <a:lstStyle/>
    <a:p>
      <a:pPr>
        <a:defRPr lang="zh-CN" sz="1800"/>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44842793450614"/>
          <c:y val="0.028293378595154"/>
          <c:w val="0.961036288616432"/>
          <c:h val="0.954191042220118"/>
        </c:manualLayout>
      </c:layout>
      <c:pieChart>
        <c:varyColors val="1"/>
        <c:ser>
          <c:idx val="0"/>
          <c:order val="0"/>
          <c:tx>
            <c:strRef>
              <c:f>Sheet1!$B$1</c:f>
              <c:strCache>
                <c:ptCount val="1"/>
                <c:pt idx="0">
                  <c:v>판매</c:v>
                </c:pt>
              </c:strCache>
            </c:strRef>
          </c:tx>
          <c:spPr>
            <a:solidFill>
              <a:srgbClr val="0070C0"/>
            </a:solidFill>
            <a:effectLst/>
            <a:scene3d>
              <a:camera prst="orthographicFront"/>
              <a:lightRig rig="threePt" dir="t"/>
            </a:scene3d>
            <a:sp3d prstMaterial="softEdge">
              <a:bevelT w="0" h="0"/>
            </a:sp3d>
          </c:spPr>
          <c:explosion val="0"/>
          <c:dPt>
            <c:idx val="0"/>
            <c:bubble3D val="0"/>
            <c:spPr>
              <a:solidFill>
                <a:srgbClr val="C35954"/>
              </a:solidFill>
              <a:effectLst/>
              <a:scene3d>
                <a:camera prst="orthographicFront"/>
                <a:lightRig rig="threePt" dir="t"/>
              </a:scene3d>
              <a:sp3d prstMaterial="softEdge">
                <a:bevelT w="0" h="0"/>
              </a:sp3d>
            </c:spPr>
          </c:dPt>
          <c:dPt>
            <c:idx val="1"/>
            <c:bubble3D val="0"/>
            <c:spPr>
              <a:noFill/>
              <a:ln>
                <a:noFill/>
              </a:ln>
              <a:effectLst/>
              <a:scene3d>
                <a:camera prst="orthographicFront"/>
                <a:lightRig rig="threePt" dir="t"/>
              </a:scene3d>
              <a:sp3d prstMaterial="softEdge">
                <a:bevelT w="0" h="0"/>
              </a:sp3d>
            </c:spPr>
          </c:dPt>
          <c:dLbls>
            <c:delete val="1"/>
          </c:dLbls>
          <c:cat>
            <c:strRef>
              <c:f>Sheet1!$A$2:$A$3</c:f>
              <c:strCache>
                <c:ptCount val="2"/>
                <c:pt idx="0">
                  <c:v>value01</c:v>
                </c:pt>
                <c:pt idx="1">
                  <c:v>value02</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spPr>
    <a:scene3d>
      <a:camera prst="orthographicFront"/>
      <a:lightRig rig="threePt" dir="t"/>
    </a:scene3d>
    <a:sp3d prstMaterial="softEdge"/>
  </c:spPr>
  <c:txPr>
    <a:bodyPr/>
    <a:lstStyle/>
    <a:p>
      <a:pPr>
        <a:defRPr lang="zh-CN" sz="1800"/>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5B175-F814-4F53-B8E0-1C5A2A083ED2}" type="datetimeFigureOut">
              <a:rPr lang="ko-KR" altLang="en-US" smtClean="0"/>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smtClean="0"/>
              <a:t>Click to edit Master text styles</a:t>
            </a:r>
            <a:endParaRPr lang="en-US" altLang="ko-KR" smtClean="0"/>
          </a:p>
          <a:p>
            <a:pPr lvl="1"/>
            <a:r>
              <a:rPr lang="en-US" altLang="ko-KR" smtClean="0"/>
              <a:t>Second level</a:t>
            </a:r>
            <a:endParaRPr lang="en-US" altLang="ko-KR" smtClean="0"/>
          </a:p>
          <a:p>
            <a:pPr lvl="2"/>
            <a:r>
              <a:rPr lang="en-US" altLang="ko-KR" smtClean="0"/>
              <a:t>Third level</a:t>
            </a:r>
            <a:endParaRPr lang="en-US" altLang="ko-KR" smtClean="0"/>
          </a:p>
          <a:p>
            <a:pPr lvl="3"/>
            <a:r>
              <a:rPr lang="en-US" altLang="ko-KR" smtClean="0"/>
              <a:t>Fourth level</a:t>
            </a:r>
            <a:endParaRPr lang="en-US" altLang="ko-KR" smtClean="0"/>
          </a:p>
          <a:p>
            <a:pPr lvl="4"/>
            <a:r>
              <a:rPr lang="en-US" altLang="ko-KR" smtClean="0"/>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7F1251-5FD2-45C3-99F5-F440BDBD0279}" type="slidenum">
              <a:rPr lang="ko-KR" altLang="en-US" smtClean="0"/>
            </a:fld>
            <a:endParaRPr lang="ko-KR" altLang="en-US"/>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3646" t="3889" r="23646" b="3889"/>
          <a:stretch>
            <a:fillRect/>
          </a:stretch>
        </p:blipFill>
        <p:spPr>
          <a:xfrm>
            <a:off x="3162300" y="541682"/>
            <a:ext cx="5867400" cy="5774636"/>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4271" t="5185" r="24271" b="63609"/>
          <a:stretch>
            <a:fillRect/>
          </a:stretch>
        </p:blipFill>
        <p:spPr>
          <a:xfrm flipV="1">
            <a:off x="3022600" y="0"/>
            <a:ext cx="6146800" cy="2096785"/>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6547" r="41786"/>
          <a:stretch>
            <a:fillRect/>
          </a:stretch>
        </p:blipFill>
        <p:spPr>
          <a:xfrm>
            <a:off x="478972" y="0"/>
            <a:ext cx="6299200" cy="6858000"/>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6547" r="41786"/>
          <a:stretch>
            <a:fillRect/>
          </a:stretch>
        </p:blipFill>
        <p:spPr>
          <a:xfrm>
            <a:off x="478972" y="0"/>
            <a:ext cx="6299200" cy="6858000"/>
          </a:xfrm>
          <a:prstGeom prst="rect">
            <a:avLst/>
          </a:prstGeom>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4" name="Rectangle 3"/>
          <p:cNvSpPr/>
          <p:nvPr userDrawn="1"/>
        </p:nvSpPr>
        <p:spPr>
          <a:xfrm>
            <a:off x="0" y="1333500"/>
            <a:ext cx="12192000" cy="55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p:cNvSpPr/>
          <p:nvPr userDrawn="1"/>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4271" t="5185" r="24271" b="5185"/>
          <a:stretch>
            <a:fillRect/>
          </a:stretch>
        </p:blipFill>
        <p:spPr>
          <a:xfrm>
            <a:off x="3352800" y="741331"/>
            <a:ext cx="5486400" cy="5375338"/>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lvl1pPr>
              <a:defRPr>
                <a:ea typeface="微软雅黑" panose="020B0503020204020204" charset="-122"/>
              </a:defRPr>
            </a:lvl1p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lvl1pPr>
              <a:defRPr>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p:txBody>
          <a:bodyPr/>
          <a:lstStyle/>
          <a:p>
            <a:fld id="{C33509E8-EDB3-4BFB-9C63-B01D176D4351}" type="slidenum">
              <a:rPr lang="ko-KR" altLang="en-US" smtClean="0"/>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3509E8-EDB3-4BFB-9C63-B01D176D4351}" type="slidenum">
              <a:rPr lang="ko-KR" altLang="en-US" smtClean="0"/>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chart" Target="../charts/char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chart" Target="../charts/chart2.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6.xml"/><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5.xml"/><Relationship Id="rId2" Type="http://schemas.openxmlformats.org/officeDocument/2006/relationships/chart" Target="../charts/chart4.xml"/><Relationship Id="rId1" Type="http://schemas.openxmlformats.org/officeDocument/2006/relationships/chart" Target="../charts/char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18.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5.xml"/><Relationship Id="rId2" Type="http://schemas.openxmlformats.org/officeDocument/2006/relationships/chart" Target="../charts/chart6.xml"/><Relationship Id="rId1" Type="http://schemas.openxmlformats.org/officeDocument/2006/relationships/chart" Target="../charts/char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chart" Target="../charts/chart7.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5.xml"/><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chart" Target="../charts/char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19400" y="2921000"/>
            <a:ext cx="6553200" cy="1282700"/>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3145140" y="3083452"/>
            <a:ext cx="5901720" cy="58483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200" smtClean="0">
                <a:effectLst/>
                <a:latin typeface="微软雅黑" panose="020B0503020204020204" charset="-122"/>
                <a:ea typeface="微软雅黑" panose="020B0503020204020204" charset="-122"/>
              </a:rPr>
              <a:t>智能会议室管理系统</a:t>
            </a:r>
            <a:endParaRPr lang="zh-CN" sz="3200" smtClean="0">
              <a:effectLst/>
              <a:latin typeface="微软雅黑" panose="020B0503020204020204" charset="-122"/>
              <a:ea typeface="微软雅黑" panose="020B0503020204020204" charset="-122"/>
            </a:endParaRPr>
          </a:p>
        </p:txBody>
      </p:sp>
      <p:sp>
        <p:nvSpPr>
          <p:cNvPr id="5" name="Rectangle 3"/>
          <p:cNvSpPr txBox="1">
            <a:spLocks noChangeArrowheads="1"/>
          </p:cNvSpPr>
          <p:nvPr/>
        </p:nvSpPr>
        <p:spPr bwMode="auto">
          <a:xfrm>
            <a:off x="3145140" y="3759215"/>
            <a:ext cx="5901720" cy="233014"/>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z="900" b="0">
                <a:effectLst/>
                <a:latin typeface="微软雅黑" panose="020B0503020204020204" charset="-122"/>
              </a:rPr>
              <a:t>Our user-friendly and functional search engine helps you locate the right templates, effectively saving your </a:t>
            </a:r>
            <a:r>
              <a:rPr lang="en-US" altLang="ko-KR" sz="900" b="0" smtClean="0">
                <a:effectLst/>
                <a:latin typeface="微软雅黑" panose="020B0503020204020204" charset="-122"/>
              </a:rPr>
              <a:t>time</a:t>
            </a:r>
            <a:endParaRPr lang="en-US" altLang="ko-KR" sz="900" b="0">
              <a:effectLst/>
              <a:latin typeface="微软雅黑" panose="020B0503020204020204" charset="-122"/>
            </a:endParaRPr>
          </a:p>
        </p:txBody>
      </p:sp>
      <p:cxnSp>
        <p:nvCxnSpPr>
          <p:cNvPr id="7" name="Straight Connector 6"/>
          <p:cNvCxnSpPr/>
          <p:nvPr/>
        </p:nvCxnSpPr>
        <p:spPr>
          <a:xfrm>
            <a:off x="3223260" y="3670409"/>
            <a:ext cx="574548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rotWithShape="1">
          <a:blip r:embed="rId1">
            <a:extLst>
              <a:ext uri="{28A0092B-C50C-407E-A947-70E740481C1C}">
                <a14:useLocalDpi xmlns:a14="http://schemas.microsoft.com/office/drawing/2010/main" val="0"/>
              </a:ext>
            </a:extLst>
          </a:blip>
          <a:srcRect t="-9357" r="1755" b="21301"/>
          <a:stretch>
            <a:fillRect/>
          </a:stretch>
        </p:blipFill>
        <p:spPr>
          <a:xfrm>
            <a:off x="0" y="711200"/>
            <a:ext cx="12192000" cy="6146800"/>
          </a:xfrm>
          <a:prstGeom prst="rect">
            <a:avLst/>
          </a:prstGeom>
        </p:spPr>
      </p:pic>
      <p:sp>
        <p:nvSpPr>
          <p:cNvPr id="10" name="Oval 9"/>
          <p:cNvSpPr/>
          <p:nvPr/>
        </p:nvSpPr>
        <p:spPr>
          <a:xfrm flipV="1">
            <a:off x="4112542" y="3254941"/>
            <a:ext cx="3223965" cy="3223963"/>
          </a:xfrm>
          <a:prstGeom prst="ellipse">
            <a:avLst/>
          </a:prstGeom>
          <a:solidFill>
            <a:schemeClr val="bg1">
              <a:alpha val="15000"/>
            </a:schemeClr>
          </a:solidFill>
          <a:ln w="6350">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10"/>
          <p:cNvSpPr/>
          <p:nvPr/>
        </p:nvSpPr>
        <p:spPr>
          <a:xfrm flipV="1">
            <a:off x="2573104" y="904876"/>
            <a:ext cx="3223965" cy="3223963"/>
          </a:xfrm>
          <a:prstGeom prst="ellipse">
            <a:avLst/>
          </a:prstGeom>
          <a:solidFill>
            <a:schemeClr val="bg1">
              <a:alpha val="15000"/>
            </a:schemeClr>
          </a:solidFill>
          <a:ln w="6350">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p:nvSpPr>
        <p:spPr>
          <a:xfrm flipV="1">
            <a:off x="5499580" y="911226"/>
            <a:ext cx="3223965" cy="3223963"/>
          </a:xfrm>
          <a:prstGeom prst="ellipse">
            <a:avLst/>
          </a:prstGeom>
          <a:solidFill>
            <a:schemeClr val="bg1">
              <a:alpha val="15000"/>
            </a:schemeClr>
          </a:solidFill>
          <a:ln w="6350">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Group 13"/>
          <p:cNvGrpSpPr/>
          <p:nvPr/>
        </p:nvGrpSpPr>
        <p:grpSpPr>
          <a:xfrm>
            <a:off x="3022523" y="1709838"/>
            <a:ext cx="2279406" cy="1611957"/>
            <a:chOff x="3584498" y="1404556"/>
            <a:chExt cx="2279406" cy="1611957"/>
          </a:xfrm>
        </p:grpSpPr>
        <p:sp>
          <p:nvSpPr>
            <p:cNvPr id="15" name="TextBox 14"/>
            <p:cNvSpPr txBox="1"/>
            <p:nvPr/>
          </p:nvSpPr>
          <p:spPr>
            <a:xfrm>
              <a:off x="3584498" y="1825766"/>
              <a:ext cx="2279406" cy="460375"/>
            </a:xfrm>
            <a:prstGeom prst="rect">
              <a:avLst/>
            </a:prstGeom>
            <a:noFill/>
          </p:spPr>
          <p:txBody>
            <a:bodyPr wrap="square" rtlCol="0">
              <a:spAutoFit/>
            </a:bodyPr>
            <a:lstStyle/>
            <a:p>
              <a:pPr algn="ctr"/>
              <a:r>
                <a:rPr lang="zh-CN" altLang="en-US" sz="2400" b="1" smtClean="0">
                  <a:solidFill>
                    <a:srgbClr val="C35954"/>
                  </a:solidFill>
                  <a:latin typeface="微软雅黑" panose="020B0503020204020204" charset="-122"/>
                  <a:ea typeface="微软雅黑" panose="020B0503020204020204" charset="-122"/>
                </a:rPr>
                <a:t>基础功能</a:t>
              </a:r>
              <a:endParaRPr lang="zh-CN" altLang="en-US" sz="2400" b="1">
                <a:solidFill>
                  <a:srgbClr val="C35954"/>
                </a:solidFill>
                <a:latin typeface="微软雅黑" panose="020B0503020204020204" charset="-122"/>
                <a:ea typeface="微软雅黑" panose="020B0503020204020204" charset="-122"/>
              </a:endParaRPr>
            </a:p>
          </p:txBody>
        </p:sp>
        <p:grpSp>
          <p:nvGrpSpPr>
            <p:cNvPr id="16" name="Group 15"/>
            <p:cNvGrpSpPr/>
            <p:nvPr/>
          </p:nvGrpSpPr>
          <p:grpSpPr>
            <a:xfrm>
              <a:off x="3636249" y="1404556"/>
              <a:ext cx="2164474" cy="337185"/>
              <a:chOff x="2595666" y="1929962"/>
              <a:chExt cx="4186702" cy="337185"/>
            </a:xfrm>
          </p:grpSpPr>
          <p:grpSp>
            <p:nvGrpSpPr>
              <p:cNvPr id="18" name="Group 17"/>
              <p:cNvGrpSpPr/>
              <p:nvPr/>
            </p:nvGrpSpPr>
            <p:grpSpPr>
              <a:xfrm>
                <a:off x="2756444" y="1936312"/>
                <a:ext cx="3888204" cy="326310"/>
                <a:chOff x="678421" y="2413943"/>
                <a:chExt cx="3890031" cy="398842"/>
              </a:xfrm>
            </p:grpSpPr>
            <p:cxnSp>
              <p:nvCxnSpPr>
                <p:cNvPr id="20" name="Straight Connector 19"/>
                <p:cNvCxnSpPr/>
                <p:nvPr/>
              </p:nvCxnSpPr>
              <p:spPr>
                <a:xfrm>
                  <a:off x="678421" y="2413943"/>
                  <a:ext cx="389003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78421" y="2812785"/>
                  <a:ext cx="389003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2595666" y="1929962"/>
                <a:ext cx="4186702" cy="337185"/>
              </a:xfrm>
              <a:prstGeom prst="rect">
                <a:avLst/>
              </a:prstGeom>
              <a:noFill/>
            </p:spPr>
            <p:txBody>
              <a:bodyPr wrap="square" rtlCol="0">
                <a:spAutoFit/>
              </a:bodyPr>
              <a:lstStyle/>
              <a:p>
                <a:pPr algn="dist"/>
                <a:r>
                  <a:rPr lang="zh-CN" altLang="en-US" sz="1600">
                    <a:solidFill>
                      <a:schemeClr val="bg1"/>
                    </a:solidFill>
                    <a:latin typeface="微软雅黑" panose="020B0503020204020204" charset="-122"/>
                    <a:ea typeface="微软雅黑" panose="020B0503020204020204" charset="-122"/>
                  </a:rPr>
                  <a:t>普通用户</a:t>
                </a:r>
                <a:endParaRPr lang="en-US" altLang="zh-CN" sz="1600">
                  <a:solidFill>
                    <a:schemeClr val="bg1"/>
                  </a:solidFill>
                  <a:latin typeface="微软雅黑" panose="020B0503020204020204" charset="-122"/>
                  <a:ea typeface="微软雅黑" panose="020B0503020204020204" charset="-122"/>
                </a:endParaRPr>
              </a:p>
            </p:txBody>
          </p:sp>
        </p:grpSp>
        <p:sp>
          <p:nvSpPr>
            <p:cNvPr id="17" name="Rectangle 3"/>
            <p:cNvSpPr txBox="1">
              <a:spLocks noChangeArrowheads="1"/>
            </p:cNvSpPr>
            <p:nvPr/>
          </p:nvSpPr>
          <p:spPr bwMode="auto">
            <a:xfrm>
              <a:off x="3773004" y="2370083"/>
              <a:ext cx="1890964" cy="64643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171450" indent="-171450" latinLnBrk="0">
                <a:buFont typeface="Arial" panose="020B0604020202020204" pitchFamily="34" charset="0"/>
                <a:buChar char="•"/>
              </a:pPr>
              <a:r>
                <a:rPr lang="zh-CN" sz="1200" b="0">
                  <a:effectLst/>
                  <a:latin typeface="微软雅黑" panose="020B0503020204020204" charset="-122"/>
                  <a:ea typeface="微软雅黑" panose="020B0503020204020204" charset="-122"/>
                </a:rPr>
                <a:t>预定会议室</a:t>
              </a:r>
              <a:endParaRPr lang="zh-CN" sz="1200" b="0">
                <a:effectLst/>
                <a:latin typeface="微软雅黑" panose="020B0503020204020204" charset="-122"/>
                <a:ea typeface="微软雅黑" panose="020B0503020204020204" charset="-122"/>
              </a:endParaRPr>
            </a:p>
            <a:p>
              <a:pPr marL="171450" indent="-171450" latinLnBrk="0">
                <a:buFont typeface="Arial" panose="020B0604020202020204" pitchFamily="34" charset="0"/>
                <a:buChar char="•"/>
              </a:pPr>
              <a:r>
                <a:rPr lang="zh-CN" sz="1200" b="0">
                  <a:effectLst/>
                  <a:latin typeface="微软雅黑" panose="020B0503020204020204" charset="-122"/>
                  <a:ea typeface="微软雅黑" panose="020B0503020204020204" charset="-122"/>
                </a:rPr>
                <a:t>会议事项提醒</a:t>
              </a:r>
              <a:endParaRPr lang="zh-CN" sz="1200" b="0">
                <a:effectLst/>
                <a:latin typeface="微软雅黑" panose="020B0503020204020204" charset="-122"/>
                <a:ea typeface="微软雅黑" panose="020B0503020204020204" charset="-122"/>
              </a:endParaRPr>
            </a:p>
            <a:p>
              <a:pPr marL="171450" indent="-171450" latinLnBrk="0">
                <a:buFont typeface="Arial" panose="020B0604020202020204" pitchFamily="34" charset="0"/>
                <a:buChar char="•"/>
              </a:pPr>
              <a:r>
                <a:rPr lang="zh-CN" sz="1200" b="0">
                  <a:effectLst/>
                  <a:latin typeface="微软雅黑" panose="020B0503020204020204" charset="-122"/>
                  <a:ea typeface="微软雅黑" panose="020B0503020204020204" charset="-122"/>
                </a:rPr>
                <a:t>会议笔记整理</a:t>
              </a:r>
              <a:endParaRPr lang="zh-CN" sz="1200" b="0">
                <a:effectLst/>
                <a:latin typeface="微软雅黑" panose="020B0503020204020204" charset="-122"/>
                <a:ea typeface="微软雅黑" panose="020B0503020204020204" charset="-122"/>
              </a:endParaRPr>
            </a:p>
          </p:txBody>
        </p:sp>
      </p:grpSp>
      <p:grpSp>
        <p:nvGrpSpPr>
          <p:cNvPr id="22" name="Group 21"/>
          <p:cNvGrpSpPr/>
          <p:nvPr/>
        </p:nvGrpSpPr>
        <p:grpSpPr>
          <a:xfrm>
            <a:off x="6000434" y="1716188"/>
            <a:ext cx="2279406" cy="1611957"/>
            <a:chOff x="3578783" y="1404556"/>
            <a:chExt cx="2279406" cy="1611957"/>
          </a:xfrm>
        </p:grpSpPr>
        <p:sp>
          <p:nvSpPr>
            <p:cNvPr id="23" name="TextBox 22"/>
            <p:cNvSpPr txBox="1"/>
            <p:nvPr/>
          </p:nvSpPr>
          <p:spPr>
            <a:xfrm>
              <a:off x="3578783" y="1825766"/>
              <a:ext cx="2279406" cy="460375"/>
            </a:xfrm>
            <a:prstGeom prst="rect">
              <a:avLst/>
            </a:prstGeom>
            <a:noFill/>
          </p:spPr>
          <p:txBody>
            <a:bodyPr wrap="square" rtlCol="0">
              <a:spAutoFit/>
            </a:bodyPr>
            <a:lstStyle/>
            <a:p>
              <a:pPr algn="ctr"/>
              <a:r>
                <a:rPr lang="zh-CN" altLang="en-US" sz="2400" b="1">
                  <a:solidFill>
                    <a:srgbClr val="C35954"/>
                  </a:solidFill>
                  <a:latin typeface="微软雅黑" panose="020B0503020204020204" charset="-122"/>
                  <a:ea typeface="微软雅黑" panose="020B0503020204020204" charset="-122"/>
                </a:rPr>
                <a:t>进阶功能</a:t>
              </a:r>
              <a:endParaRPr lang="zh-CN" altLang="en-US" sz="2400" b="1">
                <a:solidFill>
                  <a:srgbClr val="C35954"/>
                </a:solidFill>
                <a:latin typeface="微软雅黑" panose="020B0503020204020204" charset="-122"/>
                <a:ea typeface="微软雅黑" panose="020B0503020204020204" charset="-122"/>
              </a:endParaRPr>
            </a:p>
          </p:txBody>
        </p:sp>
        <p:grpSp>
          <p:nvGrpSpPr>
            <p:cNvPr id="24" name="Group 23"/>
            <p:cNvGrpSpPr/>
            <p:nvPr/>
          </p:nvGrpSpPr>
          <p:grpSpPr>
            <a:xfrm>
              <a:off x="3636249" y="1404556"/>
              <a:ext cx="2164474" cy="337185"/>
              <a:chOff x="2595666" y="1929962"/>
              <a:chExt cx="4186702" cy="337185"/>
            </a:xfrm>
          </p:grpSpPr>
          <p:grpSp>
            <p:nvGrpSpPr>
              <p:cNvPr id="26" name="Group 25"/>
              <p:cNvGrpSpPr/>
              <p:nvPr/>
            </p:nvGrpSpPr>
            <p:grpSpPr>
              <a:xfrm>
                <a:off x="2756444" y="1936312"/>
                <a:ext cx="3888204" cy="326310"/>
                <a:chOff x="678421" y="2413943"/>
                <a:chExt cx="3890031" cy="398842"/>
              </a:xfrm>
            </p:grpSpPr>
            <p:cxnSp>
              <p:nvCxnSpPr>
                <p:cNvPr id="28" name="Straight Connector 27"/>
                <p:cNvCxnSpPr/>
                <p:nvPr/>
              </p:nvCxnSpPr>
              <p:spPr>
                <a:xfrm>
                  <a:off x="678421" y="2413943"/>
                  <a:ext cx="389003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78421" y="2812785"/>
                  <a:ext cx="389003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2595666" y="1929962"/>
                <a:ext cx="4186702" cy="337185"/>
              </a:xfrm>
              <a:prstGeom prst="rect">
                <a:avLst/>
              </a:prstGeom>
              <a:noFill/>
            </p:spPr>
            <p:txBody>
              <a:bodyPr wrap="square" rtlCol="0">
                <a:spAutoFit/>
              </a:bodyPr>
              <a:lstStyle/>
              <a:p>
                <a:pPr algn="dist"/>
                <a:r>
                  <a:rPr lang="zh-CN" altLang="en-US" sz="1600">
                    <a:solidFill>
                      <a:schemeClr val="bg1"/>
                    </a:solidFill>
                    <a:latin typeface="微软雅黑" panose="020B0503020204020204" charset="-122"/>
                    <a:ea typeface="微软雅黑" panose="020B0503020204020204" charset="-122"/>
                  </a:rPr>
                  <a:t>会议发起者</a:t>
                </a:r>
                <a:endParaRPr lang="zh-CN" altLang="en-US" sz="1600">
                  <a:solidFill>
                    <a:schemeClr val="bg1"/>
                  </a:solidFill>
                  <a:latin typeface="微软雅黑" panose="020B0503020204020204" charset="-122"/>
                  <a:ea typeface="微软雅黑" panose="020B0503020204020204" charset="-122"/>
                </a:endParaRPr>
              </a:p>
            </p:txBody>
          </p:sp>
        </p:grpSp>
        <p:sp>
          <p:nvSpPr>
            <p:cNvPr id="25" name="Rectangle 3"/>
            <p:cNvSpPr txBox="1">
              <a:spLocks noChangeArrowheads="1"/>
            </p:cNvSpPr>
            <p:nvPr/>
          </p:nvSpPr>
          <p:spPr bwMode="auto">
            <a:xfrm>
              <a:off x="3773004" y="2370083"/>
              <a:ext cx="1890964" cy="64643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171450" indent="-171450" algn="ctr" latinLnBrk="0">
                <a:buFont typeface="Arial" panose="020B0604020202020204" pitchFamily="34" charset="0"/>
                <a:buChar char="•"/>
              </a:pPr>
              <a:r>
                <a:rPr lang="zh-CN" sz="1200" b="0">
                  <a:effectLst/>
                  <a:latin typeface="微软雅黑" panose="020B0503020204020204" charset="-122"/>
                  <a:ea typeface="微软雅黑" panose="020B0503020204020204" charset="-122"/>
                </a:rPr>
                <a:t>会议签到</a:t>
              </a:r>
              <a:endParaRPr lang="zh-CN" sz="1200" b="0">
                <a:effectLst/>
                <a:latin typeface="微软雅黑" panose="020B0503020204020204" charset="-122"/>
                <a:ea typeface="微软雅黑" panose="020B0503020204020204" charset="-122"/>
              </a:endParaRPr>
            </a:p>
            <a:p>
              <a:pPr marL="171450" indent="-171450" algn="ctr" latinLnBrk="0">
                <a:buFont typeface="Arial" panose="020B0604020202020204" pitchFamily="34" charset="0"/>
                <a:buChar char="•"/>
              </a:pPr>
              <a:r>
                <a:rPr lang="zh-CN" sz="1200" b="0">
                  <a:effectLst/>
                  <a:latin typeface="微软雅黑" panose="020B0503020204020204" charset="-122"/>
                  <a:ea typeface="微软雅黑" panose="020B0503020204020204" charset="-122"/>
                </a:rPr>
                <a:t>会议文件分享</a:t>
              </a:r>
              <a:endParaRPr lang="zh-CN" sz="1200" b="0">
                <a:effectLst/>
                <a:latin typeface="微软雅黑" panose="020B0503020204020204" charset="-122"/>
                <a:ea typeface="微软雅黑" panose="020B0503020204020204" charset="-122"/>
              </a:endParaRPr>
            </a:p>
            <a:p>
              <a:pPr marL="171450" indent="-171450" algn="ctr" latinLnBrk="0">
                <a:buFont typeface="Arial" panose="020B0604020202020204" pitchFamily="34" charset="0"/>
                <a:buChar char="•"/>
              </a:pPr>
              <a:r>
                <a:rPr lang="zh-CN" sz="1200" b="0">
                  <a:effectLst/>
                  <a:latin typeface="微软雅黑" panose="020B0503020204020204" charset="-122"/>
                  <a:ea typeface="微软雅黑" panose="020B0503020204020204" charset="-122"/>
                </a:rPr>
                <a:t>分组讨论</a:t>
              </a:r>
              <a:endParaRPr lang="zh-CN" sz="1200" b="0">
                <a:effectLst/>
                <a:latin typeface="微软雅黑" panose="020B0503020204020204" charset="-122"/>
                <a:ea typeface="微软雅黑" panose="020B0503020204020204" charset="-122"/>
              </a:endParaRPr>
            </a:p>
          </p:txBody>
        </p:sp>
      </p:grpSp>
      <p:grpSp>
        <p:nvGrpSpPr>
          <p:cNvPr id="30" name="Group 29"/>
          <p:cNvGrpSpPr/>
          <p:nvPr/>
        </p:nvGrpSpPr>
        <p:grpSpPr>
          <a:xfrm>
            <a:off x="4577201" y="4338061"/>
            <a:ext cx="2279406" cy="1605607"/>
            <a:chOff x="3578148" y="1410906"/>
            <a:chExt cx="2279406" cy="1605607"/>
          </a:xfrm>
        </p:grpSpPr>
        <p:sp>
          <p:nvSpPr>
            <p:cNvPr id="31" name="TextBox 30"/>
            <p:cNvSpPr txBox="1"/>
            <p:nvPr/>
          </p:nvSpPr>
          <p:spPr>
            <a:xfrm>
              <a:off x="3578148" y="1834656"/>
              <a:ext cx="2279406" cy="460375"/>
            </a:xfrm>
            <a:prstGeom prst="rect">
              <a:avLst/>
            </a:prstGeom>
            <a:noFill/>
          </p:spPr>
          <p:txBody>
            <a:bodyPr wrap="square" rtlCol="0">
              <a:spAutoFit/>
            </a:bodyPr>
            <a:lstStyle/>
            <a:p>
              <a:pPr algn="ctr"/>
              <a:r>
                <a:rPr lang="zh-CN" altLang="en-US" sz="2400" b="1" smtClean="0">
                  <a:solidFill>
                    <a:srgbClr val="C35954"/>
                  </a:solidFill>
                  <a:latin typeface="微软雅黑" panose="020B0503020204020204" charset="-122"/>
                  <a:ea typeface="微软雅黑" panose="020B0503020204020204" charset="-122"/>
                </a:rPr>
                <a:t>高级权限</a:t>
              </a:r>
              <a:endParaRPr lang="zh-CN" altLang="en-US" sz="2400" b="1">
                <a:solidFill>
                  <a:srgbClr val="C35954"/>
                </a:solidFill>
                <a:latin typeface="微软雅黑" panose="020B0503020204020204" charset="-122"/>
                <a:ea typeface="微软雅黑" panose="020B0503020204020204" charset="-122"/>
              </a:endParaRPr>
            </a:p>
          </p:txBody>
        </p:sp>
        <p:grpSp>
          <p:nvGrpSpPr>
            <p:cNvPr id="32" name="Group 31"/>
            <p:cNvGrpSpPr/>
            <p:nvPr/>
          </p:nvGrpSpPr>
          <p:grpSpPr>
            <a:xfrm>
              <a:off x="3642599" y="1410906"/>
              <a:ext cx="2164474" cy="334464"/>
              <a:chOff x="2607949" y="1936312"/>
              <a:chExt cx="4186702" cy="334464"/>
            </a:xfrm>
          </p:grpSpPr>
          <p:grpSp>
            <p:nvGrpSpPr>
              <p:cNvPr id="34" name="Group 33"/>
              <p:cNvGrpSpPr/>
              <p:nvPr/>
            </p:nvGrpSpPr>
            <p:grpSpPr>
              <a:xfrm>
                <a:off x="2756444" y="1936312"/>
                <a:ext cx="3888204" cy="326310"/>
                <a:chOff x="678421" y="2413943"/>
                <a:chExt cx="3890031" cy="398842"/>
              </a:xfrm>
            </p:grpSpPr>
            <p:cxnSp>
              <p:nvCxnSpPr>
                <p:cNvPr id="36" name="Straight Connector 35"/>
                <p:cNvCxnSpPr/>
                <p:nvPr/>
              </p:nvCxnSpPr>
              <p:spPr>
                <a:xfrm>
                  <a:off x="678421" y="2413943"/>
                  <a:ext cx="389003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78421" y="2812785"/>
                  <a:ext cx="389003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2607949" y="1936312"/>
                <a:ext cx="4186702" cy="334464"/>
              </a:xfrm>
              <a:prstGeom prst="rect">
                <a:avLst/>
              </a:prstGeom>
              <a:noFill/>
            </p:spPr>
            <p:txBody>
              <a:bodyPr wrap="square" rtlCol="0">
                <a:spAutoFit/>
              </a:bodyPr>
              <a:lstStyle/>
              <a:p>
                <a:pPr algn="dist"/>
                <a:r>
                  <a:rPr lang="zh-CN" altLang="en-US" sz="1600">
                    <a:solidFill>
                      <a:schemeClr val="bg1"/>
                    </a:solidFill>
                    <a:latin typeface="微软雅黑" panose="020B0503020204020204" charset="-122"/>
                    <a:ea typeface="微软雅黑" panose="020B0503020204020204" charset="-122"/>
                  </a:rPr>
                  <a:t>管理员</a:t>
                </a:r>
                <a:endParaRPr lang="zh-CN" altLang="en-US" sz="1600">
                  <a:solidFill>
                    <a:schemeClr val="bg1"/>
                  </a:solidFill>
                  <a:latin typeface="微软雅黑" panose="020B0503020204020204" charset="-122"/>
                  <a:ea typeface="微软雅黑" panose="020B0503020204020204" charset="-122"/>
                </a:endParaRPr>
              </a:p>
            </p:txBody>
          </p:sp>
        </p:grpSp>
        <p:sp>
          <p:nvSpPr>
            <p:cNvPr id="33" name="Rectangle 3"/>
            <p:cNvSpPr txBox="1">
              <a:spLocks noChangeArrowheads="1"/>
            </p:cNvSpPr>
            <p:nvPr/>
          </p:nvSpPr>
          <p:spPr bwMode="auto">
            <a:xfrm>
              <a:off x="3773004" y="2370083"/>
              <a:ext cx="1890964" cy="64643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171450" indent="-171450" latinLnBrk="0">
                <a:buFont typeface="Arial" panose="020B0604020202020204" pitchFamily="34" charset="0"/>
                <a:buChar char="•"/>
              </a:pPr>
              <a:r>
                <a:rPr lang="zh-CN" sz="1200" b="0">
                  <a:effectLst/>
                  <a:latin typeface="微软雅黑" panose="020B0503020204020204" charset="-122"/>
                  <a:ea typeface="微软雅黑" panose="020B0503020204020204" charset="-122"/>
                </a:rPr>
                <a:t>团队管理</a:t>
              </a:r>
              <a:endParaRPr lang="zh-CN" sz="1200" b="0">
                <a:effectLst/>
                <a:latin typeface="微软雅黑" panose="020B0503020204020204" charset="-122"/>
                <a:ea typeface="微软雅黑" panose="020B0503020204020204" charset="-122"/>
              </a:endParaRPr>
            </a:p>
            <a:p>
              <a:pPr marL="171450" indent="-171450" latinLnBrk="0">
                <a:buFont typeface="Arial" panose="020B0604020202020204" pitchFamily="34" charset="0"/>
                <a:buChar char="•"/>
              </a:pPr>
              <a:r>
                <a:rPr lang="zh-CN" sz="1200" b="0">
                  <a:effectLst/>
                  <a:latin typeface="微软雅黑" panose="020B0503020204020204" charset="-122"/>
                  <a:ea typeface="微软雅黑" panose="020B0503020204020204" charset="-122"/>
                </a:rPr>
                <a:t>硬件设备管理</a:t>
              </a:r>
              <a:endParaRPr lang="zh-CN" sz="1200" b="0">
                <a:effectLst/>
                <a:latin typeface="微软雅黑" panose="020B0503020204020204" charset="-122"/>
                <a:ea typeface="微软雅黑" panose="020B0503020204020204" charset="-122"/>
              </a:endParaRPr>
            </a:p>
            <a:p>
              <a:pPr marL="171450" indent="-171450" latinLnBrk="0">
                <a:buFont typeface="Arial" panose="020B0604020202020204" pitchFamily="34" charset="0"/>
                <a:buChar char="•"/>
              </a:pPr>
              <a:r>
                <a:rPr lang="zh-CN" sz="1200" b="0">
                  <a:effectLst/>
                  <a:latin typeface="微软雅黑" panose="020B0503020204020204" charset="-122"/>
                  <a:ea typeface="微软雅黑" panose="020B0503020204020204" charset="-122"/>
                </a:rPr>
                <a:t>人员统一录入</a:t>
              </a:r>
              <a:endParaRPr lang="zh-CN" sz="1200" b="0">
                <a:effectLst/>
                <a:latin typeface="微软雅黑" panose="020B0503020204020204" charset="-122"/>
                <a:ea typeface="微软雅黑" panose="020B0503020204020204" charset="-122"/>
              </a:endParaRPr>
            </a:p>
          </p:txBody>
        </p:sp>
      </p:grpSp>
      <p:sp>
        <p:nvSpPr>
          <p:cNvPr id="2" name="Rectangle 3"/>
          <p:cNvSpPr txBox="1">
            <a:spLocks noChangeArrowheads="1"/>
          </p:cNvSpPr>
          <p:nvPr/>
        </p:nvSpPr>
        <p:spPr bwMode="auto">
          <a:xfrm>
            <a:off x="1091565" y="126365"/>
            <a:ext cx="3681095" cy="58483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200" smtClean="0">
                <a:solidFill>
                  <a:schemeClr val="bg1"/>
                </a:solidFill>
                <a:latin typeface="微软雅黑" panose="020B0503020204020204" charset="-122"/>
                <a:ea typeface="微软雅黑" panose="020B0503020204020204" charset="-122"/>
                <a:sym typeface="+mn-ea"/>
              </a:rPr>
              <a:t>分层级管理</a:t>
            </a:r>
            <a:endParaRPr lang="zh-CN" sz="3200" smtClean="0">
              <a:solidFill>
                <a:schemeClr val="bg1"/>
              </a:solidFill>
              <a:effectLst/>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910771" y="2625882"/>
            <a:ext cx="4806261" cy="759293"/>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4513944" y="3516582"/>
            <a:ext cx="5375726" cy="58483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200" smtClean="0">
                <a:solidFill>
                  <a:schemeClr val="bg1"/>
                </a:solidFill>
                <a:effectLst/>
                <a:latin typeface="微软雅黑" panose="020B0503020204020204" charset="-122"/>
                <a:ea typeface="微软雅黑" panose="020B0503020204020204" charset="-122"/>
              </a:rPr>
              <a:t>产品展示</a:t>
            </a:r>
            <a:endParaRPr lang="zh-CN" sz="3200" smtClean="0">
              <a:solidFill>
                <a:schemeClr val="bg1"/>
              </a:solidFill>
              <a:effectLst/>
              <a:latin typeface="微软雅黑" panose="020B0503020204020204" charset="-122"/>
              <a:ea typeface="微软雅黑" panose="020B0503020204020204" charset="-122"/>
            </a:endParaRPr>
          </a:p>
        </p:txBody>
      </p:sp>
      <p:cxnSp>
        <p:nvCxnSpPr>
          <p:cNvPr id="5" name="Straight Connector 4"/>
          <p:cNvCxnSpPr/>
          <p:nvPr/>
        </p:nvCxnSpPr>
        <p:spPr>
          <a:xfrm>
            <a:off x="4590144" y="4132462"/>
            <a:ext cx="5223325" cy="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Rectangle 3"/>
          <p:cNvSpPr txBox="1">
            <a:spLocks noChangeArrowheads="1"/>
          </p:cNvSpPr>
          <p:nvPr/>
        </p:nvSpPr>
        <p:spPr bwMode="auto">
          <a:xfrm>
            <a:off x="4514215" y="2620010"/>
            <a:ext cx="1202690" cy="76962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mtClean="0">
                <a:effectLst/>
                <a:latin typeface="微软雅黑" panose="020B0503020204020204" charset="-122"/>
              </a:rPr>
              <a:t>02</a:t>
            </a:r>
            <a:endParaRPr lang="en-US" altLang="ko-KR">
              <a:effectLst/>
              <a:latin typeface="微软雅黑" panose="020B050302020402020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Rectangle 3"/>
          <p:cNvSpPr txBox="1">
            <a:spLocks noChangeArrowheads="1"/>
          </p:cNvSpPr>
          <p:nvPr/>
        </p:nvSpPr>
        <p:spPr bwMode="auto">
          <a:xfrm>
            <a:off x="1950085" y="5913755"/>
            <a:ext cx="1938020" cy="58483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200" smtClean="0">
                <a:solidFill>
                  <a:schemeClr val="bg1"/>
                </a:solidFill>
                <a:effectLst/>
                <a:latin typeface="微软雅黑" panose="020B0503020204020204" charset="-122"/>
                <a:ea typeface="微软雅黑" panose="020B0503020204020204" charset="-122"/>
              </a:rPr>
              <a:t>首页</a:t>
            </a:r>
            <a:endParaRPr lang="zh-CN" sz="3200" smtClean="0">
              <a:solidFill>
                <a:schemeClr val="bg1"/>
              </a:solidFill>
              <a:effectLst/>
              <a:latin typeface="微软雅黑" panose="020B0503020204020204" charset="-122"/>
              <a:ea typeface="微软雅黑" panose="020B0503020204020204" charset="-122"/>
            </a:endParaRPr>
          </a:p>
        </p:txBody>
      </p:sp>
      <p:pic>
        <p:nvPicPr>
          <p:cNvPr id="5" name="图片 4" descr="预定"/>
          <p:cNvPicPr>
            <a:picLocks noChangeAspect="1"/>
          </p:cNvPicPr>
          <p:nvPr/>
        </p:nvPicPr>
        <p:blipFill>
          <a:blip r:embed="rId1"/>
          <a:stretch>
            <a:fillRect/>
          </a:stretch>
        </p:blipFill>
        <p:spPr>
          <a:xfrm>
            <a:off x="4559300" y="313055"/>
            <a:ext cx="3206115" cy="5600700"/>
          </a:xfrm>
          <a:prstGeom prst="rect">
            <a:avLst/>
          </a:prstGeom>
        </p:spPr>
      </p:pic>
      <p:sp>
        <p:nvSpPr>
          <p:cNvPr id="7" name="Rectangle 3"/>
          <p:cNvSpPr txBox="1">
            <a:spLocks noChangeArrowheads="1"/>
          </p:cNvSpPr>
          <p:nvPr/>
        </p:nvSpPr>
        <p:spPr bwMode="auto">
          <a:xfrm>
            <a:off x="5193030" y="5913755"/>
            <a:ext cx="1938020" cy="58483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200" smtClean="0">
                <a:solidFill>
                  <a:schemeClr val="bg1"/>
                </a:solidFill>
                <a:effectLst/>
                <a:latin typeface="微软雅黑" panose="020B0503020204020204" charset="-122"/>
                <a:ea typeface="微软雅黑" panose="020B0503020204020204" charset="-122"/>
              </a:rPr>
              <a:t>预定</a:t>
            </a:r>
            <a:endParaRPr lang="zh-CN" sz="3200" smtClean="0">
              <a:solidFill>
                <a:schemeClr val="bg1"/>
              </a:solidFill>
              <a:effectLst/>
              <a:latin typeface="微软雅黑" panose="020B0503020204020204" charset="-122"/>
              <a:ea typeface="微软雅黑" panose="020B0503020204020204" charset="-122"/>
            </a:endParaRPr>
          </a:p>
        </p:txBody>
      </p:sp>
      <p:sp>
        <p:nvSpPr>
          <p:cNvPr id="8" name="Rectangle 3"/>
          <p:cNvSpPr txBox="1">
            <a:spLocks noChangeArrowheads="1"/>
          </p:cNvSpPr>
          <p:nvPr/>
        </p:nvSpPr>
        <p:spPr bwMode="auto">
          <a:xfrm>
            <a:off x="8435340" y="5913755"/>
            <a:ext cx="1938020" cy="58483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200" smtClean="0">
                <a:solidFill>
                  <a:schemeClr val="bg1"/>
                </a:solidFill>
                <a:effectLst/>
                <a:latin typeface="微软雅黑" panose="020B0503020204020204" charset="-122"/>
                <a:ea typeface="微软雅黑" panose="020B0503020204020204" charset="-122"/>
              </a:rPr>
              <a:t>我的</a:t>
            </a:r>
            <a:endParaRPr lang="zh-CN" sz="3200" smtClean="0">
              <a:solidFill>
                <a:schemeClr val="bg1"/>
              </a:solidFill>
              <a:effectLst/>
              <a:latin typeface="微软雅黑" panose="020B0503020204020204" charset="-122"/>
              <a:ea typeface="微软雅黑" panose="020B0503020204020204" charset="-122"/>
            </a:endParaRPr>
          </a:p>
        </p:txBody>
      </p:sp>
      <p:pic>
        <p:nvPicPr>
          <p:cNvPr id="10" name="图片 9" descr="会议"/>
          <p:cNvPicPr>
            <a:picLocks noChangeAspect="1"/>
          </p:cNvPicPr>
          <p:nvPr/>
        </p:nvPicPr>
        <p:blipFill>
          <a:blip r:embed="rId2"/>
          <a:stretch>
            <a:fillRect/>
          </a:stretch>
        </p:blipFill>
        <p:spPr>
          <a:xfrm>
            <a:off x="1316355" y="313055"/>
            <a:ext cx="3206115" cy="5600065"/>
          </a:xfrm>
          <a:prstGeom prst="rect">
            <a:avLst/>
          </a:prstGeom>
        </p:spPr>
      </p:pic>
      <p:pic>
        <p:nvPicPr>
          <p:cNvPr id="11" name="图片 10" descr="我的"/>
          <p:cNvPicPr>
            <a:picLocks noChangeAspect="1"/>
          </p:cNvPicPr>
          <p:nvPr/>
        </p:nvPicPr>
        <p:blipFill>
          <a:blip r:embed="rId3"/>
          <a:stretch>
            <a:fillRect/>
          </a:stretch>
        </p:blipFill>
        <p:spPr>
          <a:xfrm>
            <a:off x="7848600" y="296545"/>
            <a:ext cx="3215640" cy="5616575"/>
          </a:xfrm>
          <a:prstGeom prst="rect">
            <a:avLst/>
          </a:prstGeom>
        </p:spPr>
      </p:pic>
    </p:spTree>
  </p:cSld>
  <p:clrMapOvr>
    <a:masterClrMapping/>
  </p:clrMapOvr>
  <p:timing>
    <p:tnLst>
      <p:par>
        <p:cTn id="1" dur="indefinite" restart="never" nodeType="tmRoot"/>
      </p:par>
    </p:tnLst>
    <p:bldLst>
      <p:bldP spid="3" grpId="1"/>
      <p:bldP spid="7" grpId="1"/>
      <p:bldP spid="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Rectangle 3"/>
          <p:cNvSpPr txBox="1">
            <a:spLocks noChangeArrowheads="1"/>
          </p:cNvSpPr>
          <p:nvPr/>
        </p:nvSpPr>
        <p:spPr bwMode="auto">
          <a:xfrm>
            <a:off x="1950085" y="5913755"/>
            <a:ext cx="1938020" cy="58483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200" smtClean="0">
                <a:solidFill>
                  <a:schemeClr val="bg1"/>
                </a:solidFill>
                <a:effectLst/>
                <a:latin typeface="微软雅黑" panose="020B0503020204020204" charset="-122"/>
                <a:ea typeface="微软雅黑" panose="020B0503020204020204" charset="-122"/>
              </a:rPr>
              <a:t>预定详情</a:t>
            </a:r>
            <a:endParaRPr lang="zh-CN" sz="3200" smtClean="0">
              <a:solidFill>
                <a:schemeClr val="bg1"/>
              </a:solidFill>
              <a:effectLst/>
              <a:latin typeface="微软雅黑" panose="020B0503020204020204" charset="-122"/>
              <a:ea typeface="微软雅黑" panose="020B0503020204020204" charset="-122"/>
            </a:endParaRPr>
          </a:p>
        </p:txBody>
      </p:sp>
      <p:pic>
        <p:nvPicPr>
          <p:cNvPr id="5" name="图片 4" descr="预定"/>
          <p:cNvPicPr>
            <a:picLocks noChangeAspect="1"/>
          </p:cNvPicPr>
          <p:nvPr/>
        </p:nvPicPr>
        <p:blipFill>
          <a:blip r:embed="rId1"/>
          <a:stretch>
            <a:fillRect/>
          </a:stretch>
        </p:blipFill>
        <p:spPr>
          <a:xfrm>
            <a:off x="4559300" y="313055"/>
            <a:ext cx="3206115" cy="5600700"/>
          </a:xfrm>
          <a:prstGeom prst="rect">
            <a:avLst/>
          </a:prstGeom>
        </p:spPr>
      </p:pic>
      <p:sp>
        <p:nvSpPr>
          <p:cNvPr id="7" name="Rectangle 3"/>
          <p:cNvSpPr txBox="1">
            <a:spLocks noChangeArrowheads="1"/>
          </p:cNvSpPr>
          <p:nvPr/>
        </p:nvSpPr>
        <p:spPr bwMode="auto">
          <a:xfrm>
            <a:off x="5193030" y="5913755"/>
            <a:ext cx="1938020" cy="58483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200" smtClean="0">
                <a:solidFill>
                  <a:schemeClr val="bg1"/>
                </a:solidFill>
                <a:effectLst/>
                <a:latin typeface="微软雅黑" panose="020B0503020204020204" charset="-122"/>
                <a:ea typeface="微软雅黑" panose="020B0503020204020204" charset="-122"/>
              </a:rPr>
              <a:t>电子卡包</a:t>
            </a:r>
            <a:endParaRPr lang="zh-CN" sz="3200" smtClean="0">
              <a:solidFill>
                <a:schemeClr val="bg1"/>
              </a:solidFill>
              <a:effectLst/>
              <a:latin typeface="微软雅黑" panose="020B0503020204020204" charset="-122"/>
              <a:ea typeface="微软雅黑" panose="020B0503020204020204" charset="-122"/>
            </a:endParaRPr>
          </a:p>
        </p:txBody>
      </p:sp>
      <p:sp>
        <p:nvSpPr>
          <p:cNvPr id="8" name="Rectangle 3"/>
          <p:cNvSpPr txBox="1">
            <a:spLocks noChangeArrowheads="1"/>
          </p:cNvSpPr>
          <p:nvPr/>
        </p:nvSpPr>
        <p:spPr bwMode="auto">
          <a:xfrm>
            <a:off x="8435340" y="5913755"/>
            <a:ext cx="1938020" cy="58483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200" smtClean="0">
                <a:solidFill>
                  <a:schemeClr val="bg1"/>
                </a:solidFill>
                <a:effectLst/>
                <a:latin typeface="微软雅黑" panose="020B0503020204020204" charset="-122"/>
                <a:ea typeface="微软雅黑" panose="020B0503020204020204" charset="-122"/>
              </a:rPr>
              <a:t>我的</a:t>
            </a:r>
            <a:endParaRPr lang="zh-CN" sz="3200" smtClean="0">
              <a:solidFill>
                <a:schemeClr val="bg1"/>
              </a:solidFill>
              <a:effectLst/>
              <a:latin typeface="微软雅黑" panose="020B0503020204020204" charset="-122"/>
              <a:ea typeface="微软雅黑" panose="020B0503020204020204" charset="-122"/>
            </a:endParaRPr>
          </a:p>
        </p:txBody>
      </p:sp>
      <p:pic>
        <p:nvPicPr>
          <p:cNvPr id="10" name="图片 9" descr="会议"/>
          <p:cNvPicPr>
            <a:picLocks noChangeAspect="1"/>
          </p:cNvPicPr>
          <p:nvPr/>
        </p:nvPicPr>
        <p:blipFill>
          <a:blip r:embed="rId2"/>
          <a:stretch>
            <a:fillRect/>
          </a:stretch>
        </p:blipFill>
        <p:spPr>
          <a:xfrm>
            <a:off x="1316355" y="313055"/>
            <a:ext cx="3206115" cy="5600065"/>
          </a:xfrm>
          <a:prstGeom prst="rect">
            <a:avLst/>
          </a:prstGeom>
        </p:spPr>
      </p:pic>
      <p:pic>
        <p:nvPicPr>
          <p:cNvPr id="11" name="图片 10" descr="我的"/>
          <p:cNvPicPr>
            <a:picLocks noChangeAspect="1"/>
          </p:cNvPicPr>
          <p:nvPr/>
        </p:nvPicPr>
        <p:blipFill>
          <a:blip r:embed="rId3"/>
          <a:stretch>
            <a:fillRect/>
          </a:stretch>
        </p:blipFill>
        <p:spPr>
          <a:xfrm>
            <a:off x="7796530" y="305435"/>
            <a:ext cx="3215640" cy="5616575"/>
          </a:xfrm>
          <a:prstGeom prst="rect">
            <a:avLst/>
          </a:prstGeom>
        </p:spPr>
      </p:pic>
      <p:pic>
        <p:nvPicPr>
          <p:cNvPr id="2" name="图片 1" descr="筛选"/>
          <p:cNvPicPr>
            <a:picLocks noChangeAspect="1"/>
          </p:cNvPicPr>
          <p:nvPr/>
        </p:nvPicPr>
        <p:blipFill>
          <a:blip r:embed="rId4"/>
          <a:stretch>
            <a:fillRect/>
          </a:stretch>
        </p:blipFill>
        <p:spPr>
          <a:xfrm>
            <a:off x="1835785" y="1026160"/>
            <a:ext cx="2166620" cy="3853180"/>
          </a:xfrm>
          <a:prstGeom prst="rect">
            <a:avLst/>
          </a:prstGeom>
        </p:spPr>
      </p:pic>
      <p:pic>
        <p:nvPicPr>
          <p:cNvPr id="4" name="图片 3" descr="电子卡包"/>
          <p:cNvPicPr>
            <a:picLocks noChangeAspect="1"/>
          </p:cNvPicPr>
          <p:nvPr/>
        </p:nvPicPr>
        <p:blipFill>
          <a:blip r:embed="rId5"/>
          <a:stretch>
            <a:fillRect/>
          </a:stretch>
        </p:blipFill>
        <p:spPr>
          <a:xfrm>
            <a:off x="5075555" y="1104265"/>
            <a:ext cx="2174240" cy="3865880"/>
          </a:xfrm>
          <a:prstGeom prst="rect">
            <a:avLst/>
          </a:prstGeom>
        </p:spPr>
      </p:pic>
      <p:pic>
        <p:nvPicPr>
          <p:cNvPr id="12" name="图片 11" descr="会议室管理 - 副本"/>
          <p:cNvPicPr>
            <a:picLocks noChangeAspect="1"/>
          </p:cNvPicPr>
          <p:nvPr/>
        </p:nvPicPr>
        <p:blipFill>
          <a:blip r:embed="rId6"/>
          <a:stretch>
            <a:fillRect/>
          </a:stretch>
        </p:blipFill>
        <p:spPr>
          <a:xfrm>
            <a:off x="8324850" y="976630"/>
            <a:ext cx="2178685" cy="2867025"/>
          </a:xfrm>
          <a:prstGeom prst="rect">
            <a:avLst/>
          </a:prstGeom>
        </p:spPr>
      </p:pic>
      <p:pic>
        <p:nvPicPr>
          <p:cNvPr id="13" name="图片 12" descr="会议室管理"/>
          <p:cNvPicPr>
            <a:picLocks noChangeAspect="1"/>
          </p:cNvPicPr>
          <p:nvPr/>
        </p:nvPicPr>
        <p:blipFill>
          <a:blip r:embed="rId7"/>
          <a:stretch>
            <a:fillRect/>
          </a:stretch>
        </p:blipFill>
        <p:spPr>
          <a:xfrm>
            <a:off x="8324850" y="3843655"/>
            <a:ext cx="2178685" cy="1126490"/>
          </a:xfrm>
          <a:prstGeom prst="rect">
            <a:avLst/>
          </a:prstGeom>
        </p:spPr>
      </p:pic>
    </p:spTree>
  </p:cSld>
  <p:clrMapOvr>
    <a:masterClrMapping/>
  </p:clrMapOvr>
  <p:timing>
    <p:tnLst>
      <p:par>
        <p:cTn id="1" dur="indefinite" restart="never" nodeType="tmRoot"/>
      </p:par>
    </p:tnLst>
    <p:bldLst>
      <p:bldP spid="3" grpId="1"/>
      <p:bldP spid="7" grpId="1"/>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0771" y="2625882"/>
            <a:ext cx="4806261" cy="759293"/>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4513944" y="3516582"/>
            <a:ext cx="5375726" cy="58483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200">
                <a:solidFill>
                  <a:schemeClr val="tx1">
                    <a:lumMod val="75000"/>
                    <a:lumOff val="25000"/>
                  </a:schemeClr>
                </a:solidFill>
                <a:effectLst/>
                <a:latin typeface="微软雅黑" panose="020B0503020204020204" charset="-122"/>
                <a:ea typeface="微软雅黑" panose="020B0503020204020204" charset="-122"/>
              </a:rPr>
              <a:t>经济可行性及市场未来发展</a:t>
            </a:r>
            <a:endParaRPr lang="zh-CN" sz="3200">
              <a:solidFill>
                <a:schemeClr val="tx1">
                  <a:lumMod val="75000"/>
                  <a:lumOff val="25000"/>
                </a:schemeClr>
              </a:solidFill>
              <a:effectLst/>
              <a:latin typeface="微软雅黑" panose="020B0503020204020204" charset="-122"/>
              <a:ea typeface="微软雅黑" panose="020B0503020204020204" charset="-122"/>
            </a:endParaRPr>
          </a:p>
        </p:txBody>
      </p:sp>
      <p:cxnSp>
        <p:nvCxnSpPr>
          <p:cNvPr id="5" name="Straight Connector 4"/>
          <p:cNvCxnSpPr/>
          <p:nvPr/>
        </p:nvCxnSpPr>
        <p:spPr>
          <a:xfrm>
            <a:off x="4590144" y="4132462"/>
            <a:ext cx="5223325" cy="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Rectangle 3"/>
          <p:cNvSpPr txBox="1">
            <a:spLocks noChangeArrowheads="1"/>
          </p:cNvSpPr>
          <p:nvPr/>
        </p:nvSpPr>
        <p:spPr bwMode="auto">
          <a:xfrm>
            <a:off x="4514215" y="2620010"/>
            <a:ext cx="1202055" cy="76962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mtClean="0">
                <a:effectLst/>
                <a:latin typeface="微软雅黑" panose="020B0503020204020204" charset="-122"/>
              </a:rPr>
              <a:t>03</a:t>
            </a:r>
            <a:endParaRPr lang="en-US" altLang="ko-KR">
              <a:effectLst/>
              <a:latin typeface="微软雅黑" panose="020B0503020204020204" charset="-122"/>
            </a:endParaRPr>
          </a:p>
        </p:txBody>
      </p:sp>
      <p:sp>
        <p:nvSpPr>
          <p:cNvPr id="8" name="Rectangle 3"/>
          <p:cNvSpPr txBox="1">
            <a:spLocks noChangeArrowheads="1"/>
          </p:cNvSpPr>
          <p:nvPr/>
        </p:nvSpPr>
        <p:spPr bwMode="auto">
          <a:xfrm>
            <a:off x="4536732" y="4311946"/>
            <a:ext cx="3927476" cy="30797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400" b="0" smtClean="0">
                <a:solidFill>
                  <a:schemeClr val="tx1">
                    <a:lumMod val="75000"/>
                    <a:lumOff val="25000"/>
                  </a:schemeClr>
                </a:solidFill>
                <a:effectLst/>
                <a:latin typeface="微软雅黑" panose="020B0503020204020204" charset="-122"/>
              </a:rPr>
              <a:t>03-1</a:t>
            </a:r>
            <a:r>
              <a:rPr lang="en-US" altLang="ko-KR" sz="1400" b="0">
                <a:solidFill>
                  <a:schemeClr val="tx1">
                    <a:lumMod val="75000"/>
                    <a:lumOff val="25000"/>
                  </a:schemeClr>
                </a:solidFill>
                <a:effectLst/>
                <a:latin typeface="微软雅黑" panose="020B0503020204020204" charset="-122"/>
              </a:rPr>
              <a:t>. </a:t>
            </a:r>
            <a:r>
              <a:rPr lang="en-US" altLang="ko-KR" sz="1400" b="0">
                <a:solidFill>
                  <a:schemeClr val="tx1">
                    <a:lumMod val="75000"/>
                    <a:lumOff val="25000"/>
                  </a:schemeClr>
                </a:solidFill>
                <a:effectLst/>
                <a:latin typeface="微软雅黑" panose="020B0503020204020204" charset="-122"/>
                <a:ea typeface="微软雅黑" panose="020B0503020204020204" charset="-122"/>
              </a:rPr>
              <a:t>市场份额统计分析</a:t>
            </a:r>
            <a:endParaRPr lang="en-US" altLang="ko-KR" sz="1400" b="0">
              <a:solidFill>
                <a:schemeClr val="tx1">
                  <a:lumMod val="75000"/>
                  <a:lumOff val="25000"/>
                </a:schemeClr>
              </a:solidFill>
              <a:effectLst/>
              <a:latin typeface="微软雅黑" panose="020B0503020204020204" charset="-122"/>
              <a:ea typeface="微软雅黑" panose="020B0503020204020204" charset="-122"/>
            </a:endParaRPr>
          </a:p>
        </p:txBody>
      </p:sp>
      <p:sp>
        <p:nvSpPr>
          <p:cNvPr id="10" name="Rectangle 3"/>
          <p:cNvSpPr txBox="1">
            <a:spLocks noChangeArrowheads="1"/>
          </p:cNvSpPr>
          <p:nvPr/>
        </p:nvSpPr>
        <p:spPr bwMode="auto">
          <a:xfrm>
            <a:off x="4536732" y="4619604"/>
            <a:ext cx="3927476" cy="30797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400" b="0" smtClean="0">
                <a:solidFill>
                  <a:schemeClr val="tx1">
                    <a:lumMod val="75000"/>
                    <a:lumOff val="25000"/>
                  </a:schemeClr>
                </a:solidFill>
                <a:effectLst/>
                <a:latin typeface="微软雅黑" panose="020B0503020204020204" charset="-122"/>
              </a:rPr>
              <a:t>03-2</a:t>
            </a:r>
            <a:r>
              <a:rPr lang="en-US" altLang="ko-KR" sz="1400" b="0">
                <a:solidFill>
                  <a:schemeClr val="tx1">
                    <a:lumMod val="75000"/>
                    <a:lumOff val="25000"/>
                  </a:schemeClr>
                </a:solidFill>
                <a:effectLst/>
                <a:latin typeface="微软雅黑" panose="020B0503020204020204" charset="-122"/>
              </a:rPr>
              <a:t>. </a:t>
            </a:r>
            <a:r>
              <a:rPr lang="zh-CN" sz="1400" b="0">
                <a:solidFill>
                  <a:schemeClr val="tx1">
                    <a:lumMod val="75000"/>
                    <a:lumOff val="25000"/>
                  </a:schemeClr>
                </a:solidFill>
                <a:effectLst/>
                <a:latin typeface="微软雅黑" panose="020B0503020204020204" charset="-122"/>
                <a:ea typeface="微软雅黑" panose="020B0503020204020204" charset="-122"/>
              </a:rPr>
              <a:t>商业模式</a:t>
            </a:r>
            <a:endParaRPr lang="zh-CN" sz="1400" b="0">
              <a:solidFill>
                <a:schemeClr val="tx1">
                  <a:lumMod val="75000"/>
                  <a:lumOff val="25000"/>
                </a:schemeClr>
              </a:solidFill>
              <a:effectLst/>
              <a:latin typeface="微软雅黑" panose="020B0503020204020204" charset="-122"/>
              <a:ea typeface="微软雅黑" panose="020B0503020204020204" charset="-122"/>
            </a:endParaRPr>
          </a:p>
        </p:txBody>
      </p:sp>
      <p:sp>
        <p:nvSpPr>
          <p:cNvPr id="11" name="Rectangle 3"/>
          <p:cNvSpPr txBox="1">
            <a:spLocks noChangeArrowheads="1"/>
          </p:cNvSpPr>
          <p:nvPr/>
        </p:nvSpPr>
        <p:spPr bwMode="auto">
          <a:xfrm>
            <a:off x="4536732" y="4929166"/>
            <a:ext cx="3927476" cy="30797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400" b="0" smtClean="0">
                <a:solidFill>
                  <a:schemeClr val="tx1">
                    <a:lumMod val="75000"/>
                    <a:lumOff val="25000"/>
                  </a:schemeClr>
                </a:solidFill>
                <a:effectLst/>
                <a:latin typeface="微软雅黑" panose="020B0503020204020204" charset="-122"/>
              </a:rPr>
              <a:t>03-3</a:t>
            </a:r>
            <a:r>
              <a:rPr lang="en-US" altLang="ko-KR" sz="1400" b="0">
                <a:solidFill>
                  <a:schemeClr val="tx1">
                    <a:lumMod val="75000"/>
                    <a:lumOff val="25000"/>
                  </a:schemeClr>
                </a:solidFill>
                <a:effectLst/>
                <a:latin typeface="微软雅黑" panose="020B0503020204020204" charset="-122"/>
              </a:rPr>
              <a:t>. </a:t>
            </a:r>
            <a:r>
              <a:rPr lang="zh-CN" sz="1400" b="0">
                <a:solidFill>
                  <a:schemeClr val="tx1">
                    <a:lumMod val="75000"/>
                    <a:lumOff val="25000"/>
                  </a:schemeClr>
                </a:solidFill>
                <a:effectLst/>
                <a:latin typeface="微软雅黑" panose="020B0503020204020204" charset="-122"/>
                <a:ea typeface="微软雅黑" panose="020B0503020204020204" charset="-122"/>
              </a:rPr>
              <a:t>可行性分析</a:t>
            </a:r>
            <a:endParaRPr lang="zh-CN" sz="1400" b="0">
              <a:solidFill>
                <a:schemeClr val="tx1">
                  <a:lumMod val="75000"/>
                  <a:lumOff val="25000"/>
                </a:schemeClr>
              </a:solidFill>
              <a:effectLst/>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362200" y="233572"/>
            <a:ext cx="7467600" cy="64643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z="3600" smtClean="0">
                <a:effectLst/>
                <a:latin typeface="微软雅黑" panose="020B0503020204020204" charset="-122"/>
              </a:rPr>
              <a:t>市场份额统计分析</a:t>
            </a:r>
            <a:endParaRPr lang="en-US" altLang="ko-KR" sz="3600" smtClean="0">
              <a:effectLst/>
              <a:latin typeface="微软雅黑" panose="020B0503020204020204" charset="-122"/>
            </a:endParaRPr>
          </a:p>
        </p:txBody>
      </p:sp>
      <p:sp>
        <p:nvSpPr>
          <p:cNvPr id="4" name="Rectangle 3"/>
          <p:cNvSpPr txBox="1">
            <a:spLocks noChangeArrowheads="1"/>
          </p:cNvSpPr>
          <p:nvPr/>
        </p:nvSpPr>
        <p:spPr bwMode="auto">
          <a:xfrm>
            <a:off x="623889" y="999859"/>
            <a:ext cx="10944224" cy="29273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300" b="0">
                <a:effectLst/>
                <a:latin typeface="微软雅黑" panose="020B0503020204020204" charset="-122"/>
              </a:rPr>
              <a:t>中国企业数量的增加也同时表明了企业会议室使用频率的增加</a:t>
            </a:r>
            <a:endParaRPr lang="en-US" altLang="ko-KR" sz="1300" b="0">
              <a:effectLst/>
              <a:latin typeface="微软雅黑" panose="020B0503020204020204" charset="-122"/>
            </a:endParaRPr>
          </a:p>
        </p:txBody>
      </p:sp>
      <p:grpSp>
        <p:nvGrpSpPr>
          <p:cNvPr id="7" name="Group 6"/>
          <p:cNvGrpSpPr/>
          <p:nvPr/>
        </p:nvGrpSpPr>
        <p:grpSpPr>
          <a:xfrm>
            <a:off x="7397750" y="2282745"/>
            <a:ext cx="4048125" cy="438150"/>
            <a:chOff x="1235982" y="2133600"/>
            <a:chExt cx="4717143" cy="584270"/>
          </a:xfrm>
        </p:grpSpPr>
        <p:sp>
          <p:nvSpPr>
            <p:cNvPr id="8" name="Rectangle 7"/>
            <p:cNvSpPr/>
            <p:nvPr/>
          </p:nvSpPr>
          <p:spPr>
            <a:xfrm>
              <a:off x="1235982" y="2133600"/>
              <a:ext cx="4717143" cy="584270"/>
            </a:xfrm>
            <a:prstGeom prst="rect">
              <a:avLst/>
            </a:prstGeom>
            <a:gradFill flip="none" rotWithShape="1">
              <a:gsLst>
                <a:gs pos="0">
                  <a:srgbClr val="7B5A85"/>
                </a:gs>
                <a:gs pos="100000">
                  <a:srgbClr val="C35954"/>
                </a:gs>
              </a:gsLst>
              <a:lin ang="0" scaled="1"/>
              <a:tileRect/>
            </a:gradFill>
            <a:ln>
              <a:noFill/>
            </a:ln>
            <a:effectLst>
              <a:outerShdw blurRad="88900" dist="38100" dir="5400000" sx="99000" sy="99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3"/>
            <p:cNvSpPr txBox="1">
              <a:spLocks noChangeArrowheads="1"/>
            </p:cNvSpPr>
            <p:nvPr/>
          </p:nvSpPr>
          <p:spPr bwMode="auto">
            <a:xfrm>
              <a:off x="1470579" y="2198552"/>
              <a:ext cx="4247949" cy="45436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z="1600" smtClean="0">
                  <a:effectLst/>
                  <a:latin typeface="微软雅黑" panose="020B0503020204020204" charset="-122"/>
                </a:rPr>
                <a:t>CONTEMPORARY COLORS</a:t>
              </a:r>
              <a:endParaRPr lang="en-US" altLang="ko-KR" sz="1600" smtClean="0">
                <a:effectLst/>
                <a:latin typeface="微软雅黑" panose="020B0503020204020204" charset="-122"/>
              </a:endParaRPr>
            </a:p>
          </p:txBody>
        </p:sp>
      </p:grpSp>
      <p:sp>
        <p:nvSpPr>
          <p:cNvPr id="10" name="Rectangle 9"/>
          <p:cNvSpPr/>
          <p:nvPr/>
        </p:nvSpPr>
        <p:spPr>
          <a:xfrm>
            <a:off x="7397750" y="2790826"/>
            <a:ext cx="4048125" cy="2946400"/>
          </a:xfrm>
          <a:prstGeom prst="rect">
            <a:avLst/>
          </a:prstGeom>
          <a:solidFill>
            <a:schemeClr val="bg1">
              <a:lumMod val="95000"/>
              <a:alpha val="6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7620312" y="3110335"/>
            <a:ext cx="3285814" cy="337185"/>
          </a:xfrm>
          <a:prstGeom prst="rect">
            <a:avLst/>
          </a:prstGeom>
        </p:spPr>
        <p:txBody>
          <a:bodyPr wrap="square" rtlCol="0" anchor="t">
            <a:spAutoFit/>
          </a:bodyPr>
          <a:lstStyle/>
          <a:p>
            <a:pPr marL="180975" indent="-180975">
              <a:buClr>
                <a:srgbClr val="C35954"/>
              </a:buClr>
              <a:buSzPct val="120000"/>
              <a:buFont typeface="Arial" panose="020B0604020202020204" pitchFamily="34" charset="0"/>
              <a:buChar char="•"/>
            </a:pPr>
            <a:r>
              <a:rPr lang="zh-CN" altLang="en-US" sz="1600" b="1" smtClean="0">
                <a:solidFill>
                  <a:srgbClr val="C35954"/>
                </a:solidFill>
                <a:latin typeface="微软雅黑" panose="020B0503020204020204" charset="-122"/>
                <a:ea typeface="微软雅黑" panose="020B0503020204020204" charset="-122"/>
              </a:rPr>
              <a:t>中国企业数量增长显著</a:t>
            </a:r>
            <a:endParaRPr lang="en-US" altLang="zh-CN" sz="1600" b="1">
              <a:solidFill>
                <a:srgbClr val="C35954"/>
              </a:solidFill>
              <a:latin typeface="微软雅黑" panose="020B0503020204020204" charset="-122"/>
              <a:ea typeface="微软雅黑" panose="020B0503020204020204" charset="-122"/>
            </a:endParaRPr>
          </a:p>
        </p:txBody>
      </p:sp>
      <p:sp>
        <p:nvSpPr>
          <p:cNvPr id="14" name="Rectangle 3"/>
          <p:cNvSpPr txBox="1">
            <a:spLocks noChangeArrowheads="1"/>
          </p:cNvSpPr>
          <p:nvPr/>
        </p:nvSpPr>
        <p:spPr bwMode="auto">
          <a:xfrm>
            <a:off x="7817330" y="3422541"/>
            <a:ext cx="3285813" cy="27686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200" b="0">
                <a:solidFill>
                  <a:schemeClr val="tx1"/>
                </a:solidFill>
                <a:effectLst/>
                <a:latin typeface="微软雅黑" panose="020B0503020204020204" charset="-122"/>
              </a:rPr>
              <a:t>目前我国中小企业有4000万家</a:t>
            </a:r>
            <a:endParaRPr lang="en-US" altLang="ko-KR" sz="1200" b="0">
              <a:solidFill>
                <a:schemeClr val="tx1"/>
              </a:solidFill>
              <a:effectLst/>
              <a:latin typeface="微软雅黑" panose="020B0503020204020204" charset="-122"/>
            </a:endParaRPr>
          </a:p>
        </p:txBody>
      </p:sp>
      <p:sp>
        <p:nvSpPr>
          <p:cNvPr id="15" name="TextBox 14"/>
          <p:cNvSpPr txBox="1"/>
          <p:nvPr/>
        </p:nvSpPr>
        <p:spPr>
          <a:xfrm>
            <a:off x="7619822" y="3897048"/>
            <a:ext cx="3285814" cy="337185"/>
          </a:xfrm>
          <a:prstGeom prst="rect">
            <a:avLst/>
          </a:prstGeom>
        </p:spPr>
        <p:txBody>
          <a:bodyPr wrap="square" rtlCol="0" anchor="t">
            <a:spAutoFit/>
          </a:bodyPr>
          <a:lstStyle/>
          <a:p>
            <a:pPr marL="180975" indent="-180975">
              <a:buClr>
                <a:srgbClr val="C35954"/>
              </a:buClr>
              <a:buSzPct val="120000"/>
              <a:buFont typeface="Arial" panose="020B0604020202020204" pitchFamily="34" charset="0"/>
              <a:buChar char="•"/>
            </a:pPr>
            <a:r>
              <a:rPr lang="zh-CN" altLang="en-US" sz="1600" b="1" smtClean="0">
                <a:solidFill>
                  <a:srgbClr val="C35954"/>
                </a:solidFill>
                <a:latin typeface="微软雅黑" panose="020B0503020204020204" charset="-122"/>
                <a:ea typeface="微软雅黑" panose="020B0503020204020204" charset="-122"/>
              </a:rPr>
              <a:t>会议室使用频率增加</a:t>
            </a:r>
            <a:endParaRPr lang="zh-CN" altLang="en-US" sz="1600" b="1">
              <a:solidFill>
                <a:srgbClr val="C35954"/>
              </a:solidFill>
              <a:latin typeface="微软雅黑" panose="020B0503020204020204" charset="-122"/>
              <a:ea typeface="微软雅黑" panose="020B0503020204020204" charset="-122"/>
            </a:endParaRPr>
          </a:p>
        </p:txBody>
      </p:sp>
      <p:sp>
        <p:nvSpPr>
          <p:cNvPr id="16" name="Rectangle 3"/>
          <p:cNvSpPr txBox="1">
            <a:spLocks noChangeArrowheads="1"/>
          </p:cNvSpPr>
          <p:nvPr/>
        </p:nvSpPr>
        <p:spPr bwMode="auto">
          <a:xfrm>
            <a:off x="7817475" y="4234019"/>
            <a:ext cx="3285813" cy="101600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200" b="0">
                <a:solidFill>
                  <a:schemeClr val="tx1"/>
                </a:solidFill>
                <a:effectLst/>
                <a:latin typeface="微软雅黑" panose="020B0503020204020204" charset="-122"/>
              </a:rPr>
              <a:t>梦想加智能共享办公空间最近发布的“2017梦想加空间数据”报告显示</a:t>
            </a:r>
            <a:r>
              <a:rPr lang="zh-CN" sz="1200" b="0">
                <a:solidFill>
                  <a:schemeClr val="tx1"/>
                </a:solidFill>
                <a:effectLst/>
                <a:latin typeface="微软雅黑" panose="020B0503020204020204" charset="-122"/>
                <a:ea typeface="微软雅黑" panose="020B0503020204020204" charset="-122"/>
              </a:rPr>
              <a:t>：所有会议室预订次数为2万余次，而年度总使用时长为32612小时，平均每个工作日，都有近百小时以上的会议室时间被预订</a:t>
            </a:r>
            <a:endParaRPr lang="zh-CN" sz="1200" b="0">
              <a:solidFill>
                <a:schemeClr val="tx1"/>
              </a:solidFill>
              <a:effectLst/>
              <a:latin typeface="微软雅黑" panose="020B0503020204020204" charset="-122"/>
              <a:ea typeface="微软雅黑" panose="020B0503020204020204" charset="-122"/>
            </a:endParaRPr>
          </a:p>
        </p:txBody>
      </p:sp>
      <p:graphicFrame>
        <p:nvGraphicFramePr>
          <p:cNvPr id="13" name="图表 12"/>
          <p:cNvGraphicFramePr/>
          <p:nvPr/>
        </p:nvGraphicFramePr>
        <p:xfrm>
          <a:off x="624205" y="1546860"/>
          <a:ext cx="6350000" cy="47625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362200" y="233572"/>
            <a:ext cx="7467600" cy="64643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600" smtClean="0">
                <a:effectLst/>
                <a:latin typeface="微软雅黑" panose="020B0503020204020204" charset="-122"/>
                <a:ea typeface="微软雅黑" panose="020B0503020204020204" charset="-122"/>
              </a:rPr>
              <a:t>商业模式</a:t>
            </a:r>
            <a:endParaRPr lang="zh-CN" sz="3600">
              <a:effectLst/>
              <a:latin typeface="微软雅黑" panose="020B0503020204020204" charset="-122"/>
              <a:ea typeface="微软雅黑" panose="020B0503020204020204" charset="-122"/>
            </a:endParaRPr>
          </a:p>
        </p:txBody>
      </p:sp>
      <p:sp>
        <p:nvSpPr>
          <p:cNvPr id="42" name="타원 9"/>
          <p:cNvSpPr/>
          <p:nvPr/>
        </p:nvSpPr>
        <p:spPr>
          <a:xfrm>
            <a:off x="6910745" y="2536960"/>
            <a:ext cx="3005740" cy="300573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10" name="Group 9"/>
          <p:cNvGrpSpPr/>
          <p:nvPr/>
        </p:nvGrpSpPr>
        <p:grpSpPr>
          <a:xfrm>
            <a:off x="7385342" y="3011557"/>
            <a:ext cx="2056546" cy="2056544"/>
            <a:chOff x="7499642" y="3011557"/>
            <a:chExt cx="2056546" cy="2056544"/>
          </a:xfrm>
        </p:grpSpPr>
        <p:sp>
          <p:nvSpPr>
            <p:cNvPr id="43" name="타원 10"/>
            <p:cNvSpPr/>
            <p:nvPr/>
          </p:nvSpPr>
          <p:spPr>
            <a:xfrm>
              <a:off x="7499642" y="3011557"/>
              <a:ext cx="2056546" cy="2056544"/>
            </a:xfrm>
            <a:prstGeom prst="ellipse">
              <a:avLst/>
            </a:prstGeom>
            <a:noFill/>
            <a:ln>
              <a:solidFill>
                <a:srgbClr val="B044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44" name="그룹 11"/>
            <p:cNvGrpSpPr/>
            <p:nvPr/>
          </p:nvGrpSpPr>
          <p:grpSpPr>
            <a:xfrm>
              <a:off x="7685119" y="3568500"/>
              <a:ext cx="1636062" cy="988325"/>
              <a:chOff x="5257756" y="3434386"/>
              <a:chExt cx="1562125" cy="943661"/>
            </a:xfrm>
          </p:grpSpPr>
          <p:sp>
            <p:nvSpPr>
              <p:cNvPr id="81" name="타원 27"/>
              <p:cNvSpPr/>
              <p:nvPr/>
            </p:nvSpPr>
            <p:spPr>
              <a:xfrm>
                <a:off x="5257756" y="3434386"/>
                <a:ext cx="943661" cy="943661"/>
              </a:xfrm>
              <a:prstGeom prst="ellipse">
                <a:avLst/>
              </a:prstGeom>
              <a:solidFill>
                <a:srgbClr val="E1775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82" name="타원 28"/>
              <p:cNvSpPr/>
              <p:nvPr/>
            </p:nvSpPr>
            <p:spPr>
              <a:xfrm>
                <a:off x="5876220" y="3434386"/>
                <a:ext cx="943661" cy="943661"/>
              </a:xfrm>
              <a:prstGeom prst="ellipse">
                <a:avLst/>
              </a:prstGeom>
              <a:solidFill>
                <a:srgbClr val="7B5A8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sp>
          <p:nvSpPr>
            <p:cNvPr id="52" name="Rectangle 3"/>
            <p:cNvSpPr txBox="1">
              <a:spLocks noChangeArrowheads="1"/>
            </p:cNvSpPr>
            <p:nvPr/>
          </p:nvSpPr>
          <p:spPr>
            <a:xfrm>
              <a:off x="7809395" y="4109665"/>
              <a:ext cx="609415" cy="417802"/>
            </a:xfrm>
            <a:prstGeom prst="rect">
              <a:avLst/>
            </a:prstGeom>
            <a:noFill/>
          </p:spPr>
          <p:txBody>
            <a:bodyPr wrap="square" lIns="0" tIns="0" rIns="0" bIns="0" anchor="ctr">
              <a:spAutoFit/>
              <a:scene3d>
                <a:camera prst="orthographicFront">
                  <a:rot lat="0" lon="0" rev="0"/>
                </a:camera>
                <a:lightRig rig="glow" dir="t">
                  <a:rot lat="0" lon="0" rev="3600000"/>
                </a:lightRig>
              </a:scene3d>
              <a:sp3d prstMaterial="softEdge">
                <a:contourClr>
                  <a:schemeClr val="accent4">
                    <a:alpha val="95000"/>
                  </a:schemeClr>
                </a:contourClr>
              </a:sp3d>
            </a:bodyPr>
            <a:lstStyle>
              <a:defPPr>
                <a:defRPr lang="ko-KR"/>
              </a:defPPr>
              <a:lvl2pPr marL="0" lvl="1" fontAlgn="auto">
                <a:lnSpc>
                  <a:spcPct val="110000"/>
                </a:lnSpc>
                <a:spcBef>
                  <a:spcPts val="0"/>
                </a:spcBef>
                <a:spcAft>
                  <a:spcPts val="0"/>
                </a:spcAft>
                <a:defRPr kumimoji="0" sz="1600" b="1">
                  <a:ln>
                    <a:prstDash val="solid"/>
                  </a:ln>
                  <a:solidFill>
                    <a:schemeClr val="tx1">
                      <a:lumMod val="85000"/>
                      <a:lumOff val="15000"/>
                    </a:schemeClr>
                  </a:solidFill>
                  <a:latin typeface="Microsoft Sans Serif" panose="020B0604020202020204" pitchFamily="34" charset="0"/>
                  <a:ea typeface="Yoon 윤고딕 550_TT" pitchFamily="18" charset="-127"/>
                  <a:cs typeface="Microsoft Sans Serif" panose="020B0604020202020204" pitchFamily="34" charset="0"/>
                </a:defRPr>
              </a:lvl2pPr>
            </a:lstStyle>
            <a:p>
              <a:pPr algn="ctr">
                <a:lnSpc>
                  <a:spcPct val="90000"/>
                </a:lnSpc>
                <a:buClr>
                  <a:prstClr val="white"/>
                </a:buClr>
                <a:defRPr/>
              </a:pPr>
              <a:r>
                <a:rPr lang="en-US" altLang="ko-KR" sz="2400" b="1">
                  <a:solidFill>
                    <a:schemeClr val="bg1"/>
                  </a:solidFill>
                  <a:latin typeface="微软雅黑" panose="020B0503020204020204" charset="-122"/>
                  <a:ea typeface="Tahoma" panose="020B0604030504040204" pitchFamily="34" charset="0"/>
                  <a:cs typeface="Tahoma" panose="020B0604030504040204" pitchFamily="34" charset="0"/>
                </a:rPr>
                <a:t>A</a:t>
              </a:r>
              <a:endParaRPr lang="en-US" altLang="ko-KR" sz="2400" b="1">
                <a:solidFill>
                  <a:schemeClr val="bg1"/>
                </a:solidFill>
                <a:latin typeface="微软雅黑" panose="020B0503020204020204" charset="-122"/>
                <a:ea typeface="Tahoma" panose="020B0604030504040204" pitchFamily="34" charset="0"/>
                <a:cs typeface="Tahoma" panose="020B0604030504040204" pitchFamily="34" charset="0"/>
              </a:endParaRPr>
            </a:p>
          </p:txBody>
        </p:sp>
        <p:sp>
          <p:nvSpPr>
            <p:cNvPr id="53" name="Rectangle 3"/>
            <p:cNvSpPr txBox="1">
              <a:spLocks noChangeArrowheads="1"/>
            </p:cNvSpPr>
            <p:nvPr/>
          </p:nvSpPr>
          <p:spPr>
            <a:xfrm>
              <a:off x="8637020" y="4109665"/>
              <a:ext cx="609415" cy="417802"/>
            </a:xfrm>
            <a:prstGeom prst="rect">
              <a:avLst/>
            </a:prstGeom>
            <a:noFill/>
          </p:spPr>
          <p:txBody>
            <a:bodyPr wrap="square" lIns="0" tIns="0" rIns="0" bIns="0" anchor="ctr">
              <a:spAutoFit/>
              <a:scene3d>
                <a:camera prst="orthographicFront">
                  <a:rot lat="0" lon="0" rev="0"/>
                </a:camera>
                <a:lightRig rig="glow" dir="t">
                  <a:rot lat="0" lon="0" rev="3600000"/>
                </a:lightRig>
              </a:scene3d>
              <a:sp3d prstMaterial="softEdge">
                <a:contourClr>
                  <a:schemeClr val="accent4">
                    <a:alpha val="95000"/>
                  </a:schemeClr>
                </a:contourClr>
              </a:sp3d>
            </a:bodyPr>
            <a:lstStyle>
              <a:defPPr>
                <a:defRPr lang="ko-KR"/>
              </a:defPPr>
              <a:lvl2pPr marL="0" lvl="1" fontAlgn="auto">
                <a:lnSpc>
                  <a:spcPct val="110000"/>
                </a:lnSpc>
                <a:spcBef>
                  <a:spcPts val="0"/>
                </a:spcBef>
                <a:spcAft>
                  <a:spcPts val="0"/>
                </a:spcAft>
                <a:defRPr kumimoji="0" sz="1600" b="1">
                  <a:ln>
                    <a:prstDash val="solid"/>
                  </a:ln>
                  <a:solidFill>
                    <a:schemeClr val="tx1">
                      <a:lumMod val="85000"/>
                      <a:lumOff val="15000"/>
                    </a:schemeClr>
                  </a:solidFill>
                  <a:latin typeface="Microsoft Sans Serif" panose="020B0604020202020204" pitchFamily="34" charset="0"/>
                  <a:ea typeface="Yoon 윤고딕 550_TT" pitchFamily="18" charset="-127"/>
                  <a:cs typeface="Microsoft Sans Serif" panose="020B0604020202020204" pitchFamily="34" charset="0"/>
                </a:defRPr>
              </a:lvl2pPr>
            </a:lstStyle>
            <a:p>
              <a:pPr algn="ctr">
                <a:lnSpc>
                  <a:spcPct val="90000"/>
                </a:lnSpc>
                <a:buClr>
                  <a:prstClr val="white"/>
                </a:buClr>
                <a:defRPr/>
              </a:pPr>
              <a:r>
                <a:rPr lang="en-US" altLang="ko-KR" sz="2400" b="1" smtClean="0">
                  <a:solidFill>
                    <a:schemeClr val="bg1"/>
                  </a:solidFill>
                  <a:latin typeface="微软雅黑" panose="020B0503020204020204" charset="-122"/>
                  <a:ea typeface="Tahoma" panose="020B0604030504040204" pitchFamily="34" charset="0"/>
                  <a:cs typeface="Tahoma" panose="020B0604030504040204" pitchFamily="34" charset="0"/>
                </a:rPr>
                <a:t>B</a:t>
              </a:r>
              <a:endParaRPr lang="en-US" altLang="ko-KR" sz="2400" b="1">
                <a:solidFill>
                  <a:schemeClr val="bg1"/>
                </a:solidFill>
                <a:latin typeface="微软雅黑" panose="020B0503020204020204" charset="-122"/>
                <a:ea typeface="Tahoma" panose="020B0604030504040204" pitchFamily="34" charset="0"/>
                <a:cs typeface="Tahoma" panose="020B0604030504040204" pitchFamily="34" charset="0"/>
              </a:endParaRPr>
            </a:p>
          </p:txBody>
        </p:sp>
      </p:grpSp>
      <p:grpSp>
        <p:nvGrpSpPr>
          <p:cNvPr id="8" name="Group 7"/>
          <p:cNvGrpSpPr/>
          <p:nvPr/>
        </p:nvGrpSpPr>
        <p:grpSpPr>
          <a:xfrm>
            <a:off x="7059875" y="2015998"/>
            <a:ext cx="988327" cy="1115511"/>
            <a:chOff x="7174175" y="2015998"/>
            <a:chExt cx="988327" cy="1115511"/>
          </a:xfrm>
        </p:grpSpPr>
        <p:sp>
          <p:nvSpPr>
            <p:cNvPr id="48" name="타원 11"/>
            <p:cNvSpPr/>
            <p:nvPr/>
          </p:nvSpPr>
          <p:spPr>
            <a:xfrm rot="19800000" flipH="1">
              <a:off x="7174175" y="2015998"/>
              <a:ext cx="988327" cy="1115511"/>
            </a:xfrm>
            <a:custGeom>
              <a:avLst/>
              <a:gdLst/>
              <a:ahLst/>
              <a:cxnLst/>
              <a:rect l="l" t="t" r="r" b="b"/>
              <a:pathLst>
                <a:path w="943662" h="1065099">
                  <a:moveTo>
                    <a:pt x="471831" y="0"/>
                  </a:moveTo>
                  <a:cubicBezTo>
                    <a:pt x="732416" y="0"/>
                    <a:pt x="943662" y="211246"/>
                    <a:pt x="943662" y="471831"/>
                  </a:cubicBezTo>
                  <a:cubicBezTo>
                    <a:pt x="943662" y="704412"/>
                    <a:pt x="775380" y="897689"/>
                    <a:pt x="553732" y="935406"/>
                  </a:cubicBezTo>
                  <a:lnTo>
                    <a:pt x="478510" y="1065099"/>
                  </a:lnTo>
                  <a:lnTo>
                    <a:pt x="404117" y="936836"/>
                  </a:lnTo>
                  <a:cubicBezTo>
                    <a:pt x="175468" y="905837"/>
                    <a:pt x="0" y="709325"/>
                    <a:pt x="0" y="471831"/>
                  </a:cubicBezTo>
                  <a:cubicBezTo>
                    <a:pt x="0" y="211246"/>
                    <a:pt x="211246" y="0"/>
                    <a:pt x="471831" y="0"/>
                  </a:cubicBezTo>
                  <a:close/>
                </a:path>
              </a:pathLst>
            </a:custGeom>
            <a:solidFill>
              <a:schemeClr val="bg1">
                <a:lumMod val="75000"/>
              </a:schemeClr>
            </a:solidFill>
            <a:ln w="3175">
              <a:solidFill>
                <a:srgbClr val="7B5A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83" name="Group 82"/>
            <p:cNvGrpSpPr/>
            <p:nvPr/>
          </p:nvGrpSpPr>
          <p:grpSpPr>
            <a:xfrm>
              <a:off x="7377660" y="2255102"/>
              <a:ext cx="517648" cy="515373"/>
              <a:chOff x="2840038" y="4406900"/>
              <a:chExt cx="723900" cy="720725"/>
            </a:xfrm>
            <a:solidFill>
              <a:srgbClr val="C35954"/>
            </a:solidFill>
          </p:grpSpPr>
          <p:sp>
            <p:nvSpPr>
              <p:cNvPr id="84" name="Freeform 83"/>
              <p:cNvSpPr>
                <a:spLocks noEditPoints="1"/>
              </p:cNvSpPr>
              <p:nvPr/>
            </p:nvSpPr>
            <p:spPr bwMode="auto">
              <a:xfrm>
                <a:off x="2840038" y="4406900"/>
                <a:ext cx="723900" cy="720725"/>
              </a:xfrm>
              <a:custGeom>
                <a:avLst/>
                <a:gdLst>
                  <a:gd name="T0" fmla="*/ 440 w 456"/>
                  <a:gd name="T1" fmla="*/ 141 h 454"/>
                  <a:gd name="T2" fmla="*/ 404 w 456"/>
                  <a:gd name="T3" fmla="*/ 82 h 454"/>
                  <a:gd name="T4" fmla="*/ 287 w 456"/>
                  <a:gd name="T5" fmla="*/ 7 h 454"/>
                  <a:gd name="T6" fmla="*/ 192 w 456"/>
                  <a:gd name="T7" fmla="*/ 2 h 454"/>
                  <a:gd name="T8" fmla="*/ 146 w 456"/>
                  <a:gd name="T9" fmla="*/ 15 h 454"/>
                  <a:gd name="T10" fmla="*/ 63 w 456"/>
                  <a:gd name="T11" fmla="*/ 70 h 454"/>
                  <a:gd name="T12" fmla="*/ 8 w 456"/>
                  <a:gd name="T13" fmla="*/ 168 h 454"/>
                  <a:gd name="T14" fmla="*/ 0 w 456"/>
                  <a:gd name="T15" fmla="*/ 227 h 454"/>
                  <a:gd name="T16" fmla="*/ 1 w 456"/>
                  <a:gd name="T17" fmla="*/ 246 h 454"/>
                  <a:gd name="T18" fmla="*/ 2 w 456"/>
                  <a:gd name="T19" fmla="*/ 256 h 454"/>
                  <a:gd name="T20" fmla="*/ 20 w 456"/>
                  <a:gd name="T21" fmla="*/ 319 h 454"/>
                  <a:gd name="T22" fmla="*/ 45 w 456"/>
                  <a:gd name="T23" fmla="*/ 364 h 454"/>
                  <a:gd name="T24" fmla="*/ 122 w 456"/>
                  <a:gd name="T25" fmla="*/ 428 h 454"/>
                  <a:gd name="T26" fmla="*/ 204 w 456"/>
                  <a:gd name="T27" fmla="*/ 453 h 454"/>
                  <a:gd name="T28" fmla="*/ 218 w 456"/>
                  <a:gd name="T29" fmla="*/ 454 h 454"/>
                  <a:gd name="T30" fmla="*/ 264 w 456"/>
                  <a:gd name="T31" fmla="*/ 452 h 454"/>
                  <a:gd name="T32" fmla="*/ 362 w 456"/>
                  <a:gd name="T33" fmla="*/ 411 h 454"/>
                  <a:gd name="T34" fmla="*/ 418 w 456"/>
                  <a:gd name="T35" fmla="*/ 354 h 454"/>
                  <a:gd name="T36" fmla="*/ 455 w 456"/>
                  <a:gd name="T37" fmla="*/ 249 h 454"/>
                  <a:gd name="T38" fmla="*/ 313 w 456"/>
                  <a:gd name="T39" fmla="*/ 344 h 454"/>
                  <a:gd name="T40" fmla="*/ 240 w 456"/>
                  <a:gd name="T41" fmla="*/ 372 h 454"/>
                  <a:gd name="T42" fmla="*/ 159 w 456"/>
                  <a:gd name="T43" fmla="*/ 355 h 454"/>
                  <a:gd name="T44" fmla="*/ 94 w 456"/>
                  <a:gd name="T45" fmla="*/ 284 h 454"/>
                  <a:gd name="T46" fmla="*/ 84 w 456"/>
                  <a:gd name="T47" fmla="*/ 204 h 454"/>
                  <a:gd name="T48" fmla="*/ 118 w 456"/>
                  <a:gd name="T49" fmla="*/ 132 h 454"/>
                  <a:gd name="T50" fmla="*/ 184 w 456"/>
                  <a:gd name="T51" fmla="*/ 88 h 454"/>
                  <a:gd name="T52" fmla="*/ 228 w 456"/>
                  <a:gd name="T53" fmla="*/ 82 h 454"/>
                  <a:gd name="T54" fmla="*/ 323 w 456"/>
                  <a:gd name="T55" fmla="*/ 116 h 454"/>
                  <a:gd name="T56" fmla="*/ 363 w 456"/>
                  <a:gd name="T57" fmla="*/ 171 h 454"/>
                  <a:gd name="T58" fmla="*/ 374 w 456"/>
                  <a:gd name="T59" fmla="*/ 227 h 454"/>
                  <a:gd name="T60" fmla="*/ 339 w 456"/>
                  <a:gd name="T61" fmla="*/ 321 h 454"/>
                  <a:gd name="T62" fmla="*/ 387 w 456"/>
                  <a:gd name="T63" fmla="*/ 209 h 454"/>
                  <a:gd name="T64" fmla="*/ 362 w 456"/>
                  <a:gd name="T65" fmla="*/ 139 h 454"/>
                  <a:gd name="T66" fmla="*/ 435 w 456"/>
                  <a:gd name="T67" fmla="*/ 176 h 454"/>
                  <a:gd name="T68" fmla="*/ 240 w 456"/>
                  <a:gd name="T69" fmla="*/ 14 h 454"/>
                  <a:gd name="T70" fmla="*/ 362 w 456"/>
                  <a:gd name="T71" fmla="*/ 59 h 454"/>
                  <a:gd name="T72" fmla="*/ 341 w 456"/>
                  <a:gd name="T73" fmla="*/ 114 h 454"/>
                  <a:gd name="T74" fmla="*/ 228 w 456"/>
                  <a:gd name="T75" fmla="*/ 68 h 454"/>
                  <a:gd name="T76" fmla="*/ 169 w 456"/>
                  <a:gd name="T77" fmla="*/ 22 h 454"/>
                  <a:gd name="T78" fmla="*/ 228 w 456"/>
                  <a:gd name="T79" fmla="*/ 440 h 454"/>
                  <a:gd name="T80" fmla="*/ 215 w 456"/>
                  <a:gd name="T81" fmla="*/ 440 h 454"/>
                  <a:gd name="T82" fmla="*/ 165 w 456"/>
                  <a:gd name="T83" fmla="*/ 432 h 454"/>
                  <a:gd name="T84" fmla="*/ 84 w 456"/>
                  <a:gd name="T85" fmla="*/ 384 h 454"/>
                  <a:gd name="T86" fmla="*/ 36 w 456"/>
                  <a:gd name="T87" fmla="*/ 319 h 454"/>
                  <a:gd name="T88" fmla="*/ 17 w 456"/>
                  <a:gd name="T89" fmla="*/ 262 h 454"/>
                  <a:gd name="T90" fmla="*/ 16 w 456"/>
                  <a:gd name="T91" fmla="*/ 250 h 454"/>
                  <a:gd name="T92" fmla="*/ 15 w 456"/>
                  <a:gd name="T93" fmla="*/ 227 h 454"/>
                  <a:gd name="T94" fmla="*/ 18 w 456"/>
                  <a:gd name="T95" fmla="*/ 186 h 454"/>
                  <a:gd name="T96" fmla="*/ 63 w 456"/>
                  <a:gd name="T97" fmla="*/ 90 h 454"/>
                  <a:gd name="T98" fmla="*/ 150 w 456"/>
                  <a:gd name="T99" fmla="*/ 28 h 454"/>
                  <a:gd name="T100" fmla="*/ 150 w 456"/>
                  <a:gd name="T101" fmla="*/ 88 h 454"/>
                  <a:gd name="T102" fmla="*/ 91 w 456"/>
                  <a:gd name="T103" fmla="*/ 145 h 454"/>
                  <a:gd name="T104" fmla="*/ 68 w 456"/>
                  <a:gd name="T105" fmla="*/ 227 h 454"/>
                  <a:gd name="T106" fmla="*/ 96 w 456"/>
                  <a:gd name="T107" fmla="*/ 316 h 454"/>
                  <a:gd name="T108" fmla="*/ 180 w 456"/>
                  <a:gd name="T109" fmla="*/ 380 h 454"/>
                  <a:gd name="T110" fmla="*/ 264 w 456"/>
                  <a:gd name="T111" fmla="*/ 383 h 454"/>
                  <a:gd name="T112" fmla="*/ 348 w 456"/>
                  <a:gd name="T113" fmla="*/ 404 h 454"/>
                  <a:gd name="T114" fmla="*/ 244 w 456"/>
                  <a:gd name="T115" fmla="*/ 440 h 454"/>
                  <a:gd name="T116" fmla="*/ 441 w 456"/>
                  <a:gd name="T117" fmla="*/ 249 h 454"/>
                  <a:gd name="T118" fmla="*/ 379 w 456"/>
                  <a:gd name="T119" fmla="*/ 378 h 454"/>
                  <a:gd name="T120" fmla="*/ 340 w 456"/>
                  <a:gd name="T121" fmla="*/ 341 h 454"/>
                  <a:gd name="T122" fmla="*/ 388 w 456"/>
                  <a:gd name="T123" fmla="*/ 23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6" h="454">
                    <a:moveTo>
                      <a:pt x="456" y="226"/>
                    </a:moveTo>
                    <a:lnTo>
                      <a:pt x="456" y="226"/>
                    </a:lnTo>
                    <a:lnTo>
                      <a:pt x="456" y="209"/>
                    </a:lnTo>
                    <a:lnTo>
                      <a:pt x="454" y="192"/>
                    </a:lnTo>
                    <a:lnTo>
                      <a:pt x="450" y="175"/>
                    </a:lnTo>
                    <a:lnTo>
                      <a:pt x="445" y="157"/>
                    </a:lnTo>
                    <a:lnTo>
                      <a:pt x="440" y="141"/>
                    </a:lnTo>
                    <a:lnTo>
                      <a:pt x="432" y="126"/>
                    </a:lnTo>
                    <a:lnTo>
                      <a:pt x="423" y="110"/>
                    </a:lnTo>
                    <a:lnTo>
                      <a:pt x="414" y="96"/>
                    </a:lnTo>
                    <a:lnTo>
                      <a:pt x="414" y="96"/>
                    </a:lnTo>
                    <a:lnTo>
                      <a:pt x="410" y="90"/>
                    </a:lnTo>
                    <a:lnTo>
                      <a:pt x="410" y="90"/>
                    </a:lnTo>
                    <a:lnTo>
                      <a:pt x="404" y="82"/>
                    </a:lnTo>
                    <a:lnTo>
                      <a:pt x="404" y="82"/>
                    </a:lnTo>
                    <a:lnTo>
                      <a:pt x="388" y="64"/>
                    </a:lnTo>
                    <a:lnTo>
                      <a:pt x="371" y="48"/>
                    </a:lnTo>
                    <a:lnTo>
                      <a:pt x="351" y="34"/>
                    </a:lnTo>
                    <a:lnTo>
                      <a:pt x="332" y="23"/>
                    </a:lnTo>
                    <a:lnTo>
                      <a:pt x="310" y="14"/>
                    </a:lnTo>
                    <a:lnTo>
                      <a:pt x="287" y="7"/>
                    </a:lnTo>
                    <a:lnTo>
                      <a:pt x="265" y="2"/>
                    </a:lnTo>
                    <a:lnTo>
                      <a:pt x="241" y="0"/>
                    </a:lnTo>
                    <a:lnTo>
                      <a:pt x="241" y="0"/>
                    </a:lnTo>
                    <a:lnTo>
                      <a:pt x="228" y="0"/>
                    </a:lnTo>
                    <a:lnTo>
                      <a:pt x="228" y="0"/>
                    </a:lnTo>
                    <a:lnTo>
                      <a:pt x="210" y="0"/>
                    </a:lnTo>
                    <a:lnTo>
                      <a:pt x="192" y="2"/>
                    </a:lnTo>
                    <a:lnTo>
                      <a:pt x="175" y="5"/>
                    </a:lnTo>
                    <a:lnTo>
                      <a:pt x="158" y="10"/>
                    </a:lnTo>
                    <a:lnTo>
                      <a:pt x="157" y="10"/>
                    </a:lnTo>
                    <a:lnTo>
                      <a:pt x="156" y="11"/>
                    </a:lnTo>
                    <a:lnTo>
                      <a:pt x="156" y="11"/>
                    </a:lnTo>
                    <a:lnTo>
                      <a:pt x="148" y="14"/>
                    </a:lnTo>
                    <a:lnTo>
                      <a:pt x="146" y="15"/>
                    </a:lnTo>
                    <a:lnTo>
                      <a:pt x="146" y="15"/>
                    </a:lnTo>
                    <a:lnTo>
                      <a:pt x="130" y="21"/>
                    </a:lnTo>
                    <a:lnTo>
                      <a:pt x="115" y="30"/>
                    </a:lnTo>
                    <a:lnTo>
                      <a:pt x="101" y="38"/>
                    </a:lnTo>
                    <a:lnTo>
                      <a:pt x="88" y="47"/>
                    </a:lnTo>
                    <a:lnTo>
                      <a:pt x="75" y="58"/>
                    </a:lnTo>
                    <a:lnTo>
                      <a:pt x="63" y="70"/>
                    </a:lnTo>
                    <a:lnTo>
                      <a:pt x="52" y="82"/>
                    </a:lnTo>
                    <a:lnTo>
                      <a:pt x="42" y="95"/>
                    </a:lnTo>
                    <a:lnTo>
                      <a:pt x="34" y="108"/>
                    </a:lnTo>
                    <a:lnTo>
                      <a:pt x="25" y="122"/>
                    </a:lnTo>
                    <a:lnTo>
                      <a:pt x="18" y="137"/>
                    </a:lnTo>
                    <a:lnTo>
                      <a:pt x="13" y="152"/>
                    </a:lnTo>
                    <a:lnTo>
                      <a:pt x="8" y="168"/>
                    </a:lnTo>
                    <a:lnTo>
                      <a:pt x="4" y="184"/>
                    </a:lnTo>
                    <a:lnTo>
                      <a:pt x="2" y="200"/>
                    </a:lnTo>
                    <a:lnTo>
                      <a:pt x="1" y="218"/>
                    </a:lnTo>
                    <a:lnTo>
                      <a:pt x="1" y="218"/>
                    </a:lnTo>
                    <a:lnTo>
                      <a:pt x="0" y="223"/>
                    </a:lnTo>
                    <a:lnTo>
                      <a:pt x="0" y="227"/>
                    </a:lnTo>
                    <a:lnTo>
                      <a:pt x="0" y="227"/>
                    </a:lnTo>
                    <a:lnTo>
                      <a:pt x="0" y="227"/>
                    </a:lnTo>
                    <a:lnTo>
                      <a:pt x="1" y="236"/>
                    </a:lnTo>
                    <a:lnTo>
                      <a:pt x="1" y="237"/>
                    </a:lnTo>
                    <a:lnTo>
                      <a:pt x="1" y="237"/>
                    </a:lnTo>
                    <a:lnTo>
                      <a:pt x="1" y="239"/>
                    </a:lnTo>
                    <a:lnTo>
                      <a:pt x="1" y="239"/>
                    </a:lnTo>
                    <a:lnTo>
                      <a:pt x="1" y="246"/>
                    </a:lnTo>
                    <a:lnTo>
                      <a:pt x="1" y="248"/>
                    </a:lnTo>
                    <a:lnTo>
                      <a:pt x="1" y="248"/>
                    </a:lnTo>
                    <a:lnTo>
                      <a:pt x="2" y="251"/>
                    </a:lnTo>
                    <a:lnTo>
                      <a:pt x="2" y="251"/>
                    </a:lnTo>
                    <a:lnTo>
                      <a:pt x="2" y="254"/>
                    </a:lnTo>
                    <a:lnTo>
                      <a:pt x="2" y="256"/>
                    </a:lnTo>
                    <a:lnTo>
                      <a:pt x="2" y="256"/>
                    </a:lnTo>
                    <a:lnTo>
                      <a:pt x="3" y="263"/>
                    </a:lnTo>
                    <a:lnTo>
                      <a:pt x="3" y="264"/>
                    </a:lnTo>
                    <a:lnTo>
                      <a:pt x="3" y="264"/>
                    </a:lnTo>
                    <a:lnTo>
                      <a:pt x="7" y="278"/>
                    </a:lnTo>
                    <a:lnTo>
                      <a:pt x="10" y="292"/>
                    </a:lnTo>
                    <a:lnTo>
                      <a:pt x="14" y="305"/>
                    </a:lnTo>
                    <a:lnTo>
                      <a:pt x="20" y="319"/>
                    </a:lnTo>
                    <a:lnTo>
                      <a:pt x="21" y="320"/>
                    </a:lnTo>
                    <a:lnTo>
                      <a:pt x="21" y="320"/>
                    </a:lnTo>
                    <a:lnTo>
                      <a:pt x="23" y="326"/>
                    </a:lnTo>
                    <a:lnTo>
                      <a:pt x="23" y="326"/>
                    </a:lnTo>
                    <a:lnTo>
                      <a:pt x="30" y="339"/>
                    </a:lnTo>
                    <a:lnTo>
                      <a:pt x="38" y="352"/>
                    </a:lnTo>
                    <a:lnTo>
                      <a:pt x="45" y="364"/>
                    </a:lnTo>
                    <a:lnTo>
                      <a:pt x="55" y="374"/>
                    </a:lnTo>
                    <a:lnTo>
                      <a:pt x="65" y="385"/>
                    </a:lnTo>
                    <a:lnTo>
                      <a:pt x="75" y="395"/>
                    </a:lnTo>
                    <a:lnTo>
                      <a:pt x="85" y="405"/>
                    </a:lnTo>
                    <a:lnTo>
                      <a:pt x="97" y="413"/>
                    </a:lnTo>
                    <a:lnTo>
                      <a:pt x="109" y="421"/>
                    </a:lnTo>
                    <a:lnTo>
                      <a:pt x="122" y="428"/>
                    </a:lnTo>
                    <a:lnTo>
                      <a:pt x="135" y="435"/>
                    </a:lnTo>
                    <a:lnTo>
                      <a:pt x="148" y="440"/>
                    </a:lnTo>
                    <a:lnTo>
                      <a:pt x="162" y="445"/>
                    </a:lnTo>
                    <a:lnTo>
                      <a:pt x="176" y="449"/>
                    </a:lnTo>
                    <a:lnTo>
                      <a:pt x="190" y="451"/>
                    </a:lnTo>
                    <a:lnTo>
                      <a:pt x="204" y="453"/>
                    </a:lnTo>
                    <a:lnTo>
                      <a:pt x="204" y="453"/>
                    </a:lnTo>
                    <a:lnTo>
                      <a:pt x="205" y="453"/>
                    </a:lnTo>
                    <a:lnTo>
                      <a:pt x="205" y="453"/>
                    </a:lnTo>
                    <a:lnTo>
                      <a:pt x="214" y="454"/>
                    </a:lnTo>
                    <a:lnTo>
                      <a:pt x="215" y="454"/>
                    </a:lnTo>
                    <a:lnTo>
                      <a:pt x="215" y="454"/>
                    </a:lnTo>
                    <a:lnTo>
                      <a:pt x="218" y="454"/>
                    </a:lnTo>
                    <a:lnTo>
                      <a:pt x="218" y="454"/>
                    </a:lnTo>
                    <a:lnTo>
                      <a:pt x="223" y="454"/>
                    </a:lnTo>
                    <a:lnTo>
                      <a:pt x="226" y="454"/>
                    </a:lnTo>
                    <a:lnTo>
                      <a:pt x="226" y="454"/>
                    </a:lnTo>
                    <a:lnTo>
                      <a:pt x="228" y="454"/>
                    </a:lnTo>
                    <a:lnTo>
                      <a:pt x="228" y="454"/>
                    </a:lnTo>
                    <a:lnTo>
                      <a:pt x="246" y="454"/>
                    </a:lnTo>
                    <a:lnTo>
                      <a:pt x="264" y="452"/>
                    </a:lnTo>
                    <a:lnTo>
                      <a:pt x="282" y="449"/>
                    </a:lnTo>
                    <a:lnTo>
                      <a:pt x="298" y="443"/>
                    </a:lnTo>
                    <a:lnTo>
                      <a:pt x="315" y="437"/>
                    </a:lnTo>
                    <a:lnTo>
                      <a:pt x="332" y="429"/>
                    </a:lnTo>
                    <a:lnTo>
                      <a:pt x="347" y="421"/>
                    </a:lnTo>
                    <a:lnTo>
                      <a:pt x="362" y="411"/>
                    </a:lnTo>
                    <a:lnTo>
                      <a:pt x="362" y="411"/>
                    </a:lnTo>
                    <a:lnTo>
                      <a:pt x="362" y="411"/>
                    </a:lnTo>
                    <a:lnTo>
                      <a:pt x="362" y="411"/>
                    </a:lnTo>
                    <a:lnTo>
                      <a:pt x="373" y="404"/>
                    </a:lnTo>
                    <a:lnTo>
                      <a:pt x="373" y="404"/>
                    </a:lnTo>
                    <a:lnTo>
                      <a:pt x="390" y="388"/>
                    </a:lnTo>
                    <a:lnTo>
                      <a:pt x="405" y="371"/>
                    </a:lnTo>
                    <a:lnTo>
                      <a:pt x="418" y="354"/>
                    </a:lnTo>
                    <a:lnTo>
                      <a:pt x="430" y="335"/>
                    </a:lnTo>
                    <a:lnTo>
                      <a:pt x="439" y="315"/>
                    </a:lnTo>
                    <a:lnTo>
                      <a:pt x="446" y="294"/>
                    </a:lnTo>
                    <a:lnTo>
                      <a:pt x="452" y="273"/>
                    </a:lnTo>
                    <a:lnTo>
                      <a:pt x="455" y="250"/>
                    </a:lnTo>
                    <a:lnTo>
                      <a:pt x="455" y="249"/>
                    </a:lnTo>
                    <a:lnTo>
                      <a:pt x="455" y="249"/>
                    </a:lnTo>
                    <a:lnTo>
                      <a:pt x="456" y="239"/>
                    </a:lnTo>
                    <a:lnTo>
                      <a:pt x="456" y="239"/>
                    </a:lnTo>
                    <a:lnTo>
                      <a:pt x="456" y="239"/>
                    </a:lnTo>
                    <a:lnTo>
                      <a:pt x="456" y="226"/>
                    </a:lnTo>
                    <a:lnTo>
                      <a:pt x="456" y="226"/>
                    </a:lnTo>
                    <a:close/>
                    <a:moveTo>
                      <a:pt x="313" y="344"/>
                    </a:moveTo>
                    <a:lnTo>
                      <a:pt x="313" y="344"/>
                    </a:lnTo>
                    <a:lnTo>
                      <a:pt x="305" y="351"/>
                    </a:lnTo>
                    <a:lnTo>
                      <a:pt x="294" y="357"/>
                    </a:lnTo>
                    <a:lnTo>
                      <a:pt x="284" y="361"/>
                    </a:lnTo>
                    <a:lnTo>
                      <a:pt x="273" y="366"/>
                    </a:lnTo>
                    <a:lnTo>
                      <a:pt x="263" y="369"/>
                    </a:lnTo>
                    <a:lnTo>
                      <a:pt x="251" y="371"/>
                    </a:lnTo>
                    <a:lnTo>
                      <a:pt x="240" y="372"/>
                    </a:lnTo>
                    <a:lnTo>
                      <a:pt x="228" y="372"/>
                    </a:lnTo>
                    <a:lnTo>
                      <a:pt x="228" y="372"/>
                    </a:lnTo>
                    <a:lnTo>
                      <a:pt x="214" y="372"/>
                    </a:lnTo>
                    <a:lnTo>
                      <a:pt x="199" y="369"/>
                    </a:lnTo>
                    <a:lnTo>
                      <a:pt x="185" y="366"/>
                    </a:lnTo>
                    <a:lnTo>
                      <a:pt x="172" y="361"/>
                    </a:lnTo>
                    <a:lnTo>
                      <a:pt x="159" y="355"/>
                    </a:lnTo>
                    <a:lnTo>
                      <a:pt x="147" y="347"/>
                    </a:lnTo>
                    <a:lnTo>
                      <a:pt x="136" y="339"/>
                    </a:lnTo>
                    <a:lnTo>
                      <a:pt x="125" y="330"/>
                    </a:lnTo>
                    <a:lnTo>
                      <a:pt x="116" y="319"/>
                    </a:lnTo>
                    <a:lnTo>
                      <a:pt x="108" y="308"/>
                    </a:lnTo>
                    <a:lnTo>
                      <a:pt x="101" y="297"/>
                    </a:lnTo>
                    <a:lnTo>
                      <a:pt x="94" y="284"/>
                    </a:lnTo>
                    <a:lnTo>
                      <a:pt x="90" y="271"/>
                    </a:lnTo>
                    <a:lnTo>
                      <a:pt x="85" y="257"/>
                    </a:lnTo>
                    <a:lnTo>
                      <a:pt x="83" y="242"/>
                    </a:lnTo>
                    <a:lnTo>
                      <a:pt x="83" y="227"/>
                    </a:lnTo>
                    <a:lnTo>
                      <a:pt x="83" y="227"/>
                    </a:lnTo>
                    <a:lnTo>
                      <a:pt x="83" y="216"/>
                    </a:lnTo>
                    <a:lnTo>
                      <a:pt x="84" y="204"/>
                    </a:lnTo>
                    <a:lnTo>
                      <a:pt x="86" y="192"/>
                    </a:lnTo>
                    <a:lnTo>
                      <a:pt x="90" y="181"/>
                    </a:lnTo>
                    <a:lnTo>
                      <a:pt x="94" y="170"/>
                    </a:lnTo>
                    <a:lnTo>
                      <a:pt x="98" y="161"/>
                    </a:lnTo>
                    <a:lnTo>
                      <a:pt x="104" y="151"/>
                    </a:lnTo>
                    <a:lnTo>
                      <a:pt x="110" y="141"/>
                    </a:lnTo>
                    <a:lnTo>
                      <a:pt x="118" y="132"/>
                    </a:lnTo>
                    <a:lnTo>
                      <a:pt x="125" y="124"/>
                    </a:lnTo>
                    <a:lnTo>
                      <a:pt x="133" y="116"/>
                    </a:lnTo>
                    <a:lnTo>
                      <a:pt x="143" y="110"/>
                    </a:lnTo>
                    <a:lnTo>
                      <a:pt x="151" y="103"/>
                    </a:lnTo>
                    <a:lnTo>
                      <a:pt x="162" y="98"/>
                    </a:lnTo>
                    <a:lnTo>
                      <a:pt x="172" y="92"/>
                    </a:lnTo>
                    <a:lnTo>
                      <a:pt x="184" y="88"/>
                    </a:lnTo>
                    <a:lnTo>
                      <a:pt x="184" y="88"/>
                    </a:lnTo>
                    <a:lnTo>
                      <a:pt x="184" y="88"/>
                    </a:lnTo>
                    <a:lnTo>
                      <a:pt x="184" y="88"/>
                    </a:lnTo>
                    <a:lnTo>
                      <a:pt x="194" y="85"/>
                    </a:lnTo>
                    <a:lnTo>
                      <a:pt x="205" y="83"/>
                    </a:lnTo>
                    <a:lnTo>
                      <a:pt x="217" y="82"/>
                    </a:lnTo>
                    <a:lnTo>
                      <a:pt x="228" y="82"/>
                    </a:lnTo>
                    <a:lnTo>
                      <a:pt x="228" y="82"/>
                    </a:lnTo>
                    <a:lnTo>
                      <a:pt x="245" y="83"/>
                    </a:lnTo>
                    <a:lnTo>
                      <a:pt x="263" y="86"/>
                    </a:lnTo>
                    <a:lnTo>
                      <a:pt x="279" y="90"/>
                    </a:lnTo>
                    <a:lnTo>
                      <a:pt x="294" y="98"/>
                    </a:lnTo>
                    <a:lnTo>
                      <a:pt x="309" y="105"/>
                    </a:lnTo>
                    <a:lnTo>
                      <a:pt x="323" y="116"/>
                    </a:lnTo>
                    <a:lnTo>
                      <a:pt x="335" y="128"/>
                    </a:lnTo>
                    <a:lnTo>
                      <a:pt x="346" y="141"/>
                    </a:lnTo>
                    <a:lnTo>
                      <a:pt x="346" y="141"/>
                    </a:lnTo>
                    <a:lnTo>
                      <a:pt x="346" y="141"/>
                    </a:lnTo>
                    <a:lnTo>
                      <a:pt x="352" y="151"/>
                    </a:lnTo>
                    <a:lnTo>
                      <a:pt x="358" y="161"/>
                    </a:lnTo>
                    <a:lnTo>
                      <a:pt x="363" y="171"/>
                    </a:lnTo>
                    <a:lnTo>
                      <a:pt x="366" y="182"/>
                    </a:lnTo>
                    <a:lnTo>
                      <a:pt x="369" y="193"/>
                    </a:lnTo>
                    <a:lnTo>
                      <a:pt x="372" y="204"/>
                    </a:lnTo>
                    <a:lnTo>
                      <a:pt x="374" y="216"/>
                    </a:lnTo>
                    <a:lnTo>
                      <a:pt x="374" y="226"/>
                    </a:lnTo>
                    <a:lnTo>
                      <a:pt x="374" y="227"/>
                    </a:lnTo>
                    <a:lnTo>
                      <a:pt x="374" y="227"/>
                    </a:lnTo>
                    <a:lnTo>
                      <a:pt x="374" y="227"/>
                    </a:lnTo>
                    <a:lnTo>
                      <a:pt x="373" y="244"/>
                    </a:lnTo>
                    <a:lnTo>
                      <a:pt x="369" y="261"/>
                    </a:lnTo>
                    <a:lnTo>
                      <a:pt x="365" y="277"/>
                    </a:lnTo>
                    <a:lnTo>
                      <a:pt x="358" y="293"/>
                    </a:lnTo>
                    <a:lnTo>
                      <a:pt x="349" y="307"/>
                    </a:lnTo>
                    <a:lnTo>
                      <a:pt x="339" y="321"/>
                    </a:lnTo>
                    <a:lnTo>
                      <a:pt x="327" y="333"/>
                    </a:lnTo>
                    <a:lnTo>
                      <a:pt x="313" y="344"/>
                    </a:lnTo>
                    <a:lnTo>
                      <a:pt x="313" y="344"/>
                    </a:lnTo>
                    <a:close/>
                    <a:moveTo>
                      <a:pt x="442" y="220"/>
                    </a:moveTo>
                    <a:lnTo>
                      <a:pt x="388" y="220"/>
                    </a:lnTo>
                    <a:lnTo>
                      <a:pt x="388" y="220"/>
                    </a:lnTo>
                    <a:lnTo>
                      <a:pt x="387" y="209"/>
                    </a:lnTo>
                    <a:lnTo>
                      <a:pt x="386" y="198"/>
                    </a:lnTo>
                    <a:lnTo>
                      <a:pt x="383" y="188"/>
                    </a:lnTo>
                    <a:lnTo>
                      <a:pt x="380" y="178"/>
                    </a:lnTo>
                    <a:lnTo>
                      <a:pt x="377" y="167"/>
                    </a:lnTo>
                    <a:lnTo>
                      <a:pt x="373" y="157"/>
                    </a:lnTo>
                    <a:lnTo>
                      <a:pt x="367" y="149"/>
                    </a:lnTo>
                    <a:lnTo>
                      <a:pt x="362" y="139"/>
                    </a:lnTo>
                    <a:lnTo>
                      <a:pt x="405" y="108"/>
                    </a:lnTo>
                    <a:lnTo>
                      <a:pt x="405" y="108"/>
                    </a:lnTo>
                    <a:lnTo>
                      <a:pt x="413" y="119"/>
                    </a:lnTo>
                    <a:lnTo>
                      <a:pt x="420" y="134"/>
                    </a:lnTo>
                    <a:lnTo>
                      <a:pt x="427" y="146"/>
                    </a:lnTo>
                    <a:lnTo>
                      <a:pt x="431" y="161"/>
                    </a:lnTo>
                    <a:lnTo>
                      <a:pt x="435" y="176"/>
                    </a:lnTo>
                    <a:lnTo>
                      <a:pt x="439" y="190"/>
                    </a:lnTo>
                    <a:lnTo>
                      <a:pt x="441" y="205"/>
                    </a:lnTo>
                    <a:lnTo>
                      <a:pt x="442" y="220"/>
                    </a:lnTo>
                    <a:lnTo>
                      <a:pt x="442" y="220"/>
                    </a:lnTo>
                    <a:close/>
                    <a:moveTo>
                      <a:pt x="228" y="14"/>
                    </a:moveTo>
                    <a:lnTo>
                      <a:pt x="228" y="14"/>
                    </a:lnTo>
                    <a:lnTo>
                      <a:pt x="240" y="14"/>
                    </a:lnTo>
                    <a:lnTo>
                      <a:pt x="240" y="14"/>
                    </a:lnTo>
                    <a:lnTo>
                      <a:pt x="263" y="16"/>
                    </a:lnTo>
                    <a:lnTo>
                      <a:pt x="284" y="20"/>
                    </a:lnTo>
                    <a:lnTo>
                      <a:pt x="305" y="27"/>
                    </a:lnTo>
                    <a:lnTo>
                      <a:pt x="325" y="35"/>
                    </a:lnTo>
                    <a:lnTo>
                      <a:pt x="344" y="46"/>
                    </a:lnTo>
                    <a:lnTo>
                      <a:pt x="362" y="59"/>
                    </a:lnTo>
                    <a:lnTo>
                      <a:pt x="378" y="74"/>
                    </a:lnTo>
                    <a:lnTo>
                      <a:pt x="393" y="91"/>
                    </a:lnTo>
                    <a:lnTo>
                      <a:pt x="393" y="91"/>
                    </a:lnTo>
                    <a:lnTo>
                      <a:pt x="396" y="96"/>
                    </a:lnTo>
                    <a:lnTo>
                      <a:pt x="353" y="127"/>
                    </a:lnTo>
                    <a:lnTo>
                      <a:pt x="353" y="127"/>
                    </a:lnTo>
                    <a:lnTo>
                      <a:pt x="341" y="114"/>
                    </a:lnTo>
                    <a:lnTo>
                      <a:pt x="327" y="102"/>
                    </a:lnTo>
                    <a:lnTo>
                      <a:pt x="313" y="91"/>
                    </a:lnTo>
                    <a:lnTo>
                      <a:pt x="297" y="83"/>
                    </a:lnTo>
                    <a:lnTo>
                      <a:pt x="281" y="76"/>
                    </a:lnTo>
                    <a:lnTo>
                      <a:pt x="264" y="71"/>
                    </a:lnTo>
                    <a:lnTo>
                      <a:pt x="246" y="69"/>
                    </a:lnTo>
                    <a:lnTo>
                      <a:pt x="228" y="68"/>
                    </a:lnTo>
                    <a:lnTo>
                      <a:pt x="228" y="68"/>
                    </a:lnTo>
                    <a:lnTo>
                      <a:pt x="217" y="68"/>
                    </a:lnTo>
                    <a:lnTo>
                      <a:pt x="206" y="69"/>
                    </a:lnTo>
                    <a:lnTo>
                      <a:pt x="197" y="71"/>
                    </a:lnTo>
                    <a:lnTo>
                      <a:pt x="186" y="73"/>
                    </a:lnTo>
                    <a:lnTo>
                      <a:pt x="169" y="22"/>
                    </a:lnTo>
                    <a:lnTo>
                      <a:pt x="169" y="22"/>
                    </a:lnTo>
                    <a:lnTo>
                      <a:pt x="184" y="18"/>
                    </a:lnTo>
                    <a:lnTo>
                      <a:pt x="198" y="16"/>
                    </a:lnTo>
                    <a:lnTo>
                      <a:pt x="213" y="14"/>
                    </a:lnTo>
                    <a:lnTo>
                      <a:pt x="228" y="14"/>
                    </a:lnTo>
                    <a:lnTo>
                      <a:pt x="228" y="14"/>
                    </a:lnTo>
                    <a:close/>
                    <a:moveTo>
                      <a:pt x="228" y="440"/>
                    </a:moveTo>
                    <a:lnTo>
                      <a:pt x="228" y="440"/>
                    </a:lnTo>
                    <a:lnTo>
                      <a:pt x="226" y="440"/>
                    </a:lnTo>
                    <a:lnTo>
                      <a:pt x="223" y="440"/>
                    </a:lnTo>
                    <a:lnTo>
                      <a:pt x="223" y="440"/>
                    </a:lnTo>
                    <a:lnTo>
                      <a:pt x="218" y="440"/>
                    </a:lnTo>
                    <a:lnTo>
                      <a:pt x="218" y="440"/>
                    </a:lnTo>
                    <a:lnTo>
                      <a:pt x="216" y="440"/>
                    </a:lnTo>
                    <a:lnTo>
                      <a:pt x="215" y="440"/>
                    </a:lnTo>
                    <a:lnTo>
                      <a:pt x="215" y="440"/>
                    </a:lnTo>
                    <a:lnTo>
                      <a:pt x="207" y="439"/>
                    </a:lnTo>
                    <a:lnTo>
                      <a:pt x="206" y="439"/>
                    </a:lnTo>
                    <a:lnTo>
                      <a:pt x="206" y="439"/>
                    </a:lnTo>
                    <a:lnTo>
                      <a:pt x="192" y="437"/>
                    </a:lnTo>
                    <a:lnTo>
                      <a:pt x="179" y="435"/>
                    </a:lnTo>
                    <a:lnTo>
                      <a:pt x="165" y="432"/>
                    </a:lnTo>
                    <a:lnTo>
                      <a:pt x="153" y="427"/>
                    </a:lnTo>
                    <a:lnTo>
                      <a:pt x="140" y="422"/>
                    </a:lnTo>
                    <a:lnTo>
                      <a:pt x="129" y="415"/>
                    </a:lnTo>
                    <a:lnTo>
                      <a:pt x="117" y="409"/>
                    </a:lnTo>
                    <a:lnTo>
                      <a:pt x="106" y="401"/>
                    </a:lnTo>
                    <a:lnTo>
                      <a:pt x="95" y="394"/>
                    </a:lnTo>
                    <a:lnTo>
                      <a:pt x="84" y="384"/>
                    </a:lnTo>
                    <a:lnTo>
                      <a:pt x="75" y="375"/>
                    </a:lnTo>
                    <a:lnTo>
                      <a:pt x="66" y="365"/>
                    </a:lnTo>
                    <a:lnTo>
                      <a:pt x="57" y="355"/>
                    </a:lnTo>
                    <a:lnTo>
                      <a:pt x="50" y="343"/>
                    </a:lnTo>
                    <a:lnTo>
                      <a:pt x="42" y="331"/>
                    </a:lnTo>
                    <a:lnTo>
                      <a:pt x="36" y="319"/>
                    </a:lnTo>
                    <a:lnTo>
                      <a:pt x="36" y="319"/>
                    </a:lnTo>
                    <a:lnTo>
                      <a:pt x="34" y="315"/>
                    </a:lnTo>
                    <a:lnTo>
                      <a:pt x="32" y="314"/>
                    </a:lnTo>
                    <a:lnTo>
                      <a:pt x="32" y="314"/>
                    </a:lnTo>
                    <a:lnTo>
                      <a:pt x="28" y="301"/>
                    </a:lnTo>
                    <a:lnTo>
                      <a:pt x="24" y="288"/>
                    </a:lnTo>
                    <a:lnTo>
                      <a:pt x="21" y="275"/>
                    </a:lnTo>
                    <a:lnTo>
                      <a:pt x="17" y="262"/>
                    </a:lnTo>
                    <a:lnTo>
                      <a:pt x="17" y="261"/>
                    </a:lnTo>
                    <a:lnTo>
                      <a:pt x="17" y="261"/>
                    </a:lnTo>
                    <a:lnTo>
                      <a:pt x="16" y="253"/>
                    </a:lnTo>
                    <a:lnTo>
                      <a:pt x="16" y="252"/>
                    </a:lnTo>
                    <a:lnTo>
                      <a:pt x="16" y="252"/>
                    </a:lnTo>
                    <a:lnTo>
                      <a:pt x="16" y="250"/>
                    </a:lnTo>
                    <a:lnTo>
                      <a:pt x="16" y="250"/>
                    </a:lnTo>
                    <a:lnTo>
                      <a:pt x="15" y="247"/>
                    </a:lnTo>
                    <a:lnTo>
                      <a:pt x="15" y="244"/>
                    </a:lnTo>
                    <a:lnTo>
                      <a:pt x="15" y="244"/>
                    </a:lnTo>
                    <a:lnTo>
                      <a:pt x="15" y="238"/>
                    </a:lnTo>
                    <a:lnTo>
                      <a:pt x="15" y="236"/>
                    </a:lnTo>
                    <a:lnTo>
                      <a:pt x="15" y="236"/>
                    </a:lnTo>
                    <a:lnTo>
                      <a:pt x="15" y="227"/>
                    </a:lnTo>
                    <a:lnTo>
                      <a:pt x="15" y="227"/>
                    </a:lnTo>
                    <a:lnTo>
                      <a:pt x="15" y="223"/>
                    </a:lnTo>
                    <a:lnTo>
                      <a:pt x="15" y="223"/>
                    </a:lnTo>
                    <a:lnTo>
                      <a:pt x="15" y="218"/>
                    </a:lnTo>
                    <a:lnTo>
                      <a:pt x="15" y="218"/>
                    </a:lnTo>
                    <a:lnTo>
                      <a:pt x="16" y="203"/>
                    </a:lnTo>
                    <a:lnTo>
                      <a:pt x="18" y="186"/>
                    </a:lnTo>
                    <a:lnTo>
                      <a:pt x="22" y="171"/>
                    </a:lnTo>
                    <a:lnTo>
                      <a:pt x="26" y="156"/>
                    </a:lnTo>
                    <a:lnTo>
                      <a:pt x="31" y="142"/>
                    </a:lnTo>
                    <a:lnTo>
                      <a:pt x="38" y="128"/>
                    </a:lnTo>
                    <a:lnTo>
                      <a:pt x="45" y="115"/>
                    </a:lnTo>
                    <a:lnTo>
                      <a:pt x="54" y="102"/>
                    </a:lnTo>
                    <a:lnTo>
                      <a:pt x="63" y="90"/>
                    </a:lnTo>
                    <a:lnTo>
                      <a:pt x="74" y="80"/>
                    </a:lnTo>
                    <a:lnTo>
                      <a:pt x="84" y="69"/>
                    </a:lnTo>
                    <a:lnTo>
                      <a:pt x="96" y="59"/>
                    </a:lnTo>
                    <a:lnTo>
                      <a:pt x="108" y="49"/>
                    </a:lnTo>
                    <a:lnTo>
                      <a:pt x="122" y="42"/>
                    </a:lnTo>
                    <a:lnTo>
                      <a:pt x="136" y="34"/>
                    </a:lnTo>
                    <a:lnTo>
                      <a:pt x="150" y="28"/>
                    </a:lnTo>
                    <a:lnTo>
                      <a:pt x="152" y="28"/>
                    </a:lnTo>
                    <a:lnTo>
                      <a:pt x="152" y="28"/>
                    </a:lnTo>
                    <a:lnTo>
                      <a:pt x="156" y="27"/>
                    </a:lnTo>
                    <a:lnTo>
                      <a:pt x="172" y="77"/>
                    </a:lnTo>
                    <a:lnTo>
                      <a:pt x="172" y="77"/>
                    </a:lnTo>
                    <a:lnTo>
                      <a:pt x="161" y="82"/>
                    </a:lnTo>
                    <a:lnTo>
                      <a:pt x="150" y="88"/>
                    </a:lnTo>
                    <a:lnTo>
                      <a:pt x="139" y="95"/>
                    </a:lnTo>
                    <a:lnTo>
                      <a:pt x="130" y="101"/>
                    </a:lnTo>
                    <a:lnTo>
                      <a:pt x="121" y="109"/>
                    </a:lnTo>
                    <a:lnTo>
                      <a:pt x="112" y="117"/>
                    </a:lnTo>
                    <a:lnTo>
                      <a:pt x="104" y="126"/>
                    </a:lnTo>
                    <a:lnTo>
                      <a:pt x="97" y="136"/>
                    </a:lnTo>
                    <a:lnTo>
                      <a:pt x="91" y="145"/>
                    </a:lnTo>
                    <a:lnTo>
                      <a:pt x="85" y="156"/>
                    </a:lnTo>
                    <a:lnTo>
                      <a:pt x="80" y="167"/>
                    </a:lnTo>
                    <a:lnTo>
                      <a:pt x="76" y="179"/>
                    </a:lnTo>
                    <a:lnTo>
                      <a:pt x="72" y="191"/>
                    </a:lnTo>
                    <a:lnTo>
                      <a:pt x="70" y="203"/>
                    </a:lnTo>
                    <a:lnTo>
                      <a:pt x="69" y="215"/>
                    </a:lnTo>
                    <a:lnTo>
                      <a:pt x="68" y="227"/>
                    </a:lnTo>
                    <a:lnTo>
                      <a:pt x="68" y="227"/>
                    </a:lnTo>
                    <a:lnTo>
                      <a:pt x="69" y="244"/>
                    </a:lnTo>
                    <a:lnTo>
                      <a:pt x="71" y="259"/>
                    </a:lnTo>
                    <a:lnTo>
                      <a:pt x="76" y="274"/>
                    </a:lnTo>
                    <a:lnTo>
                      <a:pt x="81" y="289"/>
                    </a:lnTo>
                    <a:lnTo>
                      <a:pt x="88" y="303"/>
                    </a:lnTo>
                    <a:lnTo>
                      <a:pt x="96" y="316"/>
                    </a:lnTo>
                    <a:lnTo>
                      <a:pt x="105" y="328"/>
                    </a:lnTo>
                    <a:lnTo>
                      <a:pt x="116" y="340"/>
                    </a:lnTo>
                    <a:lnTo>
                      <a:pt x="126" y="351"/>
                    </a:lnTo>
                    <a:lnTo>
                      <a:pt x="139" y="359"/>
                    </a:lnTo>
                    <a:lnTo>
                      <a:pt x="152" y="367"/>
                    </a:lnTo>
                    <a:lnTo>
                      <a:pt x="166" y="374"/>
                    </a:lnTo>
                    <a:lnTo>
                      <a:pt x="180" y="380"/>
                    </a:lnTo>
                    <a:lnTo>
                      <a:pt x="197" y="383"/>
                    </a:lnTo>
                    <a:lnTo>
                      <a:pt x="212" y="386"/>
                    </a:lnTo>
                    <a:lnTo>
                      <a:pt x="228" y="386"/>
                    </a:lnTo>
                    <a:lnTo>
                      <a:pt x="228" y="386"/>
                    </a:lnTo>
                    <a:lnTo>
                      <a:pt x="240" y="386"/>
                    </a:lnTo>
                    <a:lnTo>
                      <a:pt x="252" y="385"/>
                    </a:lnTo>
                    <a:lnTo>
                      <a:pt x="264" y="383"/>
                    </a:lnTo>
                    <a:lnTo>
                      <a:pt x="274" y="380"/>
                    </a:lnTo>
                    <a:lnTo>
                      <a:pt x="285" y="377"/>
                    </a:lnTo>
                    <a:lnTo>
                      <a:pt x="296" y="371"/>
                    </a:lnTo>
                    <a:lnTo>
                      <a:pt x="307" y="367"/>
                    </a:lnTo>
                    <a:lnTo>
                      <a:pt x="317" y="360"/>
                    </a:lnTo>
                    <a:lnTo>
                      <a:pt x="348" y="404"/>
                    </a:lnTo>
                    <a:lnTo>
                      <a:pt x="348" y="404"/>
                    </a:lnTo>
                    <a:lnTo>
                      <a:pt x="335" y="412"/>
                    </a:lnTo>
                    <a:lnTo>
                      <a:pt x="321" y="420"/>
                    </a:lnTo>
                    <a:lnTo>
                      <a:pt x="306" y="426"/>
                    </a:lnTo>
                    <a:lnTo>
                      <a:pt x="291" y="432"/>
                    </a:lnTo>
                    <a:lnTo>
                      <a:pt x="275" y="435"/>
                    </a:lnTo>
                    <a:lnTo>
                      <a:pt x="260" y="438"/>
                    </a:lnTo>
                    <a:lnTo>
                      <a:pt x="244" y="440"/>
                    </a:lnTo>
                    <a:lnTo>
                      <a:pt x="228" y="440"/>
                    </a:lnTo>
                    <a:lnTo>
                      <a:pt x="228" y="440"/>
                    </a:lnTo>
                    <a:close/>
                    <a:moveTo>
                      <a:pt x="442" y="239"/>
                    </a:moveTo>
                    <a:lnTo>
                      <a:pt x="442" y="239"/>
                    </a:lnTo>
                    <a:lnTo>
                      <a:pt x="441" y="248"/>
                    </a:lnTo>
                    <a:lnTo>
                      <a:pt x="441" y="249"/>
                    </a:lnTo>
                    <a:lnTo>
                      <a:pt x="441" y="249"/>
                    </a:lnTo>
                    <a:lnTo>
                      <a:pt x="437" y="270"/>
                    </a:lnTo>
                    <a:lnTo>
                      <a:pt x="433" y="290"/>
                    </a:lnTo>
                    <a:lnTo>
                      <a:pt x="426" y="310"/>
                    </a:lnTo>
                    <a:lnTo>
                      <a:pt x="417" y="328"/>
                    </a:lnTo>
                    <a:lnTo>
                      <a:pt x="406" y="346"/>
                    </a:lnTo>
                    <a:lnTo>
                      <a:pt x="394" y="362"/>
                    </a:lnTo>
                    <a:lnTo>
                      <a:pt x="379" y="378"/>
                    </a:lnTo>
                    <a:lnTo>
                      <a:pt x="364" y="392"/>
                    </a:lnTo>
                    <a:lnTo>
                      <a:pt x="364" y="392"/>
                    </a:lnTo>
                    <a:lnTo>
                      <a:pt x="360" y="396"/>
                    </a:lnTo>
                    <a:lnTo>
                      <a:pt x="354" y="388"/>
                    </a:lnTo>
                    <a:lnTo>
                      <a:pt x="327" y="352"/>
                    </a:lnTo>
                    <a:lnTo>
                      <a:pt x="327" y="352"/>
                    </a:lnTo>
                    <a:lnTo>
                      <a:pt x="340" y="341"/>
                    </a:lnTo>
                    <a:lnTo>
                      <a:pt x="352" y="328"/>
                    </a:lnTo>
                    <a:lnTo>
                      <a:pt x="362" y="314"/>
                    </a:lnTo>
                    <a:lnTo>
                      <a:pt x="371" y="300"/>
                    </a:lnTo>
                    <a:lnTo>
                      <a:pt x="377" y="284"/>
                    </a:lnTo>
                    <a:lnTo>
                      <a:pt x="382" y="267"/>
                    </a:lnTo>
                    <a:lnTo>
                      <a:pt x="386" y="251"/>
                    </a:lnTo>
                    <a:lnTo>
                      <a:pt x="388" y="234"/>
                    </a:lnTo>
                    <a:lnTo>
                      <a:pt x="442" y="234"/>
                    </a:lnTo>
                    <a:lnTo>
                      <a:pt x="442" y="234"/>
                    </a:lnTo>
                    <a:lnTo>
                      <a:pt x="442" y="238"/>
                    </a:lnTo>
                    <a:lnTo>
                      <a:pt x="442" y="239"/>
                    </a:lnTo>
                    <a:lnTo>
                      <a:pt x="442" y="239"/>
                    </a:lnTo>
                    <a:lnTo>
                      <a:pt x="442" y="2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85" name="Freeform 84"/>
              <p:cNvSpPr>
                <a:spLocks noEditPoints="1"/>
              </p:cNvSpPr>
              <p:nvPr/>
            </p:nvSpPr>
            <p:spPr bwMode="auto">
              <a:xfrm>
                <a:off x="3022600" y="4586288"/>
                <a:ext cx="360363" cy="361950"/>
              </a:xfrm>
              <a:custGeom>
                <a:avLst/>
                <a:gdLst>
                  <a:gd name="T0" fmla="*/ 101 w 227"/>
                  <a:gd name="T1" fmla="*/ 0 h 228"/>
                  <a:gd name="T2" fmla="*/ 69 w 227"/>
                  <a:gd name="T3" fmla="*/ 9 h 228"/>
                  <a:gd name="T4" fmla="*/ 41 w 227"/>
                  <a:gd name="T5" fmla="*/ 26 h 228"/>
                  <a:gd name="T6" fmla="*/ 19 w 227"/>
                  <a:gd name="T7" fmla="*/ 51 h 228"/>
                  <a:gd name="T8" fmla="*/ 4 w 227"/>
                  <a:gd name="T9" fmla="*/ 80 h 228"/>
                  <a:gd name="T10" fmla="*/ 0 w 227"/>
                  <a:gd name="T11" fmla="*/ 113 h 228"/>
                  <a:gd name="T12" fmla="*/ 2 w 227"/>
                  <a:gd name="T13" fmla="*/ 137 h 228"/>
                  <a:gd name="T14" fmla="*/ 13 w 227"/>
                  <a:gd name="T15" fmla="*/ 168 h 228"/>
                  <a:gd name="T16" fmla="*/ 33 w 227"/>
                  <a:gd name="T17" fmla="*/ 194 h 228"/>
                  <a:gd name="T18" fmla="*/ 59 w 227"/>
                  <a:gd name="T19" fmla="*/ 214 h 228"/>
                  <a:gd name="T20" fmla="*/ 90 w 227"/>
                  <a:gd name="T21" fmla="*/ 226 h 228"/>
                  <a:gd name="T22" fmla="*/ 113 w 227"/>
                  <a:gd name="T23" fmla="*/ 228 h 228"/>
                  <a:gd name="T24" fmla="*/ 148 w 227"/>
                  <a:gd name="T25" fmla="*/ 222 h 228"/>
                  <a:gd name="T26" fmla="*/ 177 w 227"/>
                  <a:gd name="T27" fmla="*/ 208 h 228"/>
                  <a:gd name="T28" fmla="*/ 202 w 227"/>
                  <a:gd name="T29" fmla="*/ 187 h 228"/>
                  <a:gd name="T30" fmla="*/ 219 w 227"/>
                  <a:gd name="T31" fmla="*/ 159 h 228"/>
                  <a:gd name="T32" fmla="*/ 226 w 227"/>
                  <a:gd name="T33" fmla="*/ 125 h 228"/>
                  <a:gd name="T34" fmla="*/ 226 w 227"/>
                  <a:gd name="T35" fmla="*/ 103 h 228"/>
                  <a:gd name="T36" fmla="*/ 219 w 227"/>
                  <a:gd name="T37" fmla="*/ 69 h 228"/>
                  <a:gd name="T38" fmla="*/ 202 w 227"/>
                  <a:gd name="T39" fmla="*/ 41 h 228"/>
                  <a:gd name="T40" fmla="*/ 177 w 227"/>
                  <a:gd name="T41" fmla="*/ 19 h 228"/>
                  <a:gd name="T42" fmla="*/ 148 w 227"/>
                  <a:gd name="T43" fmla="*/ 5 h 228"/>
                  <a:gd name="T44" fmla="*/ 113 w 227"/>
                  <a:gd name="T45" fmla="*/ 0 h 228"/>
                  <a:gd name="T46" fmla="*/ 113 w 227"/>
                  <a:gd name="T47" fmla="*/ 214 h 228"/>
                  <a:gd name="T48" fmla="*/ 84 w 227"/>
                  <a:gd name="T49" fmla="*/ 210 h 228"/>
                  <a:gd name="T50" fmla="*/ 58 w 227"/>
                  <a:gd name="T51" fmla="*/ 197 h 228"/>
                  <a:gd name="T52" fmla="*/ 36 w 227"/>
                  <a:gd name="T53" fmla="*/ 177 h 228"/>
                  <a:gd name="T54" fmla="*/ 21 w 227"/>
                  <a:gd name="T55" fmla="*/ 152 h 228"/>
                  <a:gd name="T56" fmla="*/ 14 w 227"/>
                  <a:gd name="T57" fmla="*/ 124 h 228"/>
                  <a:gd name="T58" fmla="*/ 14 w 227"/>
                  <a:gd name="T59" fmla="*/ 104 h 228"/>
                  <a:gd name="T60" fmla="*/ 21 w 227"/>
                  <a:gd name="T61" fmla="*/ 76 h 228"/>
                  <a:gd name="T62" fmla="*/ 36 w 227"/>
                  <a:gd name="T63" fmla="*/ 51 h 228"/>
                  <a:gd name="T64" fmla="*/ 58 w 227"/>
                  <a:gd name="T65" fmla="*/ 31 h 228"/>
                  <a:gd name="T66" fmla="*/ 84 w 227"/>
                  <a:gd name="T67" fmla="*/ 18 h 228"/>
                  <a:gd name="T68" fmla="*/ 113 w 227"/>
                  <a:gd name="T69" fmla="*/ 14 h 228"/>
                  <a:gd name="T70" fmla="*/ 133 w 227"/>
                  <a:gd name="T71" fmla="*/ 16 h 228"/>
                  <a:gd name="T72" fmla="*/ 160 w 227"/>
                  <a:gd name="T73" fmla="*/ 26 h 228"/>
                  <a:gd name="T74" fmla="*/ 184 w 227"/>
                  <a:gd name="T75" fmla="*/ 43 h 228"/>
                  <a:gd name="T76" fmla="*/ 202 w 227"/>
                  <a:gd name="T77" fmla="*/ 66 h 228"/>
                  <a:gd name="T78" fmla="*/ 211 w 227"/>
                  <a:gd name="T79" fmla="*/ 94 h 228"/>
                  <a:gd name="T80" fmla="*/ 213 w 227"/>
                  <a:gd name="T81" fmla="*/ 113 h 228"/>
                  <a:gd name="T82" fmla="*/ 209 w 227"/>
                  <a:gd name="T83" fmla="*/ 144 h 228"/>
                  <a:gd name="T84" fmla="*/ 196 w 227"/>
                  <a:gd name="T85" fmla="*/ 170 h 228"/>
                  <a:gd name="T86" fmla="*/ 177 w 227"/>
                  <a:gd name="T87" fmla="*/ 191 h 228"/>
                  <a:gd name="T88" fmla="*/ 152 w 227"/>
                  <a:gd name="T89" fmla="*/ 206 h 228"/>
                  <a:gd name="T90" fmla="*/ 124 w 227"/>
                  <a:gd name="T91" fmla="*/ 21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228">
                    <a:moveTo>
                      <a:pt x="113" y="0"/>
                    </a:moveTo>
                    <a:lnTo>
                      <a:pt x="113" y="0"/>
                    </a:lnTo>
                    <a:lnTo>
                      <a:pt x="101" y="0"/>
                    </a:lnTo>
                    <a:lnTo>
                      <a:pt x="90" y="2"/>
                    </a:lnTo>
                    <a:lnTo>
                      <a:pt x="79" y="5"/>
                    </a:lnTo>
                    <a:lnTo>
                      <a:pt x="69" y="9"/>
                    </a:lnTo>
                    <a:lnTo>
                      <a:pt x="59" y="14"/>
                    </a:lnTo>
                    <a:lnTo>
                      <a:pt x="49" y="19"/>
                    </a:lnTo>
                    <a:lnTo>
                      <a:pt x="41" y="26"/>
                    </a:lnTo>
                    <a:lnTo>
                      <a:pt x="33" y="33"/>
                    </a:lnTo>
                    <a:lnTo>
                      <a:pt x="25" y="41"/>
                    </a:lnTo>
                    <a:lnTo>
                      <a:pt x="19" y="51"/>
                    </a:lnTo>
                    <a:lnTo>
                      <a:pt x="13" y="59"/>
                    </a:lnTo>
                    <a:lnTo>
                      <a:pt x="8" y="69"/>
                    </a:lnTo>
                    <a:lnTo>
                      <a:pt x="4" y="80"/>
                    </a:lnTo>
                    <a:lnTo>
                      <a:pt x="2" y="91"/>
                    </a:lnTo>
                    <a:lnTo>
                      <a:pt x="0" y="103"/>
                    </a:lnTo>
                    <a:lnTo>
                      <a:pt x="0" y="113"/>
                    </a:lnTo>
                    <a:lnTo>
                      <a:pt x="0" y="113"/>
                    </a:lnTo>
                    <a:lnTo>
                      <a:pt x="0" y="125"/>
                    </a:lnTo>
                    <a:lnTo>
                      <a:pt x="2" y="137"/>
                    </a:lnTo>
                    <a:lnTo>
                      <a:pt x="4" y="148"/>
                    </a:lnTo>
                    <a:lnTo>
                      <a:pt x="8" y="159"/>
                    </a:lnTo>
                    <a:lnTo>
                      <a:pt x="13" y="168"/>
                    </a:lnTo>
                    <a:lnTo>
                      <a:pt x="19" y="177"/>
                    </a:lnTo>
                    <a:lnTo>
                      <a:pt x="25" y="187"/>
                    </a:lnTo>
                    <a:lnTo>
                      <a:pt x="33" y="194"/>
                    </a:lnTo>
                    <a:lnTo>
                      <a:pt x="41" y="202"/>
                    </a:lnTo>
                    <a:lnTo>
                      <a:pt x="49" y="208"/>
                    </a:lnTo>
                    <a:lnTo>
                      <a:pt x="59" y="214"/>
                    </a:lnTo>
                    <a:lnTo>
                      <a:pt x="69" y="219"/>
                    </a:lnTo>
                    <a:lnTo>
                      <a:pt x="79" y="222"/>
                    </a:lnTo>
                    <a:lnTo>
                      <a:pt x="90" y="226"/>
                    </a:lnTo>
                    <a:lnTo>
                      <a:pt x="101" y="228"/>
                    </a:lnTo>
                    <a:lnTo>
                      <a:pt x="113" y="228"/>
                    </a:lnTo>
                    <a:lnTo>
                      <a:pt x="113" y="228"/>
                    </a:lnTo>
                    <a:lnTo>
                      <a:pt x="125" y="228"/>
                    </a:lnTo>
                    <a:lnTo>
                      <a:pt x="137" y="226"/>
                    </a:lnTo>
                    <a:lnTo>
                      <a:pt x="148" y="222"/>
                    </a:lnTo>
                    <a:lnTo>
                      <a:pt x="157" y="219"/>
                    </a:lnTo>
                    <a:lnTo>
                      <a:pt x="168" y="214"/>
                    </a:lnTo>
                    <a:lnTo>
                      <a:pt x="177" y="208"/>
                    </a:lnTo>
                    <a:lnTo>
                      <a:pt x="185" y="202"/>
                    </a:lnTo>
                    <a:lnTo>
                      <a:pt x="194" y="194"/>
                    </a:lnTo>
                    <a:lnTo>
                      <a:pt x="202" y="187"/>
                    </a:lnTo>
                    <a:lnTo>
                      <a:pt x="208" y="177"/>
                    </a:lnTo>
                    <a:lnTo>
                      <a:pt x="213" y="168"/>
                    </a:lnTo>
                    <a:lnTo>
                      <a:pt x="219" y="159"/>
                    </a:lnTo>
                    <a:lnTo>
                      <a:pt x="222" y="148"/>
                    </a:lnTo>
                    <a:lnTo>
                      <a:pt x="225" y="137"/>
                    </a:lnTo>
                    <a:lnTo>
                      <a:pt x="226" y="125"/>
                    </a:lnTo>
                    <a:lnTo>
                      <a:pt x="227" y="113"/>
                    </a:lnTo>
                    <a:lnTo>
                      <a:pt x="227" y="113"/>
                    </a:lnTo>
                    <a:lnTo>
                      <a:pt x="226" y="103"/>
                    </a:lnTo>
                    <a:lnTo>
                      <a:pt x="225" y="91"/>
                    </a:lnTo>
                    <a:lnTo>
                      <a:pt x="222" y="80"/>
                    </a:lnTo>
                    <a:lnTo>
                      <a:pt x="219" y="69"/>
                    </a:lnTo>
                    <a:lnTo>
                      <a:pt x="213" y="59"/>
                    </a:lnTo>
                    <a:lnTo>
                      <a:pt x="208" y="51"/>
                    </a:lnTo>
                    <a:lnTo>
                      <a:pt x="202" y="41"/>
                    </a:lnTo>
                    <a:lnTo>
                      <a:pt x="194" y="33"/>
                    </a:lnTo>
                    <a:lnTo>
                      <a:pt x="185" y="26"/>
                    </a:lnTo>
                    <a:lnTo>
                      <a:pt x="177" y="19"/>
                    </a:lnTo>
                    <a:lnTo>
                      <a:pt x="168" y="14"/>
                    </a:lnTo>
                    <a:lnTo>
                      <a:pt x="157" y="9"/>
                    </a:lnTo>
                    <a:lnTo>
                      <a:pt x="148" y="5"/>
                    </a:lnTo>
                    <a:lnTo>
                      <a:pt x="137" y="2"/>
                    </a:lnTo>
                    <a:lnTo>
                      <a:pt x="125" y="0"/>
                    </a:lnTo>
                    <a:lnTo>
                      <a:pt x="113" y="0"/>
                    </a:lnTo>
                    <a:lnTo>
                      <a:pt x="113" y="0"/>
                    </a:lnTo>
                    <a:close/>
                    <a:moveTo>
                      <a:pt x="113" y="214"/>
                    </a:moveTo>
                    <a:lnTo>
                      <a:pt x="113" y="214"/>
                    </a:lnTo>
                    <a:lnTo>
                      <a:pt x="103" y="213"/>
                    </a:lnTo>
                    <a:lnTo>
                      <a:pt x="94" y="212"/>
                    </a:lnTo>
                    <a:lnTo>
                      <a:pt x="84" y="210"/>
                    </a:lnTo>
                    <a:lnTo>
                      <a:pt x="74" y="206"/>
                    </a:lnTo>
                    <a:lnTo>
                      <a:pt x="65" y="202"/>
                    </a:lnTo>
                    <a:lnTo>
                      <a:pt x="58" y="197"/>
                    </a:lnTo>
                    <a:lnTo>
                      <a:pt x="49" y="191"/>
                    </a:lnTo>
                    <a:lnTo>
                      <a:pt x="43" y="185"/>
                    </a:lnTo>
                    <a:lnTo>
                      <a:pt x="36" y="177"/>
                    </a:lnTo>
                    <a:lnTo>
                      <a:pt x="31" y="170"/>
                    </a:lnTo>
                    <a:lnTo>
                      <a:pt x="25" y="162"/>
                    </a:lnTo>
                    <a:lnTo>
                      <a:pt x="21" y="152"/>
                    </a:lnTo>
                    <a:lnTo>
                      <a:pt x="18" y="144"/>
                    </a:lnTo>
                    <a:lnTo>
                      <a:pt x="16" y="134"/>
                    </a:lnTo>
                    <a:lnTo>
                      <a:pt x="14" y="124"/>
                    </a:lnTo>
                    <a:lnTo>
                      <a:pt x="14" y="113"/>
                    </a:lnTo>
                    <a:lnTo>
                      <a:pt x="14" y="113"/>
                    </a:lnTo>
                    <a:lnTo>
                      <a:pt x="14" y="104"/>
                    </a:lnTo>
                    <a:lnTo>
                      <a:pt x="16" y="94"/>
                    </a:lnTo>
                    <a:lnTo>
                      <a:pt x="18" y="84"/>
                    </a:lnTo>
                    <a:lnTo>
                      <a:pt x="21" y="76"/>
                    </a:lnTo>
                    <a:lnTo>
                      <a:pt x="25" y="66"/>
                    </a:lnTo>
                    <a:lnTo>
                      <a:pt x="31" y="58"/>
                    </a:lnTo>
                    <a:lnTo>
                      <a:pt x="36" y="51"/>
                    </a:lnTo>
                    <a:lnTo>
                      <a:pt x="43" y="43"/>
                    </a:lnTo>
                    <a:lnTo>
                      <a:pt x="49" y="37"/>
                    </a:lnTo>
                    <a:lnTo>
                      <a:pt x="58" y="31"/>
                    </a:lnTo>
                    <a:lnTo>
                      <a:pt x="65" y="26"/>
                    </a:lnTo>
                    <a:lnTo>
                      <a:pt x="74" y="22"/>
                    </a:lnTo>
                    <a:lnTo>
                      <a:pt x="84" y="18"/>
                    </a:lnTo>
                    <a:lnTo>
                      <a:pt x="94" y="16"/>
                    </a:lnTo>
                    <a:lnTo>
                      <a:pt x="103" y="15"/>
                    </a:lnTo>
                    <a:lnTo>
                      <a:pt x="113" y="14"/>
                    </a:lnTo>
                    <a:lnTo>
                      <a:pt x="113" y="14"/>
                    </a:lnTo>
                    <a:lnTo>
                      <a:pt x="124" y="15"/>
                    </a:lnTo>
                    <a:lnTo>
                      <a:pt x="133" y="16"/>
                    </a:lnTo>
                    <a:lnTo>
                      <a:pt x="143" y="18"/>
                    </a:lnTo>
                    <a:lnTo>
                      <a:pt x="152" y="22"/>
                    </a:lnTo>
                    <a:lnTo>
                      <a:pt x="160" y="26"/>
                    </a:lnTo>
                    <a:lnTo>
                      <a:pt x="169" y="31"/>
                    </a:lnTo>
                    <a:lnTo>
                      <a:pt x="177" y="37"/>
                    </a:lnTo>
                    <a:lnTo>
                      <a:pt x="184" y="43"/>
                    </a:lnTo>
                    <a:lnTo>
                      <a:pt x="191" y="51"/>
                    </a:lnTo>
                    <a:lnTo>
                      <a:pt x="196" y="58"/>
                    </a:lnTo>
                    <a:lnTo>
                      <a:pt x="202" y="66"/>
                    </a:lnTo>
                    <a:lnTo>
                      <a:pt x="205" y="76"/>
                    </a:lnTo>
                    <a:lnTo>
                      <a:pt x="209" y="84"/>
                    </a:lnTo>
                    <a:lnTo>
                      <a:pt x="211" y="94"/>
                    </a:lnTo>
                    <a:lnTo>
                      <a:pt x="212" y="104"/>
                    </a:lnTo>
                    <a:lnTo>
                      <a:pt x="213" y="113"/>
                    </a:lnTo>
                    <a:lnTo>
                      <a:pt x="213" y="113"/>
                    </a:lnTo>
                    <a:lnTo>
                      <a:pt x="212" y="124"/>
                    </a:lnTo>
                    <a:lnTo>
                      <a:pt x="211" y="134"/>
                    </a:lnTo>
                    <a:lnTo>
                      <a:pt x="209" y="144"/>
                    </a:lnTo>
                    <a:lnTo>
                      <a:pt x="205" y="152"/>
                    </a:lnTo>
                    <a:lnTo>
                      <a:pt x="202" y="162"/>
                    </a:lnTo>
                    <a:lnTo>
                      <a:pt x="196" y="170"/>
                    </a:lnTo>
                    <a:lnTo>
                      <a:pt x="191" y="177"/>
                    </a:lnTo>
                    <a:lnTo>
                      <a:pt x="184" y="185"/>
                    </a:lnTo>
                    <a:lnTo>
                      <a:pt x="177" y="191"/>
                    </a:lnTo>
                    <a:lnTo>
                      <a:pt x="169" y="197"/>
                    </a:lnTo>
                    <a:lnTo>
                      <a:pt x="160" y="202"/>
                    </a:lnTo>
                    <a:lnTo>
                      <a:pt x="152" y="206"/>
                    </a:lnTo>
                    <a:lnTo>
                      <a:pt x="143" y="210"/>
                    </a:lnTo>
                    <a:lnTo>
                      <a:pt x="133" y="212"/>
                    </a:lnTo>
                    <a:lnTo>
                      <a:pt x="124" y="213"/>
                    </a:lnTo>
                    <a:lnTo>
                      <a:pt x="113" y="214"/>
                    </a:lnTo>
                    <a:lnTo>
                      <a:pt x="113"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86" name="Freeform 85"/>
              <p:cNvSpPr>
                <a:spLocks noEditPoints="1"/>
              </p:cNvSpPr>
              <p:nvPr/>
            </p:nvSpPr>
            <p:spPr bwMode="auto">
              <a:xfrm>
                <a:off x="3060700" y="4625975"/>
                <a:ext cx="282575" cy="282575"/>
              </a:xfrm>
              <a:custGeom>
                <a:avLst/>
                <a:gdLst>
                  <a:gd name="T0" fmla="*/ 80 w 178"/>
                  <a:gd name="T1" fmla="*/ 1 h 178"/>
                  <a:gd name="T2" fmla="*/ 54 w 178"/>
                  <a:gd name="T3" fmla="*/ 7 h 178"/>
                  <a:gd name="T4" fmla="*/ 33 w 178"/>
                  <a:gd name="T5" fmla="*/ 20 h 178"/>
                  <a:gd name="T6" fmla="*/ 16 w 178"/>
                  <a:gd name="T7" fmla="*/ 40 h 178"/>
                  <a:gd name="T8" fmla="*/ 5 w 178"/>
                  <a:gd name="T9" fmla="*/ 62 h 178"/>
                  <a:gd name="T10" fmla="*/ 0 w 178"/>
                  <a:gd name="T11" fmla="*/ 88 h 178"/>
                  <a:gd name="T12" fmla="*/ 3 w 178"/>
                  <a:gd name="T13" fmla="*/ 107 h 178"/>
                  <a:gd name="T14" fmla="*/ 11 w 178"/>
                  <a:gd name="T15" fmla="*/ 132 h 178"/>
                  <a:gd name="T16" fmla="*/ 26 w 178"/>
                  <a:gd name="T17" fmla="*/ 152 h 178"/>
                  <a:gd name="T18" fmla="*/ 47 w 178"/>
                  <a:gd name="T19" fmla="*/ 167 h 178"/>
                  <a:gd name="T20" fmla="*/ 72 w 178"/>
                  <a:gd name="T21" fmla="*/ 176 h 178"/>
                  <a:gd name="T22" fmla="*/ 89 w 178"/>
                  <a:gd name="T23" fmla="*/ 178 h 178"/>
                  <a:gd name="T24" fmla="*/ 116 w 178"/>
                  <a:gd name="T25" fmla="*/ 174 h 178"/>
                  <a:gd name="T26" fmla="*/ 139 w 178"/>
                  <a:gd name="T27" fmla="*/ 163 h 178"/>
                  <a:gd name="T28" fmla="*/ 158 w 178"/>
                  <a:gd name="T29" fmla="*/ 146 h 178"/>
                  <a:gd name="T30" fmla="*/ 171 w 178"/>
                  <a:gd name="T31" fmla="*/ 123 h 178"/>
                  <a:gd name="T32" fmla="*/ 178 w 178"/>
                  <a:gd name="T33" fmla="*/ 98 h 178"/>
                  <a:gd name="T34" fmla="*/ 178 w 178"/>
                  <a:gd name="T35" fmla="*/ 80 h 178"/>
                  <a:gd name="T36" fmla="*/ 171 w 178"/>
                  <a:gd name="T37" fmla="*/ 55 h 178"/>
                  <a:gd name="T38" fmla="*/ 158 w 178"/>
                  <a:gd name="T39" fmla="*/ 32 h 178"/>
                  <a:gd name="T40" fmla="*/ 139 w 178"/>
                  <a:gd name="T41" fmla="*/ 15 h 178"/>
                  <a:gd name="T42" fmla="*/ 116 w 178"/>
                  <a:gd name="T43" fmla="*/ 4 h 178"/>
                  <a:gd name="T44" fmla="*/ 89 w 178"/>
                  <a:gd name="T45" fmla="*/ 0 h 178"/>
                  <a:gd name="T46" fmla="*/ 89 w 178"/>
                  <a:gd name="T47" fmla="*/ 164 h 178"/>
                  <a:gd name="T48" fmla="*/ 67 w 178"/>
                  <a:gd name="T49" fmla="*/ 160 h 178"/>
                  <a:gd name="T50" fmla="*/ 48 w 178"/>
                  <a:gd name="T51" fmla="*/ 151 h 178"/>
                  <a:gd name="T52" fmla="*/ 32 w 178"/>
                  <a:gd name="T53" fmla="*/ 136 h 178"/>
                  <a:gd name="T54" fmla="*/ 21 w 178"/>
                  <a:gd name="T55" fmla="*/ 118 h 178"/>
                  <a:gd name="T56" fmla="*/ 16 w 178"/>
                  <a:gd name="T57" fmla="*/ 97 h 178"/>
                  <a:gd name="T58" fmla="*/ 16 w 178"/>
                  <a:gd name="T59" fmla="*/ 81 h 178"/>
                  <a:gd name="T60" fmla="*/ 21 w 178"/>
                  <a:gd name="T61" fmla="*/ 60 h 178"/>
                  <a:gd name="T62" fmla="*/ 32 w 178"/>
                  <a:gd name="T63" fmla="*/ 42 h 178"/>
                  <a:gd name="T64" fmla="*/ 48 w 178"/>
                  <a:gd name="T65" fmla="*/ 27 h 178"/>
                  <a:gd name="T66" fmla="*/ 67 w 178"/>
                  <a:gd name="T67" fmla="*/ 18 h 178"/>
                  <a:gd name="T68" fmla="*/ 89 w 178"/>
                  <a:gd name="T69" fmla="*/ 14 h 178"/>
                  <a:gd name="T70" fmla="*/ 104 w 178"/>
                  <a:gd name="T71" fmla="*/ 16 h 178"/>
                  <a:gd name="T72" fmla="*/ 125 w 178"/>
                  <a:gd name="T73" fmla="*/ 24 h 178"/>
                  <a:gd name="T74" fmla="*/ 142 w 178"/>
                  <a:gd name="T75" fmla="*/ 37 h 178"/>
                  <a:gd name="T76" fmla="*/ 155 w 178"/>
                  <a:gd name="T77" fmla="*/ 54 h 178"/>
                  <a:gd name="T78" fmla="*/ 162 w 178"/>
                  <a:gd name="T79" fmla="*/ 74 h 178"/>
                  <a:gd name="T80" fmla="*/ 163 w 178"/>
                  <a:gd name="T81" fmla="*/ 88 h 178"/>
                  <a:gd name="T82" fmla="*/ 160 w 178"/>
                  <a:gd name="T83" fmla="*/ 111 h 178"/>
                  <a:gd name="T84" fmla="*/ 152 w 178"/>
                  <a:gd name="T85" fmla="*/ 131 h 178"/>
                  <a:gd name="T86" fmla="*/ 136 w 178"/>
                  <a:gd name="T87" fmla="*/ 147 h 178"/>
                  <a:gd name="T88" fmla="*/ 118 w 178"/>
                  <a:gd name="T89" fmla="*/ 158 h 178"/>
                  <a:gd name="T90" fmla="*/ 97 w 178"/>
                  <a:gd name="T91" fmla="*/ 16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8" h="178">
                    <a:moveTo>
                      <a:pt x="89" y="0"/>
                    </a:moveTo>
                    <a:lnTo>
                      <a:pt x="89" y="0"/>
                    </a:lnTo>
                    <a:lnTo>
                      <a:pt x="80" y="1"/>
                    </a:lnTo>
                    <a:lnTo>
                      <a:pt x="72" y="2"/>
                    </a:lnTo>
                    <a:lnTo>
                      <a:pt x="63" y="4"/>
                    </a:lnTo>
                    <a:lnTo>
                      <a:pt x="54" y="7"/>
                    </a:lnTo>
                    <a:lnTo>
                      <a:pt x="47" y="11"/>
                    </a:lnTo>
                    <a:lnTo>
                      <a:pt x="39" y="15"/>
                    </a:lnTo>
                    <a:lnTo>
                      <a:pt x="33" y="20"/>
                    </a:lnTo>
                    <a:lnTo>
                      <a:pt x="26" y="26"/>
                    </a:lnTo>
                    <a:lnTo>
                      <a:pt x="21" y="32"/>
                    </a:lnTo>
                    <a:lnTo>
                      <a:pt x="16" y="40"/>
                    </a:lnTo>
                    <a:lnTo>
                      <a:pt x="11" y="46"/>
                    </a:lnTo>
                    <a:lnTo>
                      <a:pt x="8" y="55"/>
                    </a:lnTo>
                    <a:lnTo>
                      <a:pt x="5" y="62"/>
                    </a:lnTo>
                    <a:lnTo>
                      <a:pt x="3" y="71"/>
                    </a:lnTo>
                    <a:lnTo>
                      <a:pt x="1" y="80"/>
                    </a:lnTo>
                    <a:lnTo>
                      <a:pt x="0" y="88"/>
                    </a:lnTo>
                    <a:lnTo>
                      <a:pt x="0" y="88"/>
                    </a:lnTo>
                    <a:lnTo>
                      <a:pt x="1" y="98"/>
                    </a:lnTo>
                    <a:lnTo>
                      <a:pt x="3" y="107"/>
                    </a:lnTo>
                    <a:lnTo>
                      <a:pt x="5" y="115"/>
                    </a:lnTo>
                    <a:lnTo>
                      <a:pt x="8" y="123"/>
                    </a:lnTo>
                    <a:lnTo>
                      <a:pt x="11" y="132"/>
                    </a:lnTo>
                    <a:lnTo>
                      <a:pt x="16" y="138"/>
                    </a:lnTo>
                    <a:lnTo>
                      <a:pt x="21" y="146"/>
                    </a:lnTo>
                    <a:lnTo>
                      <a:pt x="26" y="152"/>
                    </a:lnTo>
                    <a:lnTo>
                      <a:pt x="33" y="158"/>
                    </a:lnTo>
                    <a:lnTo>
                      <a:pt x="39" y="163"/>
                    </a:lnTo>
                    <a:lnTo>
                      <a:pt x="47" y="167"/>
                    </a:lnTo>
                    <a:lnTo>
                      <a:pt x="54" y="170"/>
                    </a:lnTo>
                    <a:lnTo>
                      <a:pt x="63" y="174"/>
                    </a:lnTo>
                    <a:lnTo>
                      <a:pt x="72" y="176"/>
                    </a:lnTo>
                    <a:lnTo>
                      <a:pt x="80" y="177"/>
                    </a:lnTo>
                    <a:lnTo>
                      <a:pt x="89" y="178"/>
                    </a:lnTo>
                    <a:lnTo>
                      <a:pt x="89" y="178"/>
                    </a:lnTo>
                    <a:lnTo>
                      <a:pt x="99" y="177"/>
                    </a:lnTo>
                    <a:lnTo>
                      <a:pt x="107" y="176"/>
                    </a:lnTo>
                    <a:lnTo>
                      <a:pt x="116" y="174"/>
                    </a:lnTo>
                    <a:lnTo>
                      <a:pt x="124" y="170"/>
                    </a:lnTo>
                    <a:lnTo>
                      <a:pt x="131" y="167"/>
                    </a:lnTo>
                    <a:lnTo>
                      <a:pt x="139" y="163"/>
                    </a:lnTo>
                    <a:lnTo>
                      <a:pt x="146" y="158"/>
                    </a:lnTo>
                    <a:lnTo>
                      <a:pt x="152" y="152"/>
                    </a:lnTo>
                    <a:lnTo>
                      <a:pt x="158" y="146"/>
                    </a:lnTo>
                    <a:lnTo>
                      <a:pt x="162" y="138"/>
                    </a:lnTo>
                    <a:lnTo>
                      <a:pt x="168" y="132"/>
                    </a:lnTo>
                    <a:lnTo>
                      <a:pt x="171" y="123"/>
                    </a:lnTo>
                    <a:lnTo>
                      <a:pt x="174" y="115"/>
                    </a:lnTo>
                    <a:lnTo>
                      <a:pt x="176" y="107"/>
                    </a:lnTo>
                    <a:lnTo>
                      <a:pt x="178" y="98"/>
                    </a:lnTo>
                    <a:lnTo>
                      <a:pt x="178" y="88"/>
                    </a:lnTo>
                    <a:lnTo>
                      <a:pt x="178" y="88"/>
                    </a:lnTo>
                    <a:lnTo>
                      <a:pt x="178" y="80"/>
                    </a:lnTo>
                    <a:lnTo>
                      <a:pt x="176" y="71"/>
                    </a:lnTo>
                    <a:lnTo>
                      <a:pt x="174" y="62"/>
                    </a:lnTo>
                    <a:lnTo>
                      <a:pt x="171" y="55"/>
                    </a:lnTo>
                    <a:lnTo>
                      <a:pt x="168" y="46"/>
                    </a:lnTo>
                    <a:lnTo>
                      <a:pt x="162" y="40"/>
                    </a:lnTo>
                    <a:lnTo>
                      <a:pt x="158" y="32"/>
                    </a:lnTo>
                    <a:lnTo>
                      <a:pt x="152" y="26"/>
                    </a:lnTo>
                    <a:lnTo>
                      <a:pt x="146" y="20"/>
                    </a:lnTo>
                    <a:lnTo>
                      <a:pt x="139" y="15"/>
                    </a:lnTo>
                    <a:lnTo>
                      <a:pt x="131" y="11"/>
                    </a:lnTo>
                    <a:lnTo>
                      <a:pt x="124" y="7"/>
                    </a:lnTo>
                    <a:lnTo>
                      <a:pt x="116" y="4"/>
                    </a:lnTo>
                    <a:lnTo>
                      <a:pt x="107" y="2"/>
                    </a:lnTo>
                    <a:lnTo>
                      <a:pt x="99" y="1"/>
                    </a:lnTo>
                    <a:lnTo>
                      <a:pt x="89" y="0"/>
                    </a:lnTo>
                    <a:lnTo>
                      <a:pt x="89" y="0"/>
                    </a:lnTo>
                    <a:close/>
                    <a:moveTo>
                      <a:pt x="89" y="164"/>
                    </a:moveTo>
                    <a:lnTo>
                      <a:pt x="89" y="164"/>
                    </a:lnTo>
                    <a:lnTo>
                      <a:pt x="81" y="163"/>
                    </a:lnTo>
                    <a:lnTo>
                      <a:pt x="74" y="162"/>
                    </a:lnTo>
                    <a:lnTo>
                      <a:pt x="67" y="160"/>
                    </a:lnTo>
                    <a:lnTo>
                      <a:pt x="60" y="158"/>
                    </a:lnTo>
                    <a:lnTo>
                      <a:pt x="53" y="154"/>
                    </a:lnTo>
                    <a:lnTo>
                      <a:pt x="48" y="151"/>
                    </a:lnTo>
                    <a:lnTo>
                      <a:pt x="41" y="147"/>
                    </a:lnTo>
                    <a:lnTo>
                      <a:pt x="36" y="141"/>
                    </a:lnTo>
                    <a:lnTo>
                      <a:pt x="32" y="136"/>
                    </a:lnTo>
                    <a:lnTo>
                      <a:pt x="27" y="131"/>
                    </a:lnTo>
                    <a:lnTo>
                      <a:pt x="24" y="124"/>
                    </a:lnTo>
                    <a:lnTo>
                      <a:pt x="21" y="118"/>
                    </a:lnTo>
                    <a:lnTo>
                      <a:pt x="18" y="111"/>
                    </a:lnTo>
                    <a:lnTo>
                      <a:pt x="17" y="104"/>
                    </a:lnTo>
                    <a:lnTo>
                      <a:pt x="16" y="97"/>
                    </a:lnTo>
                    <a:lnTo>
                      <a:pt x="14" y="88"/>
                    </a:lnTo>
                    <a:lnTo>
                      <a:pt x="14" y="88"/>
                    </a:lnTo>
                    <a:lnTo>
                      <a:pt x="16" y="81"/>
                    </a:lnTo>
                    <a:lnTo>
                      <a:pt x="17" y="74"/>
                    </a:lnTo>
                    <a:lnTo>
                      <a:pt x="18" y="67"/>
                    </a:lnTo>
                    <a:lnTo>
                      <a:pt x="21" y="60"/>
                    </a:lnTo>
                    <a:lnTo>
                      <a:pt x="24" y="54"/>
                    </a:lnTo>
                    <a:lnTo>
                      <a:pt x="27" y="47"/>
                    </a:lnTo>
                    <a:lnTo>
                      <a:pt x="32" y="42"/>
                    </a:lnTo>
                    <a:lnTo>
                      <a:pt x="36" y="37"/>
                    </a:lnTo>
                    <a:lnTo>
                      <a:pt x="41" y="31"/>
                    </a:lnTo>
                    <a:lnTo>
                      <a:pt x="48" y="27"/>
                    </a:lnTo>
                    <a:lnTo>
                      <a:pt x="53" y="24"/>
                    </a:lnTo>
                    <a:lnTo>
                      <a:pt x="60" y="20"/>
                    </a:lnTo>
                    <a:lnTo>
                      <a:pt x="67" y="18"/>
                    </a:lnTo>
                    <a:lnTo>
                      <a:pt x="74" y="16"/>
                    </a:lnTo>
                    <a:lnTo>
                      <a:pt x="81" y="15"/>
                    </a:lnTo>
                    <a:lnTo>
                      <a:pt x="89" y="14"/>
                    </a:lnTo>
                    <a:lnTo>
                      <a:pt x="89" y="14"/>
                    </a:lnTo>
                    <a:lnTo>
                      <a:pt x="97" y="15"/>
                    </a:lnTo>
                    <a:lnTo>
                      <a:pt x="104" y="16"/>
                    </a:lnTo>
                    <a:lnTo>
                      <a:pt x="112" y="18"/>
                    </a:lnTo>
                    <a:lnTo>
                      <a:pt x="118" y="20"/>
                    </a:lnTo>
                    <a:lnTo>
                      <a:pt x="125" y="24"/>
                    </a:lnTo>
                    <a:lnTo>
                      <a:pt x="131" y="27"/>
                    </a:lnTo>
                    <a:lnTo>
                      <a:pt x="136" y="31"/>
                    </a:lnTo>
                    <a:lnTo>
                      <a:pt x="142" y="37"/>
                    </a:lnTo>
                    <a:lnTo>
                      <a:pt x="147" y="42"/>
                    </a:lnTo>
                    <a:lnTo>
                      <a:pt x="152" y="47"/>
                    </a:lnTo>
                    <a:lnTo>
                      <a:pt x="155" y="54"/>
                    </a:lnTo>
                    <a:lnTo>
                      <a:pt x="158" y="60"/>
                    </a:lnTo>
                    <a:lnTo>
                      <a:pt x="160" y="67"/>
                    </a:lnTo>
                    <a:lnTo>
                      <a:pt x="162" y="74"/>
                    </a:lnTo>
                    <a:lnTo>
                      <a:pt x="163" y="81"/>
                    </a:lnTo>
                    <a:lnTo>
                      <a:pt x="163" y="88"/>
                    </a:lnTo>
                    <a:lnTo>
                      <a:pt x="163" y="88"/>
                    </a:lnTo>
                    <a:lnTo>
                      <a:pt x="163" y="97"/>
                    </a:lnTo>
                    <a:lnTo>
                      <a:pt x="162" y="104"/>
                    </a:lnTo>
                    <a:lnTo>
                      <a:pt x="160" y="111"/>
                    </a:lnTo>
                    <a:lnTo>
                      <a:pt x="158" y="118"/>
                    </a:lnTo>
                    <a:lnTo>
                      <a:pt x="155" y="124"/>
                    </a:lnTo>
                    <a:lnTo>
                      <a:pt x="152" y="131"/>
                    </a:lnTo>
                    <a:lnTo>
                      <a:pt x="147" y="136"/>
                    </a:lnTo>
                    <a:lnTo>
                      <a:pt x="142" y="141"/>
                    </a:lnTo>
                    <a:lnTo>
                      <a:pt x="136" y="147"/>
                    </a:lnTo>
                    <a:lnTo>
                      <a:pt x="131" y="151"/>
                    </a:lnTo>
                    <a:lnTo>
                      <a:pt x="125" y="154"/>
                    </a:lnTo>
                    <a:lnTo>
                      <a:pt x="118" y="158"/>
                    </a:lnTo>
                    <a:lnTo>
                      <a:pt x="112" y="160"/>
                    </a:lnTo>
                    <a:lnTo>
                      <a:pt x="104" y="162"/>
                    </a:lnTo>
                    <a:lnTo>
                      <a:pt x="97" y="163"/>
                    </a:lnTo>
                    <a:lnTo>
                      <a:pt x="89" y="164"/>
                    </a:lnTo>
                    <a:lnTo>
                      <a:pt x="89"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87" name="Freeform 86"/>
              <p:cNvSpPr>
                <a:spLocks noEditPoints="1"/>
              </p:cNvSpPr>
              <p:nvPr/>
            </p:nvSpPr>
            <p:spPr bwMode="auto">
              <a:xfrm>
                <a:off x="3152775" y="4668838"/>
                <a:ext cx="98425" cy="188913"/>
              </a:xfrm>
              <a:custGeom>
                <a:avLst/>
                <a:gdLst>
                  <a:gd name="T0" fmla="*/ 39 w 62"/>
                  <a:gd name="T1" fmla="*/ 0 h 119"/>
                  <a:gd name="T2" fmla="*/ 24 w 62"/>
                  <a:gd name="T3" fmla="*/ 3 h 119"/>
                  <a:gd name="T4" fmla="*/ 23 w 62"/>
                  <a:gd name="T5" fmla="*/ 3 h 119"/>
                  <a:gd name="T6" fmla="*/ 15 w 62"/>
                  <a:gd name="T7" fmla="*/ 5 h 119"/>
                  <a:gd name="T8" fmla="*/ 6 w 62"/>
                  <a:gd name="T9" fmla="*/ 11 h 119"/>
                  <a:gd name="T10" fmla="*/ 1 w 62"/>
                  <a:gd name="T11" fmla="*/ 18 h 119"/>
                  <a:gd name="T12" fmla="*/ 0 w 62"/>
                  <a:gd name="T13" fmla="*/ 28 h 119"/>
                  <a:gd name="T14" fmla="*/ 0 w 62"/>
                  <a:gd name="T15" fmla="*/ 40 h 119"/>
                  <a:gd name="T16" fmla="*/ 3 w 62"/>
                  <a:gd name="T17" fmla="*/ 51 h 119"/>
                  <a:gd name="T18" fmla="*/ 13 w 62"/>
                  <a:gd name="T19" fmla="*/ 59 h 119"/>
                  <a:gd name="T20" fmla="*/ 17 w 62"/>
                  <a:gd name="T21" fmla="*/ 61 h 119"/>
                  <a:gd name="T22" fmla="*/ 24 w 62"/>
                  <a:gd name="T23" fmla="*/ 100 h 119"/>
                  <a:gd name="T24" fmla="*/ 23 w 62"/>
                  <a:gd name="T25" fmla="*/ 100 h 119"/>
                  <a:gd name="T26" fmla="*/ 17 w 62"/>
                  <a:gd name="T27" fmla="*/ 98 h 119"/>
                  <a:gd name="T28" fmla="*/ 14 w 62"/>
                  <a:gd name="T29" fmla="*/ 91 h 119"/>
                  <a:gd name="T30" fmla="*/ 0 w 62"/>
                  <a:gd name="T31" fmla="*/ 85 h 119"/>
                  <a:gd name="T32" fmla="*/ 0 w 62"/>
                  <a:gd name="T33" fmla="*/ 91 h 119"/>
                  <a:gd name="T34" fmla="*/ 1 w 62"/>
                  <a:gd name="T35" fmla="*/ 100 h 119"/>
                  <a:gd name="T36" fmla="*/ 6 w 62"/>
                  <a:gd name="T37" fmla="*/ 108 h 119"/>
                  <a:gd name="T38" fmla="*/ 15 w 62"/>
                  <a:gd name="T39" fmla="*/ 113 h 119"/>
                  <a:gd name="T40" fmla="*/ 23 w 62"/>
                  <a:gd name="T41" fmla="*/ 115 h 119"/>
                  <a:gd name="T42" fmla="*/ 24 w 62"/>
                  <a:gd name="T43" fmla="*/ 119 h 119"/>
                  <a:gd name="T44" fmla="*/ 39 w 62"/>
                  <a:gd name="T45" fmla="*/ 114 h 119"/>
                  <a:gd name="T46" fmla="*/ 44 w 62"/>
                  <a:gd name="T47" fmla="*/ 114 h 119"/>
                  <a:gd name="T48" fmla="*/ 51 w 62"/>
                  <a:gd name="T49" fmla="*/ 110 h 119"/>
                  <a:gd name="T50" fmla="*/ 58 w 62"/>
                  <a:gd name="T51" fmla="*/ 104 h 119"/>
                  <a:gd name="T52" fmla="*/ 62 w 62"/>
                  <a:gd name="T53" fmla="*/ 95 h 119"/>
                  <a:gd name="T54" fmla="*/ 62 w 62"/>
                  <a:gd name="T55" fmla="*/ 79 h 119"/>
                  <a:gd name="T56" fmla="*/ 61 w 62"/>
                  <a:gd name="T57" fmla="*/ 73 h 119"/>
                  <a:gd name="T58" fmla="*/ 55 w 62"/>
                  <a:gd name="T59" fmla="*/ 64 h 119"/>
                  <a:gd name="T60" fmla="*/ 45 w 62"/>
                  <a:gd name="T61" fmla="*/ 57 h 119"/>
                  <a:gd name="T62" fmla="*/ 39 w 62"/>
                  <a:gd name="T63" fmla="*/ 55 h 119"/>
                  <a:gd name="T64" fmla="*/ 39 w 62"/>
                  <a:gd name="T65" fmla="*/ 18 h 119"/>
                  <a:gd name="T66" fmla="*/ 45 w 62"/>
                  <a:gd name="T67" fmla="*/ 21 h 119"/>
                  <a:gd name="T68" fmla="*/ 48 w 62"/>
                  <a:gd name="T69" fmla="*/ 28 h 119"/>
                  <a:gd name="T70" fmla="*/ 62 w 62"/>
                  <a:gd name="T71" fmla="*/ 33 h 119"/>
                  <a:gd name="T72" fmla="*/ 62 w 62"/>
                  <a:gd name="T73" fmla="*/ 28 h 119"/>
                  <a:gd name="T74" fmla="*/ 60 w 62"/>
                  <a:gd name="T75" fmla="*/ 19 h 119"/>
                  <a:gd name="T76" fmla="*/ 56 w 62"/>
                  <a:gd name="T77" fmla="*/ 11 h 119"/>
                  <a:gd name="T78" fmla="*/ 48 w 62"/>
                  <a:gd name="T79" fmla="*/ 6 h 119"/>
                  <a:gd name="T80" fmla="*/ 39 w 62"/>
                  <a:gd name="T81" fmla="*/ 4 h 119"/>
                  <a:gd name="T82" fmla="*/ 48 w 62"/>
                  <a:gd name="T83" fmla="*/ 79 h 119"/>
                  <a:gd name="T84" fmla="*/ 48 w 62"/>
                  <a:gd name="T85" fmla="*/ 91 h 119"/>
                  <a:gd name="T86" fmla="*/ 45 w 62"/>
                  <a:gd name="T87" fmla="*/ 97 h 119"/>
                  <a:gd name="T88" fmla="*/ 39 w 62"/>
                  <a:gd name="T89" fmla="*/ 100 h 119"/>
                  <a:gd name="T90" fmla="*/ 42 w 62"/>
                  <a:gd name="T91" fmla="*/ 71 h 119"/>
                  <a:gd name="T92" fmla="*/ 46 w 62"/>
                  <a:gd name="T93" fmla="*/ 75 h 119"/>
                  <a:gd name="T94" fmla="*/ 48 w 62"/>
                  <a:gd name="T95" fmla="*/ 79 h 119"/>
                  <a:gd name="T96" fmla="*/ 22 w 62"/>
                  <a:gd name="T97" fmla="*/ 48 h 119"/>
                  <a:gd name="T98" fmla="*/ 22 w 62"/>
                  <a:gd name="T99" fmla="*/ 48 h 119"/>
                  <a:gd name="T100" fmla="*/ 19 w 62"/>
                  <a:gd name="T101" fmla="*/ 47 h 119"/>
                  <a:gd name="T102" fmla="*/ 14 w 62"/>
                  <a:gd name="T103" fmla="*/ 42 h 119"/>
                  <a:gd name="T104" fmla="*/ 14 w 62"/>
                  <a:gd name="T105" fmla="*/ 28 h 119"/>
                  <a:gd name="T106" fmla="*/ 15 w 62"/>
                  <a:gd name="T107" fmla="*/ 24 h 119"/>
                  <a:gd name="T108" fmla="*/ 20 w 62"/>
                  <a:gd name="T109" fmla="*/ 18 h 119"/>
                  <a:gd name="T110" fmla="*/ 24 w 62"/>
                  <a:gd name="T111" fmla="*/ 18 h 119"/>
                  <a:gd name="T112" fmla="*/ 22 w 62"/>
                  <a:gd name="T113"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19">
                    <a:moveTo>
                      <a:pt x="39" y="4"/>
                    </a:moveTo>
                    <a:lnTo>
                      <a:pt x="39" y="0"/>
                    </a:lnTo>
                    <a:lnTo>
                      <a:pt x="24" y="0"/>
                    </a:lnTo>
                    <a:lnTo>
                      <a:pt x="24" y="3"/>
                    </a:lnTo>
                    <a:lnTo>
                      <a:pt x="23" y="3"/>
                    </a:lnTo>
                    <a:lnTo>
                      <a:pt x="23" y="3"/>
                    </a:lnTo>
                    <a:lnTo>
                      <a:pt x="19" y="4"/>
                    </a:lnTo>
                    <a:lnTo>
                      <a:pt x="15" y="5"/>
                    </a:lnTo>
                    <a:lnTo>
                      <a:pt x="10" y="7"/>
                    </a:lnTo>
                    <a:lnTo>
                      <a:pt x="6" y="11"/>
                    </a:lnTo>
                    <a:lnTo>
                      <a:pt x="4" y="14"/>
                    </a:lnTo>
                    <a:lnTo>
                      <a:pt x="1" y="18"/>
                    </a:lnTo>
                    <a:lnTo>
                      <a:pt x="0" y="24"/>
                    </a:lnTo>
                    <a:lnTo>
                      <a:pt x="0" y="28"/>
                    </a:lnTo>
                    <a:lnTo>
                      <a:pt x="0" y="40"/>
                    </a:lnTo>
                    <a:lnTo>
                      <a:pt x="0" y="40"/>
                    </a:lnTo>
                    <a:lnTo>
                      <a:pt x="0" y="45"/>
                    </a:lnTo>
                    <a:lnTo>
                      <a:pt x="3" y="51"/>
                    </a:lnTo>
                    <a:lnTo>
                      <a:pt x="7" y="55"/>
                    </a:lnTo>
                    <a:lnTo>
                      <a:pt x="13" y="59"/>
                    </a:lnTo>
                    <a:lnTo>
                      <a:pt x="17" y="61"/>
                    </a:lnTo>
                    <a:lnTo>
                      <a:pt x="17" y="61"/>
                    </a:lnTo>
                    <a:lnTo>
                      <a:pt x="24" y="65"/>
                    </a:lnTo>
                    <a:lnTo>
                      <a:pt x="24" y="100"/>
                    </a:lnTo>
                    <a:lnTo>
                      <a:pt x="23" y="100"/>
                    </a:lnTo>
                    <a:lnTo>
                      <a:pt x="23" y="100"/>
                    </a:lnTo>
                    <a:lnTo>
                      <a:pt x="20" y="100"/>
                    </a:lnTo>
                    <a:lnTo>
                      <a:pt x="17" y="98"/>
                    </a:lnTo>
                    <a:lnTo>
                      <a:pt x="15" y="95"/>
                    </a:lnTo>
                    <a:lnTo>
                      <a:pt x="14" y="91"/>
                    </a:lnTo>
                    <a:lnTo>
                      <a:pt x="14" y="85"/>
                    </a:lnTo>
                    <a:lnTo>
                      <a:pt x="0" y="85"/>
                    </a:lnTo>
                    <a:lnTo>
                      <a:pt x="0" y="91"/>
                    </a:lnTo>
                    <a:lnTo>
                      <a:pt x="0" y="91"/>
                    </a:lnTo>
                    <a:lnTo>
                      <a:pt x="0" y="95"/>
                    </a:lnTo>
                    <a:lnTo>
                      <a:pt x="1" y="100"/>
                    </a:lnTo>
                    <a:lnTo>
                      <a:pt x="4" y="105"/>
                    </a:lnTo>
                    <a:lnTo>
                      <a:pt x="6" y="108"/>
                    </a:lnTo>
                    <a:lnTo>
                      <a:pt x="10" y="111"/>
                    </a:lnTo>
                    <a:lnTo>
                      <a:pt x="15" y="113"/>
                    </a:lnTo>
                    <a:lnTo>
                      <a:pt x="19" y="114"/>
                    </a:lnTo>
                    <a:lnTo>
                      <a:pt x="23" y="115"/>
                    </a:lnTo>
                    <a:lnTo>
                      <a:pt x="24" y="115"/>
                    </a:lnTo>
                    <a:lnTo>
                      <a:pt x="24" y="119"/>
                    </a:lnTo>
                    <a:lnTo>
                      <a:pt x="39" y="119"/>
                    </a:lnTo>
                    <a:lnTo>
                      <a:pt x="39" y="114"/>
                    </a:lnTo>
                    <a:lnTo>
                      <a:pt x="39" y="114"/>
                    </a:lnTo>
                    <a:lnTo>
                      <a:pt x="44" y="114"/>
                    </a:lnTo>
                    <a:lnTo>
                      <a:pt x="48" y="112"/>
                    </a:lnTo>
                    <a:lnTo>
                      <a:pt x="51" y="110"/>
                    </a:lnTo>
                    <a:lnTo>
                      <a:pt x="56" y="107"/>
                    </a:lnTo>
                    <a:lnTo>
                      <a:pt x="58" y="104"/>
                    </a:lnTo>
                    <a:lnTo>
                      <a:pt x="60" y="99"/>
                    </a:lnTo>
                    <a:lnTo>
                      <a:pt x="62" y="95"/>
                    </a:lnTo>
                    <a:lnTo>
                      <a:pt x="62" y="91"/>
                    </a:lnTo>
                    <a:lnTo>
                      <a:pt x="62" y="79"/>
                    </a:lnTo>
                    <a:lnTo>
                      <a:pt x="62" y="79"/>
                    </a:lnTo>
                    <a:lnTo>
                      <a:pt x="61" y="73"/>
                    </a:lnTo>
                    <a:lnTo>
                      <a:pt x="59" y="68"/>
                    </a:lnTo>
                    <a:lnTo>
                      <a:pt x="55" y="64"/>
                    </a:lnTo>
                    <a:lnTo>
                      <a:pt x="49" y="58"/>
                    </a:lnTo>
                    <a:lnTo>
                      <a:pt x="45" y="57"/>
                    </a:lnTo>
                    <a:lnTo>
                      <a:pt x="45" y="57"/>
                    </a:lnTo>
                    <a:lnTo>
                      <a:pt x="39" y="55"/>
                    </a:lnTo>
                    <a:lnTo>
                      <a:pt x="39" y="18"/>
                    </a:lnTo>
                    <a:lnTo>
                      <a:pt x="39" y="18"/>
                    </a:lnTo>
                    <a:lnTo>
                      <a:pt x="43" y="19"/>
                    </a:lnTo>
                    <a:lnTo>
                      <a:pt x="45" y="21"/>
                    </a:lnTo>
                    <a:lnTo>
                      <a:pt x="47" y="25"/>
                    </a:lnTo>
                    <a:lnTo>
                      <a:pt x="48" y="28"/>
                    </a:lnTo>
                    <a:lnTo>
                      <a:pt x="48" y="33"/>
                    </a:lnTo>
                    <a:lnTo>
                      <a:pt x="62" y="33"/>
                    </a:lnTo>
                    <a:lnTo>
                      <a:pt x="62" y="28"/>
                    </a:lnTo>
                    <a:lnTo>
                      <a:pt x="62" y="28"/>
                    </a:lnTo>
                    <a:lnTo>
                      <a:pt x="62" y="24"/>
                    </a:lnTo>
                    <a:lnTo>
                      <a:pt x="60" y="19"/>
                    </a:lnTo>
                    <a:lnTo>
                      <a:pt x="58" y="15"/>
                    </a:lnTo>
                    <a:lnTo>
                      <a:pt x="56" y="11"/>
                    </a:lnTo>
                    <a:lnTo>
                      <a:pt x="51" y="8"/>
                    </a:lnTo>
                    <a:lnTo>
                      <a:pt x="48" y="6"/>
                    </a:lnTo>
                    <a:lnTo>
                      <a:pt x="44" y="4"/>
                    </a:lnTo>
                    <a:lnTo>
                      <a:pt x="39" y="4"/>
                    </a:lnTo>
                    <a:lnTo>
                      <a:pt x="39" y="4"/>
                    </a:lnTo>
                    <a:close/>
                    <a:moveTo>
                      <a:pt x="48" y="79"/>
                    </a:moveTo>
                    <a:lnTo>
                      <a:pt x="48" y="91"/>
                    </a:lnTo>
                    <a:lnTo>
                      <a:pt x="48" y="91"/>
                    </a:lnTo>
                    <a:lnTo>
                      <a:pt x="47" y="94"/>
                    </a:lnTo>
                    <a:lnTo>
                      <a:pt x="45" y="97"/>
                    </a:lnTo>
                    <a:lnTo>
                      <a:pt x="43" y="99"/>
                    </a:lnTo>
                    <a:lnTo>
                      <a:pt x="39" y="100"/>
                    </a:lnTo>
                    <a:lnTo>
                      <a:pt x="39" y="70"/>
                    </a:lnTo>
                    <a:lnTo>
                      <a:pt x="42" y="71"/>
                    </a:lnTo>
                    <a:lnTo>
                      <a:pt x="42" y="71"/>
                    </a:lnTo>
                    <a:lnTo>
                      <a:pt x="46" y="75"/>
                    </a:lnTo>
                    <a:lnTo>
                      <a:pt x="47" y="77"/>
                    </a:lnTo>
                    <a:lnTo>
                      <a:pt x="48" y="79"/>
                    </a:lnTo>
                    <a:lnTo>
                      <a:pt x="48" y="79"/>
                    </a:lnTo>
                    <a:close/>
                    <a:moveTo>
                      <a:pt x="22" y="48"/>
                    </a:moveTo>
                    <a:lnTo>
                      <a:pt x="22" y="48"/>
                    </a:lnTo>
                    <a:lnTo>
                      <a:pt x="22" y="48"/>
                    </a:lnTo>
                    <a:lnTo>
                      <a:pt x="19" y="47"/>
                    </a:lnTo>
                    <a:lnTo>
                      <a:pt x="19" y="47"/>
                    </a:lnTo>
                    <a:lnTo>
                      <a:pt x="16" y="44"/>
                    </a:lnTo>
                    <a:lnTo>
                      <a:pt x="14" y="42"/>
                    </a:lnTo>
                    <a:lnTo>
                      <a:pt x="14" y="40"/>
                    </a:lnTo>
                    <a:lnTo>
                      <a:pt x="14" y="28"/>
                    </a:lnTo>
                    <a:lnTo>
                      <a:pt x="14" y="28"/>
                    </a:lnTo>
                    <a:lnTo>
                      <a:pt x="15" y="24"/>
                    </a:lnTo>
                    <a:lnTo>
                      <a:pt x="17" y="20"/>
                    </a:lnTo>
                    <a:lnTo>
                      <a:pt x="20" y="18"/>
                    </a:lnTo>
                    <a:lnTo>
                      <a:pt x="23" y="18"/>
                    </a:lnTo>
                    <a:lnTo>
                      <a:pt x="24" y="18"/>
                    </a:lnTo>
                    <a:lnTo>
                      <a:pt x="24" y="50"/>
                    </a:lnTo>
                    <a:lnTo>
                      <a:pt x="2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6" name="Group 5"/>
          <p:cNvGrpSpPr/>
          <p:nvPr/>
        </p:nvGrpSpPr>
        <p:grpSpPr>
          <a:xfrm>
            <a:off x="7059875" y="4948149"/>
            <a:ext cx="988327" cy="1115511"/>
            <a:chOff x="7174175" y="4948149"/>
            <a:chExt cx="988327" cy="1115511"/>
          </a:xfrm>
        </p:grpSpPr>
        <p:sp>
          <p:nvSpPr>
            <p:cNvPr id="50" name="타원 11"/>
            <p:cNvSpPr/>
            <p:nvPr/>
          </p:nvSpPr>
          <p:spPr>
            <a:xfrm rot="1800000" flipH="1" flipV="1">
              <a:off x="7174175" y="4948149"/>
              <a:ext cx="988327" cy="1115511"/>
            </a:xfrm>
            <a:custGeom>
              <a:avLst/>
              <a:gdLst/>
              <a:ahLst/>
              <a:cxnLst/>
              <a:rect l="l" t="t" r="r" b="b"/>
              <a:pathLst>
                <a:path w="943662" h="1065099">
                  <a:moveTo>
                    <a:pt x="471831" y="0"/>
                  </a:moveTo>
                  <a:cubicBezTo>
                    <a:pt x="732416" y="0"/>
                    <a:pt x="943662" y="211246"/>
                    <a:pt x="943662" y="471831"/>
                  </a:cubicBezTo>
                  <a:cubicBezTo>
                    <a:pt x="943662" y="704412"/>
                    <a:pt x="775380" y="897689"/>
                    <a:pt x="553732" y="935406"/>
                  </a:cubicBezTo>
                  <a:lnTo>
                    <a:pt x="478510" y="1065099"/>
                  </a:lnTo>
                  <a:lnTo>
                    <a:pt x="404117" y="936836"/>
                  </a:lnTo>
                  <a:cubicBezTo>
                    <a:pt x="175468" y="905837"/>
                    <a:pt x="0" y="709325"/>
                    <a:pt x="0" y="471831"/>
                  </a:cubicBezTo>
                  <a:cubicBezTo>
                    <a:pt x="0" y="211246"/>
                    <a:pt x="211246" y="0"/>
                    <a:pt x="471831" y="0"/>
                  </a:cubicBezTo>
                  <a:close/>
                </a:path>
              </a:pathLst>
            </a:custGeom>
            <a:solidFill>
              <a:schemeClr val="bg1">
                <a:lumMod val="75000"/>
              </a:schemeClr>
            </a:solidFill>
            <a:ln w="3175">
              <a:solidFill>
                <a:srgbClr val="7B5A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88" name="Group 87"/>
            <p:cNvGrpSpPr/>
            <p:nvPr/>
          </p:nvGrpSpPr>
          <p:grpSpPr>
            <a:xfrm>
              <a:off x="7421960" y="5265194"/>
              <a:ext cx="449536" cy="539214"/>
              <a:chOff x="4051300" y="3109913"/>
              <a:chExt cx="628650" cy="754063"/>
            </a:xfrm>
            <a:solidFill>
              <a:srgbClr val="C35954"/>
            </a:solidFill>
          </p:grpSpPr>
          <p:sp>
            <p:nvSpPr>
              <p:cNvPr id="89" name="Freeform 88"/>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90" name="Freeform 89"/>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7" name="Group 6"/>
          <p:cNvGrpSpPr/>
          <p:nvPr/>
        </p:nvGrpSpPr>
        <p:grpSpPr>
          <a:xfrm>
            <a:off x="6159229" y="3545666"/>
            <a:ext cx="1115511" cy="988326"/>
            <a:chOff x="6273529" y="3545666"/>
            <a:chExt cx="1115511" cy="988326"/>
          </a:xfrm>
        </p:grpSpPr>
        <p:sp>
          <p:nvSpPr>
            <p:cNvPr id="45" name="타원 11"/>
            <p:cNvSpPr/>
            <p:nvPr/>
          </p:nvSpPr>
          <p:spPr>
            <a:xfrm rot="16200000">
              <a:off x="6337122" y="3482073"/>
              <a:ext cx="988326" cy="1115511"/>
            </a:xfrm>
            <a:custGeom>
              <a:avLst/>
              <a:gdLst/>
              <a:ahLst/>
              <a:cxnLst/>
              <a:rect l="l" t="t" r="r" b="b"/>
              <a:pathLst>
                <a:path w="943662" h="1065099">
                  <a:moveTo>
                    <a:pt x="471831" y="0"/>
                  </a:moveTo>
                  <a:cubicBezTo>
                    <a:pt x="732416" y="0"/>
                    <a:pt x="943662" y="211246"/>
                    <a:pt x="943662" y="471831"/>
                  </a:cubicBezTo>
                  <a:cubicBezTo>
                    <a:pt x="943662" y="704412"/>
                    <a:pt x="775380" y="897689"/>
                    <a:pt x="553732" y="935406"/>
                  </a:cubicBezTo>
                  <a:lnTo>
                    <a:pt x="478510" y="1065099"/>
                  </a:lnTo>
                  <a:lnTo>
                    <a:pt x="404117" y="936836"/>
                  </a:lnTo>
                  <a:cubicBezTo>
                    <a:pt x="175468" y="905837"/>
                    <a:pt x="0" y="709325"/>
                    <a:pt x="0" y="471831"/>
                  </a:cubicBezTo>
                  <a:cubicBezTo>
                    <a:pt x="0" y="211246"/>
                    <a:pt x="211246" y="0"/>
                    <a:pt x="471831" y="0"/>
                  </a:cubicBezTo>
                  <a:close/>
                </a:path>
              </a:pathLst>
            </a:custGeom>
            <a:solidFill>
              <a:schemeClr val="tx1">
                <a:lumMod val="50000"/>
                <a:lumOff val="50000"/>
              </a:schemeClr>
            </a:solidFill>
            <a:ln w="31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91" name="Group 90"/>
            <p:cNvGrpSpPr/>
            <p:nvPr/>
          </p:nvGrpSpPr>
          <p:grpSpPr>
            <a:xfrm>
              <a:off x="6512248" y="3836345"/>
              <a:ext cx="526727" cy="426830"/>
              <a:chOff x="5145088" y="3205163"/>
              <a:chExt cx="736600" cy="596900"/>
            </a:xfrm>
            <a:solidFill>
              <a:schemeClr val="bg1">
                <a:lumMod val="95000"/>
              </a:schemeClr>
            </a:solidFill>
          </p:grpSpPr>
          <p:sp>
            <p:nvSpPr>
              <p:cNvPr id="92" name="Freeform 91"/>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93" name="Freeform 92"/>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94" name="Freeform 93"/>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95" name="Freeform 94"/>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96" name="Rectangle 95"/>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97" name="Rectangle 96"/>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grpSp>
      </p:grpSp>
      <p:grpSp>
        <p:nvGrpSpPr>
          <p:cNvPr id="2" name="Group 1"/>
          <p:cNvGrpSpPr/>
          <p:nvPr/>
        </p:nvGrpSpPr>
        <p:grpSpPr>
          <a:xfrm>
            <a:off x="9552490" y="3545666"/>
            <a:ext cx="1115511" cy="988326"/>
            <a:chOff x="9666790" y="3545666"/>
            <a:chExt cx="1115511" cy="988326"/>
          </a:xfrm>
        </p:grpSpPr>
        <p:sp>
          <p:nvSpPr>
            <p:cNvPr id="46" name="타원 11"/>
            <p:cNvSpPr/>
            <p:nvPr/>
          </p:nvSpPr>
          <p:spPr>
            <a:xfrm rot="5400000" flipH="1">
              <a:off x="9730383" y="3482073"/>
              <a:ext cx="988326" cy="1115511"/>
            </a:xfrm>
            <a:custGeom>
              <a:avLst/>
              <a:gdLst/>
              <a:ahLst/>
              <a:cxnLst/>
              <a:rect l="l" t="t" r="r" b="b"/>
              <a:pathLst>
                <a:path w="943662" h="1065099">
                  <a:moveTo>
                    <a:pt x="471831" y="0"/>
                  </a:moveTo>
                  <a:cubicBezTo>
                    <a:pt x="732416" y="0"/>
                    <a:pt x="943662" y="211246"/>
                    <a:pt x="943662" y="471831"/>
                  </a:cubicBezTo>
                  <a:cubicBezTo>
                    <a:pt x="943662" y="704412"/>
                    <a:pt x="775380" y="897689"/>
                    <a:pt x="553732" y="935406"/>
                  </a:cubicBezTo>
                  <a:lnTo>
                    <a:pt x="478510" y="1065099"/>
                  </a:lnTo>
                  <a:lnTo>
                    <a:pt x="404117" y="936836"/>
                  </a:lnTo>
                  <a:cubicBezTo>
                    <a:pt x="175468" y="905837"/>
                    <a:pt x="0" y="709325"/>
                    <a:pt x="0" y="471831"/>
                  </a:cubicBezTo>
                  <a:cubicBezTo>
                    <a:pt x="0" y="211246"/>
                    <a:pt x="211246" y="0"/>
                    <a:pt x="471831" y="0"/>
                  </a:cubicBezTo>
                  <a:close/>
                </a:path>
              </a:pathLst>
            </a:custGeom>
            <a:solidFill>
              <a:schemeClr val="bg1">
                <a:lumMod val="75000"/>
              </a:schemeClr>
            </a:solidFill>
            <a:ln w="3175">
              <a:solidFill>
                <a:srgbClr val="7B5A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98" name="Freeform 97"/>
            <p:cNvSpPr>
              <a:spLocks noEditPoints="1"/>
            </p:cNvSpPr>
            <p:nvPr/>
          </p:nvSpPr>
          <p:spPr bwMode="auto">
            <a:xfrm>
              <a:off x="9994615" y="3786220"/>
              <a:ext cx="602785" cy="530131"/>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rgbClr val="C35954"/>
            </a:solidFill>
            <a:ln>
              <a:noFill/>
            </a:ln>
          </p:spPr>
          <p:txBody>
            <a:bodyPr vert="horz" wrap="square" lIns="91440" tIns="45720" rIns="91440" bIns="45720" numCol="1" anchor="t" anchorCtr="0" compatLnSpc="1"/>
            <a:lstStyle/>
            <a:p>
              <a:r>
                <a:rPr lang="en-US" altLang="ko-KR" smtClean="0"/>
                <a:t> </a:t>
              </a:r>
              <a:endParaRPr lang="ko-KR" altLang="en-US"/>
            </a:p>
          </p:txBody>
        </p:sp>
      </p:grpSp>
      <p:grpSp>
        <p:nvGrpSpPr>
          <p:cNvPr id="5" name="Group 4"/>
          <p:cNvGrpSpPr/>
          <p:nvPr/>
        </p:nvGrpSpPr>
        <p:grpSpPr>
          <a:xfrm>
            <a:off x="8779028" y="4948150"/>
            <a:ext cx="988327" cy="1115511"/>
            <a:chOff x="8893328" y="4948150"/>
            <a:chExt cx="988327" cy="1115511"/>
          </a:xfrm>
        </p:grpSpPr>
        <p:sp>
          <p:nvSpPr>
            <p:cNvPr id="49" name="타원 11"/>
            <p:cNvSpPr/>
            <p:nvPr/>
          </p:nvSpPr>
          <p:spPr>
            <a:xfrm rot="19800000" flipV="1">
              <a:off x="8893328" y="4948150"/>
              <a:ext cx="988327" cy="1115511"/>
            </a:xfrm>
            <a:custGeom>
              <a:avLst/>
              <a:gdLst/>
              <a:ahLst/>
              <a:cxnLst/>
              <a:rect l="l" t="t" r="r" b="b"/>
              <a:pathLst>
                <a:path w="943662" h="1065099">
                  <a:moveTo>
                    <a:pt x="471831" y="0"/>
                  </a:moveTo>
                  <a:cubicBezTo>
                    <a:pt x="732416" y="0"/>
                    <a:pt x="943662" y="211246"/>
                    <a:pt x="943662" y="471831"/>
                  </a:cubicBezTo>
                  <a:cubicBezTo>
                    <a:pt x="943662" y="704412"/>
                    <a:pt x="775380" y="897689"/>
                    <a:pt x="553732" y="935406"/>
                  </a:cubicBezTo>
                  <a:lnTo>
                    <a:pt x="478510" y="1065099"/>
                  </a:lnTo>
                  <a:lnTo>
                    <a:pt x="404117" y="936836"/>
                  </a:lnTo>
                  <a:cubicBezTo>
                    <a:pt x="175468" y="905837"/>
                    <a:pt x="0" y="709325"/>
                    <a:pt x="0" y="471831"/>
                  </a:cubicBezTo>
                  <a:cubicBezTo>
                    <a:pt x="0" y="211246"/>
                    <a:pt x="211246" y="0"/>
                    <a:pt x="471831" y="0"/>
                  </a:cubicBezTo>
                  <a:close/>
                </a:path>
              </a:pathLst>
            </a:custGeom>
            <a:solidFill>
              <a:schemeClr val="tx1">
                <a:lumMod val="50000"/>
                <a:lumOff val="50000"/>
              </a:schemeClr>
            </a:solidFill>
            <a:ln w="31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99" name="Group 98"/>
            <p:cNvGrpSpPr/>
            <p:nvPr/>
          </p:nvGrpSpPr>
          <p:grpSpPr>
            <a:xfrm>
              <a:off x="9152961" y="5299769"/>
              <a:ext cx="540350" cy="539214"/>
              <a:chOff x="5138738" y="4373563"/>
              <a:chExt cx="755650" cy="754063"/>
            </a:xfrm>
            <a:solidFill>
              <a:schemeClr val="bg1">
                <a:lumMod val="95000"/>
              </a:schemeClr>
            </a:solidFill>
          </p:grpSpPr>
          <p:sp>
            <p:nvSpPr>
              <p:cNvPr id="100" name="Freeform 99"/>
              <p:cNvSpPr>
                <a:spLocks noEditPoints="1"/>
              </p:cNvSpPr>
              <p:nvPr/>
            </p:nvSpPr>
            <p:spPr bwMode="auto">
              <a:xfrm>
                <a:off x="5138738" y="4373563"/>
                <a:ext cx="755650" cy="754063"/>
              </a:xfrm>
              <a:custGeom>
                <a:avLst/>
                <a:gdLst>
                  <a:gd name="T0" fmla="*/ 214 w 476"/>
                  <a:gd name="T1" fmla="*/ 1 h 475"/>
                  <a:gd name="T2" fmla="*/ 146 w 476"/>
                  <a:gd name="T3" fmla="*/ 20 h 475"/>
                  <a:gd name="T4" fmla="*/ 87 w 476"/>
                  <a:gd name="T5" fmla="*/ 55 h 475"/>
                  <a:gd name="T6" fmla="*/ 41 w 476"/>
                  <a:gd name="T7" fmla="*/ 105 h 475"/>
                  <a:gd name="T8" fmla="*/ 11 w 476"/>
                  <a:gd name="T9" fmla="*/ 167 h 475"/>
                  <a:gd name="T10" fmla="*/ 0 w 476"/>
                  <a:gd name="T11" fmla="*/ 238 h 475"/>
                  <a:gd name="T12" fmla="*/ 6 w 476"/>
                  <a:gd name="T13" fmla="*/ 286 h 475"/>
                  <a:gd name="T14" fmla="*/ 30 w 476"/>
                  <a:gd name="T15" fmla="*/ 351 h 475"/>
                  <a:gd name="T16" fmla="*/ 71 w 476"/>
                  <a:gd name="T17" fmla="*/ 406 h 475"/>
                  <a:gd name="T18" fmla="*/ 125 w 476"/>
                  <a:gd name="T19" fmla="*/ 447 h 475"/>
                  <a:gd name="T20" fmla="*/ 190 w 476"/>
                  <a:gd name="T21" fmla="*/ 471 h 475"/>
                  <a:gd name="T22" fmla="*/ 238 w 476"/>
                  <a:gd name="T23" fmla="*/ 475 h 475"/>
                  <a:gd name="T24" fmla="*/ 309 w 476"/>
                  <a:gd name="T25" fmla="*/ 464 h 475"/>
                  <a:gd name="T26" fmla="*/ 371 w 476"/>
                  <a:gd name="T27" fmla="*/ 435 h 475"/>
                  <a:gd name="T28" fmla="*/ 422 w 476"/>
                  <a:gd name="T29" fmla="*/ 389 h 475"/>
                  <a:gd name="T30" fmla="*/ 457 w 476"/>
                  <a:gd name="T31" fmla="*/ 331 h 475"/>
                  <a:gd name="T32" fmla="*/ 474 w 476"/>
                  <a:gd name="T33" fmla="*/ 263 h 475"/>
                  <a:gd name="T34" fmla="*/ 474 w 476"/>
                  <a:gd name="T35" fmla="*/ 214 h 475"/>
                  <a:gd name="T36" fmla="*/ 457 w 476"/>
                  <a:gd name="T37" fmla="*/ 146 h 475"/>
                  <a:gd name="T38" fmla="*/ 422 w 476"/>
                  <a:gd name="T39" fmla="*/ 86 h 475"/>
                  <a:gd name="T40" fmla="*/ 371 w 476"/>
                  <a:gd name="T41" fmla="*/ 41 h 475"/>
                  <a:gd name="T42" fmla="*/ 309 w 476"/>
                  <a:gd name="T43" fmla="*/ 11 h 475"/>
                  <a:gd name="T44" fmla="*/ 238 w 476"/>
                  <a:gd name="T45" fmla="*/ 0 h 475"/>
                  <a:gd name="T46" fmla="*/ 238 w 476"/>
                  <a:gd name="T47" fmla="*/ 461 h 475"/>
                  <a:gd name="T48" fmla="*/ 172 w 476"/>
                  <a:gd name="T49" fmla="*/ 452 h 475"/>
                  <a:gd name="T50" fmla="*/ 114 w 476"/>
                  <a:gd name="T51" fmla="*/ 423 h 475"/>
                  <a:gd name="T52" fmla="*/ 66 w 476"/>
                  <a:gd name="T53" fmla="*/ 380 h 475"/>
                  <a:gd name="T54" fmla="*/ 33 w 476"/>
                  <a:gd name="T55" fmla="*/ 325 h 475"/>
                  <a:gd name="T56" fmla="*/ 15 w 476"/>
                  <a:gd name="T57" fmla="*/ 260 h 475"/>
                  <a:gd name="T58" fmla="*/ 15 w 476"/>
                  <a:gd name="T59" fmla="*/ 215 h 475"/>
                  <a:gd name="T60" fmla="*/ 33 w 476"/>
                  <a:gd name="T61" fmla="*/ 151 h 475"/>
                  <a:gd name="T62" fmla="*/ 66 w 476"/>
                  <a:gd name="T63" fmla="*/ 96 h 475"/>
                  <a:gd name="T64" fmla="*/ 114 w 476"/>
                  <a:gd name="T65" fmla="*/ 53 h 475"/>
                  <a:gd name="T66" fmla="*/ 172 w 476"/>
                  <a:gd name="T67" fmla="*/ 25 h 475"/>
                  <a:gd name="T68" fmla="*/ 238 w 476"/>
                  <a:gd name="T69" fmla="*/ 14 h 475"/>
                  <a:gd name="T70" fmla="*/ 283 w 476"/>
                  <a:gd name="T71" fmla="*/ 20 h 475"/>
                  <a:gd name="T72" fmla="*/ 345 w 476"/>
                  <a:gd name="T73" fmla="*/ 41 h 475"/>
                  <a:gd name="T74" fmla="*/ 396 w 476"/>
                  <a:gd name="T75" fmla="*/ 80 h 475"/>
                  <a:gd name="T76" fmla="*/ 435 w 476"/>
                  <a:gd name="T77" fmla="*/ 132 h 475"/>
                  <a:gd name="T78" fmla="*/ 457 w 476"/>
                  <a:gd name="T79" fmla="*/ 193 h 475"/>
                  <a:gd name="T80" fmla="*/ 462 w 476"/>
                  <a:gd name="T81" fmla="*/ 238 h 475"/>
                  <a:gd name="T82" fmla="*/ 452 w 476"/>
                  <a:gd name="T83" fmla="*/ 305 h 475"/>
                  <a:gd name="T84" fmla="*/ 424 w 476"/>
                  <a:gd name="T85" fmla="*/ 363 h 475"/>
                  <a:gd name="T86" fmla="*/ 381 w 476"/>
                  <a:gd name="T87" fmla="*/ 410 h 475"/>
                  <a:gd name="T88" fmla="*/ 325 w 476"/>
                  <a:gd name="T89" fmla="*/ 444 h 475"/>
                  <a:gd name="T90" fmla="*/ 261 w 476"/>
                  <a:gd name="T91" fmla="*/ 46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6" h="475">
                    <a:moveTo>
                      <a:pt x="238" y="0"/>
                    </a:moveTo>
                    <a:lnTo>
                      <a:pt x="238" y="0"/>
                    </a:lnTo>
                    <a:lnTo>
                      <a:pt x="214" y="1"/>
                    </a:lnTo>
                    <a:lnTo>
                      <a:pt x="190" y="5"/>
                    </a:lnTo>
                    <a:lnTo>
                      <a:pt x="168" y="11"/>
                    </a:lnTo>
                    <a:lnTo>
                      <a:pt x="146" y="20"/>
                    </a:lnTo>
                    <a:lnTo>
                      <a:pt x="125" y="29"/>
                    </a:lnTo>
                    <a:lnTo>
                      <a:pt x="105" y="41"/>
                    </a:lnTo>
                    <a:lnTo>
                      <a:pt x="87" y="55"/>
                    </a:lnTo>
                    <a:lnTo>
                      <a:pt x="71" y="70"/>
                    </a:lnTo>
                    <a:lnTo>
                      <a:pt x="54" y="86"/>
                    </a:lnTo>
                    <a:lnTo>
                      <a:pt x="41" y="105"/>
                    </a:lnTo>
                    <a:lnTo>
                      <a:pt x="30" y="125"/>
                    </a:lnTo>
                    <a:lnTo>
                      <a:pt x="19" y="146"/>
                    </a:lnTo>
                    <a:lnTo>
                      <a:pt x="11" y="167"/>
                    </a:lnTo>
                    <a:lnTo>
                      <a:pt x="6" y="190"/>
                    </a:lnTo>
                    <a:lnTo>
                      <a:pt x="1" y="214"/>
                    </a:lnTo>
                    <a:lnTo>
                      <a:pt x="0" y="238"/>
                    </a:lnTo>
                    <a:lnTo>
                      <a:pt x="0" y="238"/>
                    </a:lnTo>
                    <a:lnTo>
                      <a:pt x="1" y="263"/>
                    </a:lnTo>
                    <a:lnTo>
                      <a:pt x="6" y="286"/>
                    </a:lnTo>
                    <a:lnTo>
                      <a:pt x="11" y="309"/>
                    </a:lnTo>
                    <a:lnTo>
                      <a:pt x="19" y="331"/>
                    </a:lnTo>
                    <a:lnTo>
                      <a:pt x="30" y="351"/>
                    </a:lnTo>
                    <a:lnTo>
                      <a:pt x="41" y="371"/>
                    </a:lnTo>
                    <a:lnTo>
                      <a:pt x="54" y="389"/>
                    </a:lnTo>
                    <a:lnTo>
                      <a:pt x="71" y="406"/>
                    </a:lnTo>
                    <a:lnTo>
                      <a:pt x="87" y="421"/>
                    </a:lnTo>
                    <a:lnTo>
                      <a:pt x="105" y="435"/>
                    </a:lnTo>
                    <a:lnTo>
                      <a:pt x="125" y="447"/>
                    </a:lnTo>
                    <a:lnTo>
                      <a:pt x="146" y="457"/>
                    </a:lnTo>
                    <a:lnTo>
                      <a:pt x="168" y="464"/>
                    </a:lnTo>
                    <a:lnTo>
                      <a:pt x="190" y="471"/>
                    </a:lnTo>
                    <a:lnTo>
                      <a:pt x="214" y="474"/>
                    </a:lnTo>
                    <a:lnTo>
                      <a:pt x="238" y="475"/>
                    </a:lnTo>
                    <a:lnTo>
                      <a:pt x="238" y="475"/>
                    </a:lnTo>
                    <a:lnTo>
                      <a:pt x="263" y="474"/>
                    </a:lnTo>
                    <a:lnTo>
                      <a:pt x="285" y="471"/>
                    </a:lnTo>
                    <a:lnTo>
                      <a:pt x="309" y="464"/>
                    </a:lnTo>
                    <a:lnTo>
                      <a:pt x="331" y="457"/>
                    </a:lnTo>
                    <a:lnTo>
                      <a:pt x="351" y="447"/>
                    </a:lnTo>
                    <a:lnTo>
                      <a:pt x="371" y="435"/>
                    </a:lnTo>
                    <a:lnTo>
                      <a:pt x="389" y="421"/>
                    </a:lnTo>
                    <a:lnTo>
                      <a:pt x="406" y="406"/>
                    </a:lnTo>
                    <a:lnTo>
                      <a:pt x="422" y="389"/>
                    </a:lnTo>
                    <a:lnTo>
                      <a:pt x="436" y="371"/>
                    </a:lnTo>
                    <a:lnTo>
                      <a:pt x="447" y="351"/>
                    </a:lnTo>
                    <a:lnTo>
                      <a:pt x="457" y="331"/>
                    </a:lnTo>
                    <a:lnTo>
                      <a:pt x="465" y="309"/>
                    </a:lnTo>
                    <a:lnTo>
                      <a:pt x="471" y="286"/>
                    </a:lnTo>
                    <a:lnTo>
                      <a:pt x="474" y="263"/>
                    </a:lnTo>
                    <a:lnTo>
                      <a:pt x="476" y="238"/>
                    </a:lnTo>
                    <a:lnTo>
                      <a:pt x="476" y="238"/>
                    </a:lnTo>
                    <a:lnTo>
                      <a:pt x="474" y="214"/>
                    </a:lnTo>
                    <a:lnTo>
                      <a:pt x="471" y="190"/>
                    </a:lnTo>
                    <a:lnTo>
                      <a:pt x="465" y="167"/>
                    </a:lnTo>
                    <a:lnTo>
                      <a:pt x="457" y="146"/>
                    </a:lnTo>
                    <a:lnTo>
                      <a:pt x="447" y="125"/>
                    </a:lnTo>
                    <a:lnTo>
                      <a:pt x="436" y="105"/>
                    </a:lnTo>
                    <a:lnTo>
                      <a:pt x="422" y="86"/>
                    </a:lnTo>
                    <a:lnTo>
                      <a:pt x="406" y="70"/>
                    </a:lnTo>
                    <a:lnTo>
                      <a:pt x="389" y="55"/>
                    </a:lnTo>
                    <a:lnTo>
                      <a:pt x="371" y="41"/>
                    </a:lnTo>
                    <a:lnTo>
                      <a:pt x="351" y="29"/>
                    </a:lnTo>
                    <a:lnTo>
                      <a:pt x="331" y="20"/>
                    </a:lnTo>
                    <a:lnTo>
                      <a:pt x="309" y="11"/>
                    </a:lnTo>
                    <a:lnTo>
                      <a:pt x="285" y="5"/>
                    </a:lnTo>
                    <a:lnTo>
                      <a:pt x="263" y="1"/>
                    </a:lnTo>
                    <a:lnTo>
                      <a:pt x="238" y="0"/>
                    </a:lnTo>
                    <a:lnTo>
                      <a:pt x="238" y="0"/>
                    </a:lnTo>
                    <a:close/>
                    <a:moveTo>
                      <a:pt x="238" y="461"/>
                    </a:moveTo>
                    <a:lnTo>
                      <a:pt x="238" y="461"/>
                    </a:lnTo>
                    <a:lnTo>
                      <a:pt x="215" y="460"/>
                    </a:lnTo>
                    <a:lnTo>
                      <a:pt x="194" y="457"/>
                    </a:lnTo>
                    <a:lnTo>
                      <a:pt x="172" y="452"/>
                    </a:lnTo>
                    <a:lnTo>
                      <a:pt x="152" y="444"/>
                    </a:lnTo>
                    <a:lnTo>
                      <a:pt x="132" y="434"/>
                    </a:lnTo>
                    <a:lnTo>
                      <a:pt x="114" y="423"/>
                    </a:lnTo>
                    <a:lnTo>
                      <a:pt x="96" y="410"/>
                    </a:lnTo>
                    <a:lnTo>
                      <a:pt x="80" y="396"/>
                    </a:lnTo>
                    <a:lnTo>
                      <a:pt x="66" y="380"/>
                    </a:lnTo>
                    <a:lnTo>
                      <a:pt x="53" y="363"/>
                    </a:lnTo>
                    <a:lnTo>
                      <a:pt x="41" y="345"/>
                    </a:lnTo>
                    <a:lnTo>
                      <a:pt x="33" y="325"/>
                    </a:lnTo>
                    <a:lnTo>
                      <a:pt x="25" y="305"/>
                    </a:lnTo>
                    <a:lnTo>
                      <a:pt x="19" y="283"/>
                    </a:lnTo>
                    <a:lnTo>
                      <a:pt x="15" y="260"/>
                    </a:lnTo>
                    <a:lnTo>
                      <a:pt x="14" y="238"/>
                    </a:lnTo>
                    <a:lnTo>
                      <a:pt x="14" y="238"/>
                    </a:lnTo>
                    <a:lnTo>
                      <a:pt x="15" y="215"/>
                    </a:lnTo>
                    <a:lnTo>
                      <a:pt x="19" y="193"/>
                    </a:lnTo>
                    <a:lnTo>
                      <a:pt x="25" y="172"/>
                    </a:lnTo>
                    <a:lnTo>
                      <a:pt x="33" y="151"/>
                    </a:lnTo>
                    <a:lnTo>
                      <a:pt x="41" y="132"/>
                    </a:lnTo>
                    <a:lnTo>
                      <a:pt x="53" y="113"/>
                    </a:lnTo>
                    <a:lnTo>
                      <a:pt x="66" y="96"/>
                    </a:lnTo>
                    <a:lnTo>
                      <a:pt x="80" y="80"/>
                    </a:lnTo>
                    <a:lnTo>
                      <a:pt x="96" y="66"/>
                    </a:lnTo>
                    <a:lnTo>
                      <a:pt x="114" y="53"/>
                    </a:lnTo>
                    <a:lnTo>
                      <a:pt x="132" y="41"/>
                    </a:lnTo>
                    <a:lnTo>
                      <a:pt x="152" y="32"/>
                    </a:lnTo>
                    <a:lnTo>
                      <a:pt x="172" y="25"/>
                    </a:lnTo>
                    <a:lnTo>
                      <a:pt x="194" y="20"/>
                    </a:lnTo>
                    <a:lnTo>
                      <a:pt x="215" y="15"/>
                    </a:lnTo>
                    <a:lnTo>
                      <a:pt x="238" y="14"/>
                    </a:lnTo>
                    <a:lnTo>
                      <a:pt x="238" y="14"/>
                    </a:lnTo>
                    <a:lnTo>
                      <a:pt x="261" y="15"/>
                    </a:lnTo>
                    <a:lnTo>
                      <a:pt x="283" y="20"/>
                    </a:lnTo>
                    <a:lnTo>
                      <a:pt x="305" y="25"/>
                    </a:lnTo>
                    <a:lnTo>
                      <a:pt x="325" y="32"/>
                    </a:lnTo>
                    <a:lnTo>
                      <a:pt x="345" y="41"/>
                    </a:lnTo>
                    <a:lnTo>
                      <a:pt x="363" y="53"/>
                    </a:lnTo>
                    <a:lnTo>
                      <a:pt x="381" y="66"/>
                    </a:lnTo>
                    <a:lnTo>
                      <a:pt x="396" y="80"/>
                    </a:lnTo>
                    <a:lnTo>
                      <a:pt x="411" y="96"/>
                    </a:lnTo>
                    <a:lnTo>
                      <a:pt x="424" y="113"/>
                    </a:lnTo>
                    <a:lnTo>
                      <a:pt x="435" y="132"/>
                    </a:lnTo>
                    <a:lnTo>
                      <a:pt x="444" y="151"/>
                    </a:lnTo>
                    <a:lnTo>
                      <a:pt x="452" y="172"/>
                    </a:lnTo>
                    <a:lnTo>
                      <a:pt x="457" y="193"/>
                    </a:lnTo>
                    <a:lnTo>
                      <a:pt x="460" y="215"/>
                    </a:lnTo>
                    <a:lnTo>
                      <a:pt x="462" y="238"/>
                    </a:lnTo>
                    <a:lnTo>
                      <a:pt x="462" y="238"/>
                    </a:lnTo>
                    <a:lnTo>
                      <a:pt x="460" y="260"/>
                    </a:lnTo>
                    <a:lnTo>
                      <a:pt x="457" y="283"/>
                    </a:lnTo>
                    <a:lnTo>
                      <a:pt x="452" y="305"/>
                    </a:lnTo>
                    <a:lnTo>
                      <a:pt x="444" y="325"/>
                    </a:lnTo>
                    <a:lnTo>
                      <a:pt x="435" y="345"/>
                    </a:lnTo>
                    <a:lnTo>
                      <a:pt x="424" y="363"/>
                    </a:lnTo>
                    <a:lnTo>
                      <a:pt x="411" y="380"/>
                    </a:lnTo>
                    <a:lnTo>
                      <a:pt x="396" y="396"/>
                    </a:lnTo>
                    <a:lnTo>
                      <a:pt x="381" y="410"/>
                    </a:lnTo>
                    <a:lnTo>
                      <a:pt x="363" y="423"/>
                    </a:lnTo>
                    <a:lnTo>
                      <a:pt x="345" y="434"/>
                    </a:lnTo>
                    <a:lnTo>
                      <a:pt x="325" y="444"/>
                    </a:lnTo>
                    <a:lnTo>
                      <a:pt x="305" y="452"/>
                    </a:lnTo>
                    <a:lnTo>
                      <a:pt x="283" y="457"/>
                    </a:lnTo>
                    <a:lnTo>
                      <a:pt x="261" y="460"/>
                    </a:lnTo>
                    <a:lnTo>
                      <a:pt x="238" y="461"/>
                    </a:lnTo>
                    <a:lnTo>
                      <a:pt x="238" y="4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01" name="Freeform 100"/>
              <p:cNvSpPr>
                <a:spLocks noEditPoints="1"/>
              </p:cNvSpPr>
              <p:nvPr/>
            </p:nvSpPr>
            <p:spPr bwMode="auto">
              <a:xfrm>
                <a:off x="5189538" y="4422775"/>
                <a:ext cx="654050" cy="655638"/>
              </a:xfrm>
              <a:custGeom>
                <a:avLst/>
                <a:gdLst>
                  <a:gd name="T0" fmla="*/ 185 w 412"/>
                  <a:gd name="T1" fmla="*/ 1 h 413"/>
                  <a:gd name="T2" fmla="*/ 126 w 412"/>
                  <a:gd name="T3" fmla="*/ 17 h 413"/>
                  <a:gd name="T4" fmla="*/ 75 w 412"/>
                  <a:gd name="T5" fmla="*/ 48 h 413"/>
                  <a:gd name="T6" fmla="*/ 35 w 412"/>
                  <a:gd name="T7" fmla="*/ 92 h 413"/>
                  <a:gd name="T8" fmla="*/ 9 w 412"/>
                  <a:gd name="T9" fmla="*/ 146 h 413"/>
                  <a:gd name="T10" fmla="*/ 0 w 412"/>
                  <a:gd name="T11" fmla="*/ 207 h 413"/>
                  <a:gd name="T12" fmla="*/ 4 w 412"/>
                  <a:gd name="T13" fmla="*/ 249 h 413"/>
                  <a:gd name="T14" fmla="*/ 25 w 412"/>
                  <a:gd name="T15" fmla="*/ 305 h 413"/>
                  <a:gd name="T16" fmla="*/ 60 w 412"/>
                  <a:gd name="T17" fmla="*/ 352 h 413"/>
                  <a:gd name="T18" fmla="*/ 108 w 412"/>
                  <a:gd name="T19" fmla="*/ 388 h 413"/>
                  <a:gd name="T20" fmla="*/ 165 w 412"/>
                  <a:gd name="T21" fmla="*/ 409 h 413"/>
                  <a:gd name="T22" fmla="*/ 206 w 412"/>
                  <a:gd name="T23" fmla="*/ 413 h 413"/>
                  <a:gd name="T24" fmla="*/ 268 w 412"/>
                  <a:gd name="T25" fmla="*/ 404 h 413"/>
                  <a:gd name="T26" fmla="*/ 322 w 412"/>
                  <a:gd name="T27" fmla="*/ 378 h 413"/>
                  <a:gd name="T28" fmla="*/ 365 w 412"/>
                  <a:gd name="T29" fmla="*/ 338 h 413"/>
                  <a:gd name="T30" fmla="*/ 396 w 412"/>
                  <a:gd name="T31" fmla="*/ 288 h 413"/>
                  <a:gd name="T32" fmla="*/ 411 w 412"/>
                  <a:gd name="T33" fmla="*/ 228 h 413"/>
                  <a:gd name="T34" fmla="*/ 411 w 412"/>
                  <a:gd name="T35" fmla="*/ 186 h 413"/>
                  <a:gd name="T36" fmla="*/ 396 w 412"/>
                  <a:gd name="T37" fmla="*/ 127 h 413"/>
                  <a:gd name="T38" fmla="*/ 365 w 412"/>
                  <a:gd name="T39" fmla="*/ 76 h 413"/>
                  <a:gd name="T40" fmla="*/ 322 w 412"/>
                  <a:gd name="T41" fmla="*/ 36 h 413"/>
                  <a:gd name="T42" fmla="*/ 268 w 412"/>
                  <a:gd name="T43" fmla="*/ 10 h 413"/>
                  <a:gd name="T44" fmla="*/ 206 w 412"/>
                  <a:gd name="T45" fmla="*/ 0 h 413"/>
                  <a:gd name="T46" fmla="*/ 206 w 412"/>
                  <a:gd name="T47" fmla="*/ 399 h 413"/>
                  <a:gd name="T48" fmla="*/ 149 w 412"/>
                  <a:gd name="T49" fmla="*/ 390 h 413"/>
                  <a:gd name="T50" fmla="*/ 99 w 412"/>
                  <a:gd name="T51" fmla="*/ 367 h 413"/>
                  <a:gd name="T52" fmla="*/ 58 w 412"/>
                  <a:gd name="T53" fmla="*/ 329 h 413"/>
                  <a:gd name="T54" fmla="*/ 29 w 412"/>
                  <a:gd name="T55" fmla="*/ 281 h 413"/>
                  <a:gd name="T56" fmla="*/ 15 w 412"/>
                  <a:gd name="T57" fmla="*/ 226 h 413"/>
                  <a:gd name="T58" fmla="*/ 15 w 412"/>
                  <a:gd name="T59" fmla="*/ 187 h 413"/>
                  <a:gd name="T60" fmla="*/ 29 w 412"/>
                  <a:gd name="T61" fmla="*/ 132 h 413"/>
                  <a:gd name="T62" fmla="*/ 58 w 412"/>
                  <a:gd name="T63" fmla="*/ 85 h 413"/>
                  <a:gd name="T64" fmla="*/ 99 w 412"/>
                  <a:gd name="T65" fmla="*/ 48 h 413"/>
                  <a:gd name="T66" fmla="*/ 149 w 412"/>
                  <a:gd name="T67" fmla="*/ 24 h 413"/>
                  <a:gd name="T68" fmla="*/ 206 w 412"/>
                  <a:gd name="T69" fmla="*/ 16 h 413"/>
                  <a:gd name="T70" fmla="*/ 245 w 412"/>
                  <a:gd name="T71" fmla="*/ 19 h 413"/>
                  <a:gd name="T72" fmla="*/ 298 w 412"/>
                  <a:gd name="T73" fmla="*/ 38 h 413"/>
                  <a:gd name="T74" fmla="*/ 342 w 412"/>
                  <a:gd name="T75" fmla="*/ 72 h 413"/>
                  <a:gd name="T76" fmla="*/ 374 w 412"/>
                  <a:gd name="T77" fmla="*/ 116 h 413"/>
                  <a:gd name="T78" fmla="*/ 394 w 412"/>
                  <a:gd name="T79" fmla="*/ 169 h 413"/>
                  <a:gd name="T80" fmla="*/ 398 w 412"/>
                  <a:gd name="T81" fmla="*/ 207 h 413"/>
                  <a:gd name="T82" fmla="*/ 390 w 412"/>
                  <a:gd name="T83" fmla="*/ 264 h 413"/>
                  <a:gd name="T84" fmla="*/ 366 w 412"/>
                  <a:gd name="T85" fmla="*/ 315 h 413"/>
                  <a:gd name="T86" fmla="*/ 328 w 412"/>
                  <a:gd name="T87" fmla="*/ 355 h 413"/>
                  <a:gd name="T88" fmla="*/ 280 w 412"/>
                  <a:gd name="T89" fmla="*/ 384 h 413"/>
                  <a:gd name="T90" fmla="*/ 225 w 412"/>
                  <a:gd name="T91" fmla="*/ 3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413">
                    <a:moveTo>
                      <a:pt x="206" y="0"/>
                    </a:moveTo>
                    <a:lnTo>
                      <a:pt x="206" y="0"/>
                    </a:lnTo>
                    <a:lnTo>
                      <a:pt x="185" y="1"/>
                    </a:lnTo>
                    <a:lnTo>
                      <a:pt x="165" y="5"/>
                    </a:lnTo>
                    <a:lnTo>
                      <a:pt x="144" y="10"/>
                    </a:lnTo>
                    <a:lnTo>
                      <a:pt x="126" y="17"/>
                    </a:lnTo>
                    <a:lnTo>
                      <a:pt x="108" y="26"/>
                    </a:lnTo>
                    <a:lnTo>
                      <a:pt x="91" y="36"/>
                    </a:lnTo>
                    <a:lnTo>
                      <a:pt x="75" y="48"/>
                    </a:lnTo>
                    <a:lnTo>
                      <a:pt x="60" y="61"/>
                    </a:lnTo>
                    <a:lnTo>
                      <a:pt x="47" y="76"/>
                    </a:lnTo>
                    <a:lnTo>
                      <a:pt x="35" y="92"/>
                    </a:lnTo>
                    <a:lnTo>
                      <a:pt x="25" y="108"/>
                    </a:lnTo>
                    <a:lnTo>
                      <a:pt x="16" y="127"/>
                    </a:lnTo>
                    <a:lnTo>
                      <a:pt x="9" y="146"/>
                    </a:lnTo>
                    <a:lnTo>
                      <a:pt x="4" y="166"/>
                    </a:lnTo>
                    <a:lnTo>
                      <a:pt x="1" y="186"/>
                    </a:lnTo>
                    <a:lnTo>
                      <a:pt x="0" y="207"/>
                    </a:lnTo>
                    <a:lnTo>
                      <a:pt x="0" y="207"/>
                    </a:lnTo>
                    <a:lnTo>
                      <a:pt x="1" y="228"/>
                    </a:lnTo>
                    <a:lnTo>
                      <a:pt x="4" y="249"/>
                    </a:lnTo>
                    <a:lnTo>
                      <a:pt x="9" y="268"/>
                    </a:lnTo>
                    <a:lnTo>
                      <a:pt x="16" y="288"/>
                    </a:lnTo>
                    <a:lnTo>
                      <a:pt x="25" y="305"/>
                    </a:lnTo>
                    <a:lnTo>
                      <a:pt x="35" y="322"/>
                    </a:lnTo>
                    <a:lnTo>
                      <a:pt x="47" y="338"/>
                    </a:lnTo>
                    <a:lnTo>
                      <a:pt x="60" y="352"/>
                    </a:lnTo>
                    <a:lnTo>
                      <a:pt x="75" y="367"/>
                    </a:lnTo>
                    <a:lnTo>
                      <a:pt x="91" y="378"/>
                    </a:lnTo>
                    <a:lnTo>
                      <a:pt x="108" y="388"/>
                    </a:lnTo>
                    <a:lnTo>
                      <a:pt x="126" y="397"/>
                    </a:lnTo>
                    <a:lnTo>
                      <a:pt x="144" y="404"/>
                    </a:lnTo>
                    <a:lnTo>
                      <a:pt x="165" y="409"/>
                    </a:lnTo>
                    <a:lnTo>
                      <a:pt x="185" y="412"/>
                    </a:lnTo>
                    <a:lnTo>
                      <a:pt x="206" y="413"/>
                    </a:lnTo>
                    <a:lnTo>
                      <a:pt x="206" y="413"/>
                    </a:lnTo>
                    <a:lnTo>
                      <a:pt x="228" y="412"/>
                    </a:lnTo>
                    <a:lnTo>
                      <a:pt x="248" y="409"/>
                    </a:lnTo>
                    <a:lnTo>
                      <a:pt x="268" y="404"/>
                    </a:lnTo>
                    <a:lnTo>
                      <a:pt x="286" y="397"/>
                    </a:lnTo>
                    <a:lnTo>
                      <a:pt x="304" y="388"/>
                    </a:lnTo>
                    <a:lnTo>
                      <a:pt x="322" y="378"/>
                    </a:lnTo>
                    <a:lnTo>
                      <a:pt x="337" y="367"/>
                    </a:lnTo>
                    <a:lnTo>
                      <a:pt x="352" y="352"/>
                    </a:lnTo>
                    <a:lnTo>
                      <a:pt x="365" y="338"/>
                    </a:lnTo>
                    <a:lnTo>
                      <a:pt x="377" y="322"/>
                    </a:lnTo>
                    <a:lnTo>
                      <a:pt x="387" y="305"/>
                    </a:lnTo>
                    <a:lnTo>
                      <a:pt x="396" y="288"/>
                    </a:lnTo>
                    <a:lnTo>
                      <a:pt x="403" y="268"/>
                    </a:lnTo>
                    <a:lnTo>
                      <a:pt x="408" y="249"/>
                    </a:lnTo>
                    <a:lnTo>
                      <a:pt x="411" y="228"/>
                    </a:lnTo>
                    <a:lnTo>
                      <a:pt x="412" y="207"/>
                    </a:lnTo>
                    <a:lnTo>
                      <a:pt x="412" y="207"/>
                    </a:lnTo>
                    <a:lnTo>
                      <a:pt x="411" y="186"/>
                    </a:lnTo>
                    <a:lnTo>
                      <a:pt x="408" y="166"/>
                    </a:lnTo>
                    <a:lnTo>
                      <a:pt x="403" y="146"/>
                    </a:lnTo>
                    <a:lnTo>
                      <a:pt x="396" y="127"/>
                    </a:lnTo>
                    <a:lnTo>
                      <a:pt x="387" y="108"/>
                    </a:lnTo>
                    <a:lnTo>
                      <a:pt x="377" y="92"/>
                    </a:lnTo>
                    <a:lnTo>
                      <a:pt x="365" y="76"/>
                    </a:lnTo>
                    <a:lnTo>
                      <a:pt x="352" y="61"/>
                    </a:lnTo>
                    <a:lnTo>
                      <a:pt x="337" y="48"/>
                    </a:lnTo>
                    <a:lnTo>
                      <a:pt x="322" y="36"/>
                    </a:lnTo>
                    <a:lnTo>
                      <a:pt x="304" y="26"/>
                    </a:lnTo>
                    <a:lnTo>
                      <a:pt x="286" y="17"/>
                    </a:lnTo>
                    <a:lnTo>
                      <a:pt x="268" y="10"/>
                    </a:lnTo>
                    <a:lnTo>
                      <a:pt x="248" y="5"/>
                    </a:lnTo>
                    <a:lnTo>
                      <a:pt x="228" y="1"/>
                    </a:lnTo>
                    <a:lnTo>
                      <a:pt x="206" y="0"/>
                    </a:lnTo>
                    <a:lnTo>
                      <a:pt x="206" y="0"/>
                    </a:lnTo>
                    <a:close/>
                    <a:moveTo>
                      <a:pt x="206" y="399"/>
                    </a:moveTo>
                    <a:lnTo>
                      <a:pt x="206" y="399"/>
                    </a:lnTo>
                    <a:lnTo>
                      <a:pt x="187" y="398"/>
                    </a:lnTo>
                    <a:lnTo>
                      <a:pt x="167" y="395"/>
                    </a:lnTo>
                    <a:lnTo>
                      <a:pt x="149" y="390"/>
                    </a:lnTo>
                    <a:lnTo>
                      <a:pt x="131" y="384"/>
                    </a:lnTo>
                    <a:lnTo>
                      <a:pt x="114" y="376"/>
                    </a:lnTo>
                    <a:lnTo>
                      <a:pt x="99" y="367"/>
                    </a:lnTo>
                    <a:lnTo>
                      <a:pt x="84" y="355"/>
                    </a:lnTo>
                    <a:lnTo>
                      <a:pt x="71" y="343"/>
                    </a:lnTo>
                    <a:lnTo>
                      <a:pt x="58" y="329"/>
                    </a:lnTo>
                    <a:lnTo>
                      <a:pt x="47" y="315"/>
                    </a:lnTo>
                    <a:lnTo>
                      <a:pt x="37" y="298"/>
                    </a:lnTo>
                    <a:lnTo>
                      <a:pt x="29" y="281"/>
                    </a:lnTo>
                    <a:lnTo>
                      <a:pt x="22" y="264"/>
                    </a:lnTo>
                    <a:lnTo>
                      <a:pt x="18" y="246"/>
                    </a:lnTo>
                    <a:lnTo>
                      <a:pt x="15" y="226"/>
                    </a:lnTo>
                    <a:lnTo>
                      <a:pt x="14" y="207"/>
                    </a:lnTo>
                    <a:lnTo>
                      <a:pt x="14" y="207"/>
                    </a:lnTo>
                    <a:lnTo>
                      <a:pt x="15" y="187"/>
                    </a:lnTo>
                    <a:lnTo>
                      <a:pt x="18" y="169"/>
                    </a:lnTo>
                    <a:lnTo>
                      <a:pt x="22" y="151"/>
                    </a:lnTo>
                    <a:lnTo>
                      <a:pt x="29" y="132"/>
                    </a:lnTo>
                    <a:lnTo>
                      <a:pt x="37" y="116"/>
                    </a:lnTo>
                    <a:lnTo>
                      <a:pt x="47" y="100"/>
                    </a:lnTo>
                    <a:lnTo>
                      <a:pt x="58" y="85"/>
                    </a:lnTo>
                    <a:lnTo>
                      <a:pt x="71" y="72"/>
                    </a:lnTo>
                    <a:lnTo>
                      <a:pt x="84" y="59"/>
                    </a:lnTo>
                    <a:lnTo>
                      <a:pt x="99" y="48"/>
                    </a:lnTo>
                    <a:lnTo>
                      <a:pt x="114" y="38"/>
                    </a:lnTo>
                    <a:lnTo>
                      <a:pt x="131" y="31"/>
                    </a:lnTo>
                    <a:lnTo>
                      <a:pt x="149" y="24"/>
                    </a:lnTo>
                    <a:lnTo>
                      <a:pt x="167" y="19"/>
                    </a:lnTo>
                    <a:lnTo>
                      <a:pt x="187" y="16"/>
                    </a:lnTo>
                    <a:lnTo>
                      <a:pt x="206" y="16"/>
                    </a:lnTo>
                    <a:lnTo>
                      <a:pt x="206" y="16"/>
                    </a:lnTo>
                    <a:lnTo>
                      <a:pt x="225" y="16"/>
                    </a:lnTo>
                    <a:lnTo>
                      <a:pt x="245" y="19"/>
                    </a:lnTo>
                    <a:lnTo>
                      <a:pt x="263" y="24"/>
                    </a:lnTo>
                    <a:lnTo>
                      <a:pt x="280" y="31"/>
                    </a:lnTo>
                    <a:lnTo>
                      <a:pt x="298" y="38"/>
                    </a:lnTo>
                    <a:lnTo>
                      <a:pt x="313" y="48"/>
                    </a:lnTo>
                    <a:lnTo>
                      <a:pt x="328" y="59"/>
                    </a:lnTo>
                    <a:lnTo>
                      <a:pt x="342" y="72"/>
                    </a:lnTo>
                    <a:lnTo>
                      <a:pt x="354" y="85"/>
                    </a:lnTo>
                    <a:lnTo>
                      <a:pt x="366" y="100"/>
                    </a:lnTo>
                    <a:lnTo>
                      <a:pt x="374" y="116"/>
                    </a:lnTo>
                    <a:lnTo>
                      <a:pt x="383" y="132"/>
                    </a:lnTo>
                    <a:lnTo>
                      <a:pt x="390" y="151"/>
                    </a:lnTo>
                    <a:lnTo>
                      <a:pt x="394" y="169"/>
                    </a:lnTo>
                    <a:lnTo>
                      <a:pt x="397" y="187"/>
                    </a:lnTo>
                    <a:lnTo>
                      <a:pt x="398" y="207"/>
                    </a:lnTo>
                    <a:lnTo>
                      <a:pt x="398" y="207"/>
                    </a:lnTo>
                    <a:lnTo>
                      <a:pt x="397" y="226"/>
                    </a:lnTo>
                    <a:lnTo>
                      <a:pt x="394" y="246"/>
                    </a:lnTo>
                    <a:lnTo>
                      <a:pt x="390" y="264"/>
                    </a:lnTo>
                    <a:lnTo>
                      <a:pt x="383" y="281"/>
                    </a:lnTo>
                    <a:lnTo>
                      <a:pt x="374" y="298"/>
                    </a:lnTo>
                    <a:lnTo>
                      <a:pt x="366" y="315"/>
                    </a:lnTo>
                    <a:lnTo>
                      <a:pt x="354" y="329"/>
                    </a:lnTo>
                    <a:lnTo>
                      <a:pt x="342" y="343"/>
                    </a:lnTo>
                    <a:lnTo>
                      <a:pt x="328" y="355"/>
                    </a:lnTo>
                    <a:lnTo>
                      <a:pt x="313" y="367"/>
                    </a:lnTo>
                    <a:lnTo>
                      <a:pt x="298" y="376"/>
                    </a:lnTo>
                    <a:lnTo>
                      <a:pt x="280" y="384"/>
                    </a:lnTo>
                    <a:lnTo>
                      <a:pt x="263" y="390"/>
                    </a:lnTo>
                    <a:lnTo>
                      <a:pt x="245" y="395"/>
                    </a:lnTo>
                    <a:lnTo>
                      <a:pt x="225" y="398"/>
                    </a:lnTo>
                    <a:lnTo>
                      <a:pt x="206" y="399"/>
                    </a:lnTo>
                    <a:lnTo>
                      <a:pt x="206" y="3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02" name="Rectangle 101"/>
              <p:cNvSpPr>
                <a:spLocks noChangeArrowheads="1"/>
              </p:cNvSpPr>
              <p:nvPr/>
            </p:nvSpPr>
            <p:spPr bwMode="auto">
              <a:xfrm>
                <a:off x="5505450" y="4470400"/>
                <a:ext cx="23813"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103" name="Freeform 102"/>
              <p:cNvSpPr/>
              <p:nvPr/>
            </p:nvSpPr>
            <p:spPr bwMode="auto">
              <a:xfrm>
                <a:off x="5365750" y="4502150"/>
                <a:ext cx="49213" cy="61913"/>
              </a:xfrm>
              <a:custGeom>
                <a:avLst/>
                <a:gdLst>
                  <a:gd name="T0" fmla="*/ 31 w 31"/>
                  <a:gd name="T1" fmla="*/ 31 h 39"/>
                  <a:gd name="T2" fmla="*/ 13 w 31"/>
                  <a:gd name="T3" fmla="*/ 0 h 39"/>
                  <a:gd name="T4" fmla="*/ 0 w 31"/>
                  <a:gd name="T5" fmla="*/ 7 h 39"/>
                  <a:gd name="T6" fmla="*/ 18 w 31"/>
                  <a:gd name="T7" fmla="*/ 39 h 39"/>
                  <a:gd name="T8" fmla="*/ 31 w 31"/>
                  <a:gd name="T9" fmla="*/ 31 h 39"/>
                </a:gdLst>
                <a:ahLst/>
                <a:cxnLst>
                  <a:cxn ang="0">
                    <a:pos x="T0" y="T1"/>
                  </a:cxn>
                  <a:cxn ang="0">
                    <a:pos x="T2" y="T3"/>
                  </a:cxn>
                  <a:cxn ang="0">
                    <a:pos x="T4" y="T5"/>
                  </a:cxn>
                  <a:cxn ang="0">
                    <a:pos x="T6" y="T7"/>
                  </a:cxn>
                  <a:cxn ang="0">
                    <a:pos x="T8" y="T9"/>
                  </a:cxn>
                </a:cxnLst>
                <a:rect l="0" t="0" r="r" b="b"/>
                <a:pathLst>
                  <a:path w="31" h="39">
                    <a:moveTo>
                      <a:pt x="31" y="31"/>
                    </a:moveTo>
                    <a:lnTo>
                      <a:pt x="13" y="0"/>
                    </a:lnTo>
                    <a:lnTo>
                      <a:pt x="0" y="7"/>
                    </a:lnTo>
                    <a:lnTo>
                      <a:pt x="18" y="39"/>
                    </a:lnTo>
                    <a:lnTo>
                      <a:pt x="31"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04" name="Freeform 103"/>
              <p:cNvSpPr/>
              <p:nvPr/>
            </p:nvSpPr>
            <p:spPr bwMode="auto">
              <a:xfrm>
                <a:off x="5265738" y="4600575"/>
                <a:ext cx="63500" cy="49213"/>
              </a:xfrm>
              <a:custGeom>
                <a:avLst/>
                <a:gdLst>
                  <a:gd name="T0" fmla="*/ 0 w 40"/>
                  <a:gd name="T1" fmla="*/ 13 h 31"/>
                  <a:gd name="T2" fmla="*/ 33 w 40"/>
                  <a:gd name="T3" fmla="*/ 31 h 31"/>
                  <a:gd name="T4" fmla="*/ 40 w 40"/>
                  <a:gd name="T5" fmla="*/ 19 h 31"/>
                  <a:gd name="T6" fmla="*/ 8 w 40"/>
                  <a:gd name="T7" fmla="*/ 0 h 31"/>
                  <a:gd name="T8" fmla="*/ 0 w 40"/>
                  <a:gd name="T9" fmla="*/ 13 h 31"/>
                </a:gdLst>
                <a:ahLst/>
                <a:cxnLst>
                  <a:cxn ang="0">
                    <a:pos x="T0" y="T1"/>
                  </a:cxn>
                  <a:cxn ang="0">
                    <a:pos x="T2" y="T3"/>
                  </a:cxn>
                  <a:cxn ang="0">
                    <a:pos x="T4" y="T5"/>
                  </a:cxn>
                  <a:cxn ang="0">
                    <a:pos x="T6" y="T7"/>
                  </a:cxn>
                  <a:cxn ang="0">
                    <a:pos x="T8" y="T9"/>
                  </a:cxn>
                </a:cxnLst>
                <a:rect l="0" t="0" r="r" b="b"/>
                <a:pathLst>
                  <a:path w="40" h="31">
                    <a:moveTo>
                      <a:pt x="0" y="13"/>
                    </a:moveTo>
                    <a:lnTo>
                      <a:pt x="33" y="31"/>
                    </a:lnTo>
                    <a:lnTo>
                      <a:pt x="40" y="19"/>
                    </a:lnTo>
                    <a:lnTo>
                      <a:pt x="8"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05" name="Rectangle 104"/>
              <p:cNvSpPr>
                <a:spLocks noChangeArrowheads="1"/>
              </p:cNvSpPr>
              <p:nvPr/>
            </p:nvSpPr>
            <p:spPr bwMode="auto">
              <a:xfrm>
                <a:off x="5235575" y="4740275"/>
                <a:ext cx="5873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106" name="Freeform 105"/>
              <p:cNvSpPr/>
              <p:nvPr/>
            </p:nvSpPr>
            <p:spPr bwMode="auto">
              <a:xfrm>
                <a:off x="5265738" y="4852988"/>
                <a:ext cx="63500" cy="49213"/>
              </a:xfrm>
              <a:custGeom>
                <a:avLst/>
                <a:gdLst>
                  <a:gd name="T0" fmla="*/ 0 w 40"/>
                  <a:gd name="T1" fmla="*/ 19 h 31"/>
                  <a:gd name="T2" fmla="*/ 8 w 40"/>
                  <a:gd name="T3" fmla="*/ 31 h 31"/>
                  <a:gd name="T4" fmla="*/ 40 w 40"/>
                  <a:gd name="T5" fmla="*/ 12 h 31"/>
                  <a:gd name="T6" fmla="*/ 33 w 40"/>
                  <a:gd name="T7" fmla="*/ 0 h 31"/>
                  <a:gd name="T8" fmla="*/ 0 w 40"/>
                  <a:gd name="T9" fmla="*/ 19 h 31"/>
                </a:gdLst>
                <a:ahLst/>
                <a:cxnLst>
                  <a:cxn ang="0">
                    <a:pos x="T0" y="T1"/>
                  </a:cxn>
                  <a:cxn ang="0">
                    <a:pos x="T2" y="T3"/>
                  </a:cxn>
                  <a:cxn ang="0">
                    <a:pos x="T4" y="T5"/>
                  </a:cxn>
                  <a:cxn ang="0">
                    <a:pos x="T6" y="T7"/>
                  </a:cxn>
                  <a:cxn ang="0">
                    <a:pos x="T8" y="T9"/>
                  </a:cxn>
                </a:cxnLst>
                <a:rect l="0" t="0" r="r" b="b"/>
                <a:pathLst>
                  <a:path w="40" h="31">
                    <a:moveTo>
                      <a:pt x="0" y="19"/>
                    </a:moveTo>
                    <a:lnTo>
                      <a:pt x="8" y="31"/>
                    </a:lnTo>
                    <a:lnTo>
                      <a:pt x="40" y="12"/>
                    </a:lnTo>
                    <a:lnTo>
                      <a:pt x="33" y="0"/>
                    </a:ln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07" name="Freeform 106"/>
              <p:cNvSpPr/>
              <p:nvPr/>
            </p:nvSpPr>
            <p:spPr bwMode="auto">
              <a:xfrm>
                <a:off x="5365750" y="4938713"/>
                <a:ext cx="49213" cy="61913"/>
              </a:xfrm>
              <a:custGeom>
                <a:avLst/>
                <a:gdLst>
                  <a:gd name="T0" fmla="*/ 0 w 31"/>
                  <a:gd name="T1" fmla="*/ 32 h 39"/>
                  <a:gd name="T2" fmla="*/ 13 w 31"/>
                  <a:gd name="T3" fmla="*/ 39 h 39"/>
                  <a:gd name="T4" fmla="*/ 31 w 31"/>
                  <a:gd name="T5" fmla="*/ 7 h 39"/>
                  <a:gd name="T6" fmla="*/ 18 w 31"/>
                  <a:gd name="T7" fmla="*/ 0 h 39"/>
                  <a:gd name="T8" fmla="*/ 0 w 31"/>
                  <a:gd name="T9" fmla="*/ 32 h 39"/>
                </a:gdLst>
                <a:ahLst/>
                <a:cxnLst>
                  <a:cxn ang="0">
                    <a:pos x="T0" y="T1"/>
                  </a:cxn>
                  <a:cxn ang="0">
                    <a:pos x="T2" y="T3"/>
                  </a:cxn>
                  <a:cxn ang="0">
                    <a:pos x="T4" y="T5"/>
                  </a:cxn>
                  <a:cxn ang="0">
                    <a:pos x="T6" y="T7"/>
                  </a:cxn>
                  <a:cxn ang="0">
                    <a:pos x="T8" y="T9"/>
                  </a:cxn>
                </a:cxnLst>
                <a:rect l="0" t="0" r="r" b="b"/>
                <a:pathLst>
                  <a:path w="31" h="39">
                    <a:moveTo>
                      <a:pt x="0" y="32"/>
                    </a:moveTo>
                    <a:lnTo>
                      <a:pt x="13" y="39"/>
                    </a:lnTo>
                    <a:lnTo>
                      <a:pt x="31" y="7"/>
                    </a:lnTo>
                    <a:lnTo>
                      <a:pt x="18" y="0"/>
                    </a:lnTo>
                    <a:lnTo>
                      <a:pt x="0"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08" name="Rectangle 107"/>
              <p:cNvSpPr>
                <a:spLocks noChangeArrowheads="1"/>
              </p:cNvSpPr>
              <p:nvPr/>
            </p:nvSpPr>
            <p:spPr bwMode="auto">
              <a:xfrm>
                <a:off x="5505450" y="4975225"/>
                <a:ext cx="23813"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109" name="Freeform 108"/>
              <p:cNvSpPr/>
              <p:nvPr/>
            </p:nvSpPr>
            <p:spPr bwMode="auto">
              <a:xfrm>
                <a:off x="5619750" y="4938713"/>
                <a:ext cx="47625" cy="61913"/>
              </a:xfrm>
              <a:custGeom>
                <a:avLst/>
                <a:gdLst>
                  <a:gd name="T0" fmla="*/ 0 w 30"/>
                  <a:gd name="T1" fmla="*/ 7 h 39"/>
                  <a:gd name="T2" fmla="*/ 18 w 30"/>
                  <a:gd name="T3" fmla="*/ 39 h 39"/>
                  <a:gd name="T4" fmla="*/ 30 w 30"/>
                  <a:gd name="T5" fmla="*/ 32 h 39"/>
                  <a:gd name="T6" fmla="*/ 12 w 30"/>
                  <a:gd name="T7" fmla="*/ 0 h 39"/>
                  <a:gd name="T8" fmla="*/ 0 w 30"/>
                  <a:gd name="T9" fmla="*/ 7 h 39"/>
                </a:gdLst>
                <a:ahLst/>
                <a:cxnLst>
                  <a:cxn ang="0">
                    <a:pos x="T0" y="T1"/>
                  </a:cxn>
                  <a:cxn ang="0">
                    <a:pos x="T2" y="T3"/>
                  </a:cxn>
                  <a:cxn ang="0">
                    <a:pos x="T4" y="T5"/>
                  </a:cxn>
                  <a:cxn ang="0">
                    <a:pos x="T6" y="T7"/>
                  </a:cxn>
                  <a:cxn ang="0">
                    <a:pos x="T8" y="T9"/>
                  </a:cxn>
                </a:cxnLst>
                <a:rect l="0" t="0" r="r" b="b"/>
                <a:pathLst>
                  <a:path w="30" h="39">
                    <a:moveTo>
                      <a:pt x="0" y="7"/>
                    </a:moveTo>
                    <a:lnTo>
                      <a:pt x="18" y="39"/>
                    </a:lnTo>
                    <a:lnTo>
                      <a:pt x="30" y="32"/>
                    </a:lnTo>
                    <a:lnTo>
                      <a:pt x="12" y="0"/>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10" name="Freeform 109"/>
              <p:cNvSpPr/>
              <p:nvPr/>
            </p:nvSpPr>
            <p:spPr bwMode="auto">
              <a:xfrm>
                <a:off x="5705475" y="4852988"/>
                <a:ext cx="61913" cy="49213"/>
              </a:xfrm>
              <a:custGeom>
                <a:avLst/>
                <a:gdLst>
                  <a:gd name="T0" fmla="*/ 0 w 39"/>
                  <a:gd name="T1" fmla="*/ 12 h 31"/>
                  <a:gd name="T2" fmla="*/ 31 w 39"/>
                  <a:gd name="T3" fmla="*/ 31 h 31"/>
                  <a:gd name="T4" fmla="*/ 39 w 39"/>
                  <a:gd name="T5" fmla="*/ 19 h 31"/>
                  <a:gd name="T6" fmla="*/ 6 w 39"/>
                  <a:gd name="T7" fmla="*/ 0 h 31"/>
                  <a:gd name="T8" fmla="*/ 0 w 39"/>
                  <a:gd name="T9" fmla="*/ 12 h 31"/>
                </a:gdLst>
                <a:ahLst/>
                <a:cxnLst>
                  <a:cxn ang="0">
                    <a:pos x="T0" y="T1"/>
                  </a:cxn>
                  <a:cxn ang="0">
                    <a:pos x="T2" y="T3"/>
                  </a:cxn>
                  <a:cxn ang="0">
                    <a:pos x="T4" y="T5"/>
                  </a:cxn>
                  <a:cxn ang="0">
                    <a:pos x="T6" y="T7"/>
                  </a:cxn>
                  <a:cxn ang="0">
                    <a:pos x="T8" y="T9"/>
                  </a:cxn>
                </a:cxnLst>
                <a:rect l="0" t="0" r="r" b="b"/>
                <a:pathLst>
                  <a:path w="39" h="31">
                    <a:moveTo>
                      <a:pt x="0" y="12"/>
                    </a:moveTo>
                    <a:lnTo>
                      <a:pt x="31" y="31"/>
                    </a:lnTo>
                    <a:lnTo>
                      <a:pt x="39" y="19"/>
                    </a:lnTo>
                    <a:lnTo>
                      <a:pt x="6" y="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11" name="Rectangle 110"/>
              <p:cNvSpPr>
                <a:spLocks noChangeArrowheads="1"/>
              </p:cNvSpPr>
              <p:nvPr/>
            </p:nvSpPr>
            <p:spPr bwMode="auto">
              <a:xfrm>
                <a:off x="5738813" y="4740275"/>
                <a:ext cx="603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112" name="Freeform 111"/>
              <p:cNvSpPr/>
              <p:nvPr/>
            </p:nvSpPr>
            <p:spPr bwMode="auto">
              <a:xfrm>
                <a:off x="5705475" y="4600575"/>
                <a:ext cx="61913" cy="49213"/>
              </a:xfrm>
              <a:custGeom>
                <a:avLst/>
                <a:gdLst>
                  <a:gd name="T0" fmla="*/ 39 w 39"/>
                  <a:gd name="T1" fmla="*/ 13 h 31"/>
                  <a:gd name="T2" fmla="*/ 31 w 39"/>
                  <a:gd name="T3" fmla="*/ 0 h 31"/>
                  <a:gd name="T4" fmla="*/ 0 w 39"/>
                  <a:gd name="T5" fmla="*/ 19 h 31"/>
                  <a:gd name="T6" fmla="*/ 6 w 39"/>
                  <a:gd name="T7" fmla="*/ 31 h 31"/>
                  <a:gd name="T8" fmla="*/ 39 w 39"/>
                  <a:gd name="T9" fmla="*/ 13 h 31"/>
                </a:gdLst>
                <a:ahLst/>
                <a:cxnLst>
                  <a:cxn ang="0">
                    <a:pos x="T0" y="T1"/>
                  </a:cxn>
                  <a:cxn ang="0">
                    <a:pos x="T2" y="T3"/>
                  </a:cxn>
                  <a:cxn ang="0">
                    <a:pos x="T4" y="T5"/>
                  </a:cxn>
                  <a:cxn ang="0">
                    <a:pos x="T6" y="T7"/>
                  </a:cxn>
                  <a:cxn ang="0">
                    <a:pos x="T8" y="T9"/>
                  </a:cxn>
                </a:cxnLst>
                <a:rect l="0" t="0" r="r" b="b"/>
                <a:pathLst>
                  <a:path w="39" h="31">
                    <a:moveTo>
                      <a:pt x="39" y="13"/>
                    </a:moveTo>
                    <a:lnTo>
                      <a:pt x="31" y="0"/>
                    </a:lnTo>
                    <a:lnTo>
                      <a:pt x="0" y="19"/>
                    </a:lnTo>
                    <a:lnTo>
                      <a:pt x="6" y="31"/>
                    </a:lnTo>
                    <a:lnTo>
                      <a:pt x="3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13" name="Freeform 112"/>
              <p:cNvSpPr/>
              <p:nvPr/>
            </p:nvSpPr>
            <p:spPr bwMode="auto">
              <a:xfrm>
                <a:off x="5619750" y="4502150"/>
                <a:ext cx="47625" cy="61913"/>
              </a:xfrm>
              <a:custGeom>
                <a:avLst/>
                <a:gdLst>
                  <a:gd name="T0" fmla="*/ 30 w 30"/>
                  <a:gd name="T1" fmla="*/ 7 h 39"/>
                  <a:gd name="T2" fmla="*/ 18 w 30"/>
                  <a:gd name="T3" fmla="*/ 0 h 39"/>
                  <a:gd name="T4" fmla="*/ 0 w 30"/>
                  <a:gd name="T5" fmla="*/ 31 h 39"/>
                  <a:gd name="T6" fmla="*/ 12 w 30"/>
                  <a:gd name="T7" fmla="*/ 39 h 39"/>
                  <a:gd name="T8" fmla="*/ 30 w 30"/>
                  <a:gd name="T9" fmla="*/ 7 h 39"/>
                </a:gdLst>
                <a:ahLst/>
                <a:cxnLst>
                  <a:cxn ang="0">
                    <a:pos x="T0" y="T1"/>
                  </a:cxn>
                  <a:cxn ang="0">
                    <a:pos x="T2" y="T3"/>
                  </a:cxn>
                  <a:cxn ang="0">
                    <a:pos x="T4" y="T5"/>
                  </a:cxn>
                  <a:cxn ang="0">
                    <a:pos x="T6" y="T7"/>
                  </a:cxn>
                  <a:cxn ang="0">
                    <a:pos x="T8" y="T9"/>
                  </a:cxn>
                </a:cxnLst>
                <a:rect l="0" t="0" r="r" b="b"/>
                <a:pathLst>
                  <a:path w="30" h="39">
                    <a:moveTo>
                      <a:pt x="30" y="7"/>
                    </a:moveTo>
                    <a:lnTo>
                      <a:pt x="18" y="0"/>
                    </a:lnTo>
                    <a:lnTo>
                      <a:pt x="0" y="31"/>
                    </a:lnTo>
                    <a:lnTo>
                      <a:pt x="12" y="39"/>
                    </a:lnTo>
                    <a:lnTo>
                      <a:pt x="3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14" name="Freeform 113"/>
              <p:cNvSpPr>
                <a:spLocks noEditPoints="1"/>
              </p:cNvSpPr>
              <p:nvPr/>
            </p:nvSpPr>
            <p:spPr bwMode="auto">
              <a:xfrm>
                <a:off x="5373688" y="4592638"/>
                <a:ext cx="277813" cy="187325"/>
              </a:xfrm>
              <a:custGeom>
                <a:avLst/>
                <a:gdLst>
                  <a:gd name="T0" fmla="*/ 175 w 175"/>
                  <a:gd name="T1" fmla="*/ 33 h 118"/>
                  <a:gd name="T2" fmla="*/ 167 w 175"/>
                  <a:gd name="T3" fmla="*/ 22 h 118"/>
                  <a:gd name="T4" fmla="*/ 98 w 175"/>
                  <a:gd name="T5" fmla="*/ 83 h 118"/>
                  <a:gd name="T6" fmla="*/ 98 w 175"/>
                  <a:gd name="T7" fmla="*/ 83 h 118"/>
                  <a:gd name="T8" fmla="*/ 94 w 175"/>
                  <a:gd name="T9" fmla="*/ 82 h 118"/>
                  <a:gd name="T10" fmla="*/ 90 w 175"/>
                  <a:gd name="T11" fmla="*/ 81 h 118"/>
                  <a:gd name="T12" fmla="*/ 90 w 175"/>
                  <a:gd name="T13" fmla="*/ 81 h 118"/>
                  <a:gd name="T14" fmla="*/ 85 w 175"/>
                  <a:gd name="T15" fmla="*/ 82 h 118"/>
                  <a:gd name="T16" fmla="*/ 11 w 175"/>
                  <a:gd name="T17" fmla="*/ 0 h 118"/>
                  <a:gd name="T18" fmla="*/ 0 w 175"/>
                  <a:gd name="T19" fmla="*/ 10 h 118"/>
                  <a:gd name="T20" fmla="*/ 74 w 175"/>
                  <a:gd name="T21" fmla="*/ 92 h 118"/>
                  <a:gd name="T22" fmla="*/ 74 w 175"/>
                  <a:gd name="T23" fmla="*/ 92 h 118"/>
                  <a:gd name="T24" fmla="*/ 73 w 175"/>
                  <a:gd name="T25" fmla="*/ 95 h 118"/>
                  <a:gd name="T26" fmla="*/ 72 w 175"/>
                  <a:gd name="T27" fmla="*/ 99 h 118"/>
                  <a:gd name="T28" fmla="*/ 72 w 175"/>
                  <a:gd name="T29" fmla="*/ 99 h 118"/>
                  <a:gd name="T30" fmla="*/ 72 w 175"/>
                  <a:gd name="T31" fmla="*/ 103 h 118"/>
                  <a:gd name="T32" fmla="*/ 73 w 175"/>
                  <a:gd name="T33" fmla="*/ 106 h 118"/>
                  <a:gd name="T34" fmla="*/ 75 w 175"/>
                  <a:gd name="T35" fmla="*/ 109 h 118"/>
                  <a:gd name="T36" fmla="*/ 77 w 175"/>
                  <a:gd name="T37" fmla="*/ 113 h 118"/>
                  <a:gd name="T38" fmla="*/ 77 w 175"/>
                  <a:gd name="T39" fmla="*/ 113 h 118"/>
                  <a:gd name="T40" fmla="*/ 79 w 175"/>
                  <a:gd name="T41" fmla="*/ 115 h 118"/>
                  <a:gd name="T42" fmla="*/ 82 w 175"/>
                  <a:gd name="T43" fmla="*/ 117 h 118"/>
                  <a:gd name="T44" fmla="*/ 87 w 175"/>
                  <a:gd name="T45" fmla="*/ 118 h 118"/>
                  <a:gd name="T46" fmla="*/ 90 w 175"/>
                  <a:gd name="T47" fmla="*/ 118 h 118"/>
                  <a:gd name="T48" fmla="*/ 90 w 175"/>
                  <a:gd name="T49" fmla="*/ 118 h 118"/>
                  <a:gd name="T50" fmla="*/ 96 w 175"/>
                  <a:gd name="T51" fmla="*/ 117 h 118"/>
                  <a:gd name="T52" fmla="*/ 102 w 175"/>
                  <a:gd name="T53" fmla="*/ 114 h 118"/>
                  <a:gd name="T54" fmla="*/ 102 w 175"/>
                  <a:gd name="T55" fmla="*/ 114 h 118"/>
                  <a:gd name="T56" fmla="*/ 106 w 175"/>
                  <a:gd name="T57" fmla="*/ 109 h 118"/>
                  <a:gd name="T58" fmla="*/ 107 w 175"/>
                  <a:gd name="T59" fmla="*/ 104 h 118"/>
                  <a:gd name="T60" fmla="*/ 108 w 175"/>
                  <a:gd name="T61" fmla="*/ 100 h 118"/>
                  <a:gd name="T62" fmla="*/ 107 w 175"/>
                  <a:gd name="T63" fmla="*/ 94 h 118"/>
                  <a:gd name="T64" fmla="*/ 175 w 175"/>
                  <a:gd name="T65" fmla="*/ 33 h 118"/>
                  <a:gd name="T66" fmla="*/ 93 w 175"/>
                  <a:gd name="T67" fmla="*/ 103 h 118"/>
                  <a:gd name="T68" fmla="*/ 93 w 175"/>
                  <a:gd name="T69" fmla="*/ 103 h 118"/>
                  <a:gd name="T70" fmla="*/ 91 w 175"/>
                  <a:gd name="T71" fmla="*/ 104 h 118"/>
                  <a:gd name="T72" fmla="*/ 90 w 175"/>
                  <a:gd name="T73" fmla="*/ 104 h 118"/>
                  <a:gd name="T74" fmla="*/ 90 w 175"/>
                  <a:gd name="T75" fmla="*/ 104 h 118"/>
                  <a:gd name="T76" fmla="*/ 89 w 175"/>
                  <a:gd name="T77" fmla="*/ 104 h 118"/>
                  <a:gd name="T78" fmla="*/ 87 w 175"/>
                  <a:gd name="T79" fmla="*/ 103 h 118"/>
                  <a:gd name="T80" fmla="*/ 87 w 175"/>
                  <a:gd name="T81" fmla="*/ 103 h 118"/>
                  <a:gd name="T82" fmla="*/ 86 w 175"/>
                  <a:gd name="T83" fmla="*/ 100 h 118"/>
                  <a:gd name="T84" fmla="*/ 86 w 175"/>
                  <a:gd name="T85" fmla="*/ 100 h 118"/>
                  <a:gd name="T86" fmla="*/ 88 w 175"/>
                  <a:gd name="T87" fmla="*/ 98 h 118"/>
                  <a:gd name="T88" fmla="*/ 88 w 175"/>
                  <a:gd name="T89" fmla="*/ 98 h 118"/>
                  <a:gd name="T90" fmla="*/ 89 w 175"/>
                  <a:gd name="T91" fmla="*/ 96 h 118"/>
                  <a:gd name="T92" fmla="*/ 90 w 175"/>
                  <a:gd name="T93" fmla="*/ 96 h 118"/>
                  <a:gd name="T94" fmla="*/ 90 w 175"/>
                  <a:gd name="T95" fmla="*/ 96 h 118"/>
                  <a:gd name="T96" fmla="*/ 91 w 175"/>
                  <a:gd name="T97" fmla="*/ 96 h 118"/>
                  <a:gd name="T98" fmla="*/ 93 w 175"/>
                  <a:gd name="T99" fmla="*/ 98 h 118"/>
                  <a:gd name="T100" fmla="*/ 93 w 175"/>
                  <a:gd name="T101" fmla="*/ 98 h 118"/>
                  <a:gd name="T102" fmla="*/ 94 w 175"/>
                  <a:gd name="T103" fmla="*/ 101 h 118"/>
                  <a:gd name="T104" fmla="*/ 93 w 175"/>
                  <a:gd name="T105" fmla="*/ 103 h 118"/>
                  <a:gd name="T106" fmla="*/ 93 w 175"/>
                  <a:gd name="T107"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5" h="118">
                    <a:moveTo>
                      <a:pt x="175" y="33"/>
                    </a:moveTo>
                    <a:lnTo>
                      <a:pt x="167" y="22"/>
                    </a:lnTo>
                    <a:lnTo>
                      <a:pt x="98" y="83"/>
                    </a:lnTo>
                    <a:lnTo>
                      <a:pt x="98" y="83"/>
                    </a:lnTo>
                    <a:lnTo>
                      <a:pt x="94" y="82"/>
                    </a:lnTo>
                    <a:lnTo>
                      <a:pt x="90" y="81"/>
                    </a:lnTo>
                    <a:lnTo>
                      <a:pt x="90" y="81"/>
                    </a:lnTo>
                    <a:lnTo>
                      <a:pt x="85" y="82"/>
                    </a:lnTo>
                    <a:lnTo>
                      <a:pt x="11" y="0"/>
                    </a:lnTo>
                    <a:lnTo>
                      <a:pt x="0" y="10"/>
                    </a:lnTo>
                    <a:lnTo>
                      <a:pt x="74" y="92"/>
                    </a:lnTo>
                    <a:lnTo>
                      <a:pt x="74" y="92"/>
                    </a:lnTo>
                    <a:lnTo>
                      <a:pt x="73" y="95"/>
                    </a:lnTo>
                    <a:lnTo>
                      <a:pt x="72" y="99"/>
                    </a:lnTo>
                    <a:lnTo>
                      <a:pt x="72" y="99"/>
                    </a:lnTo>
                    <a:lnTo>
                      <a:pt x="72" y="103"/>
                    </a:lnTo>
                    <a:lnTo>
                      <a:pt x="73" y="106"/>
                    </a:lnTo>
                    <a:lnTo>
                      <a:pt x="75" y="109"/>
                    </a:lnTo>
                    <a:lnTo>
                      <a:pt x="77" y="113"/>
                    </a:lnTo>
                    <a:lnTo>
                      <a:pt x="77" y="113"/>
                    </a:lnTo>
                    <a:lnTo>
                      <a:pt x="79" y="115"/>
                    </a:lnTo>
                    <a:lnTo>
                      <a:pt x="82" y="117"/>
                    </a:lnTo>
                    <a:lnTo>
                      <a:pt x="87" y="118"/>
                    </a:lnTo>
                    <a:lnTo>
                      <a:pt x="90" y="118"/>
                    </a:lnTo>
                    <a:lnTo>
                      <a:pt x="90" y="118"/>
                    </a:lnTo>
                    <a:lnTo>
                      <a:pt x="96" y="117"/>
                    </a:lnTo>
                    <a:lnTo>
                      <a:pt x="102" y="114"/>
                    </a:lnTo>
                    <a:lnTo>
                      <a:pt x="102" y="114"/>
                    </a:lnTo>
                    <a:lnTo>
                      <a:pt x="106" y="109"/>
                    </a:lnTo>
                    <a:lnTo>
                      <a:pt x="107" y="104"/>
                    </a:lnTo>
                    <a:lnTo>
                      <a:pt x="108" y="100"/>
                    </a:lnTo>
                    <a:lnTo>
                      <a:pt x="107" y="94"/>
                    </a:lnTo>
                    <a:lnTo>
                      <a:pt x="175" y="33"/>
                    </a:lnTo>
                    <a:close/>
                    <a:moveTo>
                      <a:pt x="93" y="103"/>
                    </a:moveTo>
                    <a:lnTo>
                      <a:pt x="93" y="103"/>
                    </a:lnTo>
                    <a:lnTo>
                      <a:pt x="91" y="104"/>
                    </a:lnTo>
                    <a:lnTo>
                      <a:pt x="90" y="104"/>
                    </a:lnTo>
                    <a:lnTo>
                      <a:pt x="90" y="104"/>
                    </a:lnTo>
                    <a:lnTo>
                      <a:pt x="89" y="104"/>
                    </a:lnTo>
                    <a:lnTo>
                      <a:pt x="87" y="103"/>
                    </a:lnTo>
                    <a:lnTo>
                      <a:pt x="87" y="103"/>
                    </a:lnTo>
                    <a:lnTo>
                      <a:pt x="86" y="100"/>
                    </a:lnTo>
                    <a:lnTo>
                      <a:pt x="86" y="100"/>
                    </a:lnTo>
                    <a:lnTo>
                      <a:pt x="88" y="98"/>
                    </a:lnTo>
                    <a:lnTo>
                      <a:pt x="88" y="98"/>
                    </a:lnTo>
                    <a:lnTo>
                      <a:pt x="89" y="96"/>
                    </a:lnTo>
                    <a:lnTo>
                      <a:pt x="90" y="96"/>
                    </a:lnTo>
                    <a:lnTo>
                      <a:pt x="90" y="96"/>
                    </a:lnTo>
                    <a:lnTo>
                      <a:pt x="91" y="96"/>
                    </a:lnTo>
                    <a:lnTo>
                      <a:pt x="93" y="98"/>
                    </a:lnTo>
                    <a:lnTo>
                      <a:pt x="93" y="98"/>
                    </a:lnTo>
                    <a:lnTo>
                      <a:pt x="94" y="101"/>
                    </a:lnTo>
                    <a:lnTo>
                      <a:pt x="93" y="103"/>
                    </a:lnTo>
                    <a:lnTo>
                      <a:pt x="93"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9" name="Group 8"/>
          <p:cNvGrpSpPr/>
          <p:nvPr/>
        </p:nvGrpSpPr>
        <p:grpSpPr>
          <a:xfrm>
            <a:off x="8779028" y="2015997"/>
            <a:ext cx="988327" cy="1115511"/>
            <a:chOff x="8893328" y="2015997"/>
            <a:chExt cx="988327" cy="1115511"/>
          </a:xfrm>
        </p:grpSpPr>
        <p:sp>
          <p:nvSpPr>
            <p:cNvPr id="47" name="타원 11"/>
            <p:cNvSpPr/>
            <p:nvPr/>
          </p:nvSpPr>
          <p:spPr>
            <a:xfrm rot="1800000">
              <a:off x="8893328" y="2015997"/>
              <a:ext cx="988327" cy="1115511"/>
            </a:xfrm>
            <a:custGeom>
              <a:avLst/>
              <a:gdLst/>
              <a:ahLst/>
              <a:cxnLst/>
              <a:rect l="l" t="t" r="r" b="b"/>
              <a:pathLst>
                <a:path w="943662" h="1065099">
                  <a:moveTo>
                    <a:pt x="471831" y="0"/>
                  </a:moveTo>
                  <a:cubicBezTo>
                    <a:pt x="732416" y="0"/>
                    <a:pt x="943662" y="211246"/>
                    <a:pt x="943662" y="471831"/>
                  </a:cubicBezTo>
                  <a:cubicBezTo>
                    <a:pt x="943662" y="704412"/>
                    <a:pt x="775380" y="897689"/>
                    <a:pt x="553732" y="935406"/>
                  </a:cubicBezTo>
                  <a:lnTo>
                    <a:pt x="478510" y="1065099"/>
                  </a:lnTo>
                  <a:lnTo>
                    <a:pt x="404117" y="936836"/>
                  </a:lnTo>
                  <a:cubicBezTo>
                    <a:pt x="175468" y="905837"/>
                    <a:pt x="0" y="709325"/>
                    <a:pt x="0" y="471831"/>
                  </a:cubicBezTo>
                  <a:cubicBezTo>
                    <a:pt x="0" y="211246"/>
                    <a:pt x="211246" y="0"/>
                    <a:pt x="471831" y="0"/>
                  </a:cubicBezTo>
                  <a:close/>
                </a:path>
              </a:pathLst>
            </a:custGeom>
            <a:solidFill>
              <a:schemeClr val="tx1">
                <a:lumMod val="50000"/>
                <a:lumOff val="50000"/>
              </a:schemeClr>
            </a:solidFill>
            <a:ln w="31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115" name="Group 114"/>
            <p:cNvGrpSpPr/>
            <p:nvPr/>
          </p:nvGrpSpPr>
          <p:grpSpPr>
            <a:xfrm>
              <a:off x="9134109" y="2258130"/>
              <a:ext cx="532402" cy="504021"/>
              <a:chOff x="2835275" y="3127375"/>
              <a:chExt cx="744538" cy="704850"/>
            </a:xfrm>
            <a:solidFill>
              <a:schemeClr val="bg1">
                <a:lumMod val="95000"/>
              </a:schemeClr>
            </a:solidFill>
          </p:grpSpPr>
          <p:sp>
            <p:nvSpPr>
              <p:cNvPr id="116" name="Freeform 115"/>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17" name="Freeform 116"/>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18" name="Freeform 117"/>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19" name="Freeform 118"/>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20" name="Freeform 119"/>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21" name="Freeform 120"/>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22" name="Freeform 121"/>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11" name="Group 10"/>
          <p:cNvGrpSpPr/>
          <p:nvPr/>
        </p:nvGrpSpPr>
        <p:grpSpPr>
          <a:xfrm>
            <a:off x="1120569" y="4211265"/>
            <a:ext cx="4895215" cy="922655"/>
            <a:chOff x="942769" y="4109665"/>
            <a:chExt cx="4895215" cy="922655"/>
          </a:xfrm>
        </p:grpSpPr>
        <p:grpSp>
          <p:nvGrpSpPr>
            <p:cNvPr id="57" name="Group 56"/>
            <p:cNvGrpSpPr/>
            <p:nvPr/>
          </p:nvGrpSpPr>
          <p:grpSpPr>
            <a:xfrm>
              <a:off x="942769" y="4109665"/>
              <a:ext cx="4817963" cy="710067"/>
              <a:chOff x="146322" y="1187230"/>
              <a:chExt cx="3789929" cy="558556"/>
            </a:xfrm>
          </p:grpSpPr>
          <p:sp>
            <p:nvSpPr>
              <p:cNvPr id="62" name="Rectangle 3"/>
              <p:cNvSpPr txBox="1">
                <a:spLocks noChangeArrowheads="1"/>
              </p:cNvSpPr>
              <p:nvPr/>
            </p:nvSpPr>
            <p:spPr bwMode="auto">
              <a:xfrm>
                <a:off x="797683" y="1320916"/>
                <a:ext cx="3138568" cy="2907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zh-CN" sz="1800">
                    <a:solidFill>
                      <a:srgbClr val="B04474"/>
                    </a:solidFill>
                    <a:effectLst/>
                    <a:latin typeface="微软雅黑" panose="020B0503020204020204" charset="-122"/>
                    <a:ea typeface="微软雅黑" panose="020B0503020204020204" charset="-122"/>
                  </a:rPr>
                  <a:t>插件式设备管理</a:t>
                </a:r>
                <a:endParaRPr lang="zh-CN" sz="1800">
                  <a:solidFill>
                    <a:srgbClr val="B04474"/>
                  </a:solidFill>
                  <a:effectLst/>
                  <a:latin typeface="微软雅黑" panose="020B0503020204020204" charset="-122"/>
                  <a:ea typeface="微软雅黑" panose="020B0503020204020204" charset="-122"/>
                </a:endParaRPr>
              </a:p>
            </p:txBody>
          </p:sp>
          <p:sp>
            <p:nvSpPr>
              <p:cNvPr id="59" name="Rectangle 3"/>
              <p:cNvSpPr txBox="1">
                <a:spLocks noChangeArrowheads="1"/>
              </p:cNvSpPr>
              <p:nvPr/>
            </p:nvSpPr>
            <p:spPr bwMode="auto">
              <a:xfrm>
                <a:off x="146322" y="1187230"/>
                <a:ext cx="651593" cy="558556"/>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4000" smtClean="0">
                    <a:solidFill>
                      <a:srgbClr val="B04474"/>
                    </a:solidFill>
                    <a:effectLst/>
                    <a:latin typeface="微软雅黑" panose="020B0503020204020204" charset="-122"/>
                  </a:rPr>
                  <a:t>02</a:t>
                </a:r>
                <a:endParaRPr lang="en-US" altLang="ko-KR" sz="4000">
                  <a:solidFill>
                    <a:srgbClr val="B04474"/>
                  </a:solidFill>
                  <a:effectLst/>
                  <a:latin typeface="微软雅黑" panose="020B0503020204020204" charset="-122"/>
                </a:endParaRPr>
              </a:p>
            </p:txBody>
          </p:sp>
          <p:cxnSp>
            <p:nvCxnSpPr>
              <p:cNvPr id="60" name="Straight Connector 59"/>
              <p:cNvCxnSpPr/>
              <p:nvPr/>
            </p:nvCxnSpPr>
            <p:spPr>
              <a:xfrm>
                <a:off x="776292" y="1302803"/>
                <a:ext cx="0" cy="327409"/>
              </a:xfrm>
              <a:prstGeom prst="line">
                <a:avLst/>
              </a:prstGeom>
              <a:ln>
                <a:solidFill>
                  <a:srgbClr val="1C2B45"/>
                </a:solidFill>
              </a:ln>
            </p:spPr>
            <p:style>
              <a:lnRef idx="1">
                <a:schemeClr val="accent1"/>
              </a:lnRef>
              <a:fillRef idx="0">
                <a:schemeClr val="accent1"/>
              </a:fillRef>
              <a:effectRef idx="0">
                <a:schemeClr val="accent1"/>
              </a:effectRef>
              <a:fontRef idx="minor">
                <a:schemeClr val="tx1"/>
              </a:fontRef>
            </p:style>
          </p:cxnSp>
        </p:grpSp>
        <p:sp>
          <p:nvSpPr>
            <p:cNvPr id="70" name="Rectangle 3"/>
            <p:cNvSpPr txBox="1">
              <a:spLocks noChangeArrowheads="1"/>
            </p:cNvSpPr>
            <p:nvPr/>
          </p:nvSpPr>
          <p:spPr bwMode="auto">
            <a:xfrm flipH="1">
              <a:off x="1770809" y="4755460"/>
              <a:ext cx="4067175" cy="27686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88900" indent="-88900" algn="l" latinLnBrk="0">
                <a:buFont typeface="Arial" panose="020B0604020202020204" pitchFamily="34" charset="0"/>
                <a:buChar char="•"/>
              </a:pPr>
              <a:r>
                <a:rPr lang="zh-CN" sz="1200" b="0">
                  <a:solidFill>
                    <a:schemeClr val="tx1">
                      <a:lumMod val="75000"/>
                      <a:lumOff val="25000"/>
                    </a:schemeClr>
                  </a:solidFill>
                  <a:effectLst/>
                  <a:latin typeface="微软雅黑" panose="020B0503020204020204" charset="-122"/>
                  <a:ea typeface="微软雅黑" panose="020B0503020204020204" charset="-122"/>
                </a:rPr>
                <a:t>后期当使用规模增大后，将对每种接入的设备分别收费</a:t>
              </a:r>
              <a:endParaRPr lang="zh-CN" sz="1200" b="0">
                <a:solidFill>
                  <a:schemeClr val="tx1">
                    <a:lumMod val="75000"/>
                    <a:lumOff val="25000"/>
                  </a:schemeClr>
                </a:solidFill>
                <a:effectLst/>
                <a:latin typeface="微软雅黑" panose="020B0503020204020204" charset="-122"/>
                <a:ea typeface="微软雅黑" panose="020B0503020204020204" charset="-122"/>
              </a:endParaRPr>
            </a:p>
          </p:txBody>
        </p:sp>
      </p:grpSp>
      <p:grpSp>
        <p:nvGrpSpPr>
          <p:cNvPr id="13" name="Group 12"/>
          <p:cNvGrpSpPr/>
          <p:nvPr/>
        </p:nvGrpSpPr>
        <p:grpSpPr>
          <a:xfrm>
            <a:off x="1120775" y="2433956"/>
            <a:ext cx="5334635" cy="1445789"/>
            <a:chOff x="942775" y="2330627"/>
            <a:chExt cx="5334375" cy="1239248"/>
          </a:xfrm>
        </p:grpSpPr>
        <p:grpSp>
          <p:nvGrpSpPr>
            <p:cNvPr id="35" name="Group 34"/>
            <p:cNvGrpSpPr/>
            <p:nvPr/>
          </p:nvGrpSpPr>
          <p:grpSpPr>
            <a:xfrm>
              <a:off x="942775" y="2330627"/>
              <a:ext cx="5334375" cy="606878"/>
              <a:chOff x="146327" y="1194509"/>
              <a:chExt cx="4196151" cy="477385"/>
            </a:xfrm>
          </p:grpSpPr>
          <p:grpSp>
            <p:nvGrpSpPr>
              <p:cNvPr id="36" name="Group 35"/>
              <p:cNvGrpSpPr/>
              <p:nvPr/>
            </p:nvGrpSpPr>
            <p:grpSpPr>
              <a:xfrm>
                <a:off x="797682" y="1244491"/>
                <a:ext cx="3544796" cy="384231"/>
                <a:chOff x="797682" y="1267247"/>
                <a:chExt cx="3544796" cy="384231"/>
              </a:xfrm>
            </p:grpSpPr>
            <p:sp>
              <p:nvSpPr>
                <p:cNvPr id="39" name="Rectangle 3"/>
                <p:cNvSpPr txBox="1">
                  <a:spLocks noChangeArrowheads="1"/>
                </p:cNvSpPr>
                <p:nvPr/>
              </p:nvSpPr>
              <p:spPr bwMode="auto">
                <a:xfrm flipH="1">
                  <a:off x="797682" y="1475081"/>
                  <a:ext cx="3544796" cy="176397"/>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zh-CN" sz="1100" b="0">
                      <a:solidFill>
                        <a:schemeClr val="tx1">
                          <a:lumMod val="75000"/>
                          <a:lumOff val="25000"/>
                        </a:schemeClr>
                      </a:solidFill>
                      <a:effectLst/>
                      <a:latin typeface="微软雅黑" panose="020B0503020204020204" charset="-122"/>
                      <a:ea typeface="微软雅黑" panose="020B0503020204020204" charset="-122"/>
                    </a:rPr>
                    <a:t>更多选择更多尝试</a:t>
                  </a:r>
                  <a:endParaRPr lang="zh-CN" sz="1100" b="0">
                    <a:solidFill>
                      <a:schemeClr val="tx1">
                        <a:lumMod val="75000"/>
                        <a:lumOff val="25000"/>
                      </a:schemeClr>
                    </a:solidFill>
                    <a:effectLst/>
                    <a:latin typeface="微软雅黑" panose="020B0503020204020204" charset="-122"/>
                    <a:ea typeface="微软雅黑" panose="020B0503020204020204" charset="-122"/>
                  </a:endParaRPr>
                </a:p>
              </p:txBody>
            </p:sp>
            <p:sp>
              <p:nvSpPr>
                <p:cNvPr id="40" name="Rectangle 3"/>
                <p:cNvSpPr txBox="1">
                  <a:spLocks noChangeArrowheads="1"/>
                </p:cNvSpPr>
                <p:nvPr/>
              </p:nvSpPr>
              <p:spPr bwMode="auto">
                <a:xfrm>
                  <a:off x="797682" y="1267247"/>
                  <a:ext cx="3198864" cy="231471"/>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800">
                      <a:solidFill>
                        <a:srgbClr val="B04474"/>
                      </a:solidFill>
                      <a:effectLst/>
                      <a:latin typeface="微软雅黑" panose="020B0503020204020204" charset="-122"/>
                    </a:rPr>
                    <a:t>VIP</a:t>
                  </a:r>
                  <a:r>
                    <a:rPr lang="zh-CN" sz="1800">
                      <a:solidFill>
                        <a:srgbClr val="B04474"/>
                      </a:solidFill>
                      <a:effectLst/>
                      <a:latin typeface="微软雅黑" panose="020B0503020204020204" charset="-122"/>
                      <a:ea typeface="微软雅黑" panose="020B0503020204020204" charset="-122"/>
                    </a:rPr>
                    <a:t>优享</a:t>
                  </a:r>
                  <a:endParaRPr lang="zh-CN" sz="1800">
                    <a:solidFill>
                      <a:srgbClr val="B04474"/>
                    </a:solidFill>
                    <a:effectLst/>
                    <a:latin typeface="微软雅黑" panose="020B0503020204020204" charset="-122"/>
                    <a:ea typeface="微软雅黑" panose="020B0503020204020204" charset="-122"/>
                  </a:endParaRPr>
                </a:p>
              </p:txBody>
            </p:sp>
          </p:grpSp>
          <p:sp>
            <p:nvSpPr>
              <p:cNvPr id="37" name="Rectangle 3"/>
              <p:cNvSpPr txBox="1">
                <a:spLocks noChangeArrowheads="1"/>
              </p:cNvSpPr>
              <p:nvPr/>
            </p:nvSpPr>
            <p:spPr bwMode="auto">
              <a:xfrm>
                <a:off x="146327" y="1194509"/>
                <a:ext cx="651593" cy="47738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4000" smtClean="0">
                    <a:solidFill>
                      <a:srgbClr val="B04474"/>
                    </a:solidFill>
                    <a:effectLst/>
                    <a:latin typeface="微软雅黑" panose="020B0503020204020204" charset="-122"/>
                  </a:rPr>
                  <a:t>01</a:t>
                </a:r>
                <a:endParaRPr lang="en-US" altLang="ko-KR" sz="4000">
                  <a:solidFill>
                    <a:srgbClr val="B04474"/>
                  </a:solidFill>
                  <a:effectLst/>
                  <a:latin typeface="微软雅黑" panose="020B0503020204020204" charset="-122"/>
                </a:endParaRPr>
              </a:p>
            </p:txBody>
          </p:sp>
          <p:cxnSp>
            <p:nvCxnSpPr>
              <p:cNvPr id="38" name="Straight Connector 37"/>
              <p:cNvCxnSpPr/>
              <p:nvPr/>
            </p:nvCxnSpPr>
            <p:spPr>
              <a:xfrm>
                <a:off x="776292" y="1302803"/>
                <a:ext cx="0" cy="327409"/>
              </a:xfrm>
              <a:prstGeom prst="line">
                <a:avLst/>
              </a:prstGeom>
              <a:ln>
                <a:solidFill>
                  <a:srgbClr val="1C2B45"/>
                </a:solidFill>
              </a:ln>
            </p:spPr>
            <p:style>
              <a:lnRef idx="1">
                <a:schemeClr val="accent1"/>
              </a:lnRef>
              <a:fillRef idx="0">
                <a:schemeClr val="accent1"/>
              </a:fillRef>
              <a:effectRef idx="0">
                <a:schemeClr val="accent1"/>
              </a:effectRef>
              <a:fontRef idx="minor">
                <a:schemeClr val="tx1"/>
              </a:fontRef>
            </p:style>
          </p:cxnSp>
        </p:grpSp>
        <p:sp>
          <p:nvSpPr>
            <p:cNvPr id="74" name="Rectangle 3"/>
            <p:cNvSpPr txBox="1">
              <a:spLocks noChangeArrowheads="1"/>
            </p:cNvSpPr>
            <p:nvPr/>
          </p:nvSpPr>
          <p:spPr bwMode="auto">
            <a:xfrm flipH="1">
              <a:off x="1770809" y="2953199"/>
              <a:ext cx="4448810" cy="237309"/>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88900" indent="-88900" algn="l" latinLnBrk="0">
                <a:buFont typeface="Arial" panose="020B0604020202020204" pitchFamily="34" charset="0"/>
                <a:buChar char="•"/>
              </a:pPr>
              <a:r>
                <a:rPr lang="en-US" altLang="ko-KR" sz="1200" b="0">
                  <a:solidFill>
                    <a:schemeClr val="tx1">
                      <a:lumMod val="75000"/>
                      <a:lumOff val="25000"/>
                    </a:schemeClr>
                  </a:solidFill>
                  <a:effectLst/>
                  <a:latin typeface="微软雅黑" panose="020B0503020204020204" charset="-122"/>
                </a:rPr>
                <a:t>对于会议发起者，限制文件上传大小为50MB</a:t>
              </a:r>
              <a:endParaRPr lang="en-US" altLang="ko-KR" sz="1200" b="0">
                <a:solidFill>
                  <a:schemeClr val="tx1">
                    <a:lumMod val="75000"/>
                    <a:lumOff val="25000"/>
                  </a:schemeClr>
                </a:solidFill>
                <a:effectLst/>
                <a:latin typeface="微软雅黑" panose="020B0503020204020204" charset="-122"/>
              </a:endParaRPr>
            </a:p>
          </p:txBody>
        </p:sp>
        <p:sp>
          <p:nvSpPr>
            <p:cNvPr id="75" name="Rectangle 3"/>
            <p:cNvSpPr txBox="1">
              <a:spLocks noChangeArrowheads="1"/>
            </p:cNvSpPr>
            <p:nvPr/>
          </p:nvSpPr>
          <p:spPr bwMode="auto">
            <a:xfrm flipH="1">
              <a:off x="1770809" y="3174179"/>
              <a:ext cx="4210050" cy="395696"/>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88900" indent="-88900" algn="l" latinLnBrk="0">
                <a:buFont typeface="Arial" panose="020B0604020202020204" pitchFamily="34" charset="0"/>
                <a:buChar char="•"/>
              </a:pPr>
              <a:r>
                <a:rPr lang="en-US" altLang="ko-KR" sz="1200" b="0">
                  <a:solidFill>
                    <a:schemeClr val="tx1">
                      <a:lumMod val="75000"/>
                      <a:lumOff val="25000"/>
                    </a:schemeClr>
                  </a:solidFill>
                  <a:effectLst/>
                  <a:latin typeface="微软雅黑" panose="020B0503020204020204" charset="-122"/>
                </a:rPr>
                <a:t>VIP用户可以上传更多的文件，也可以使用在线文档编辑的功能</a:t>
              </a:r>
              <a:endParaRPr lang="en-US" altLang="ko-KR" sz="1200" b="0">
                <a:solidFill>
                  <a:schemeClr val="tx1">
                    <a:lumMod val="75000"/>
                    <a:lumOff val="25000"/>
                  </a:schemeClr>
                </a:solidFill>
                <a:effectLst/>
                <a:latin typeface="微软雅黑" panose="020B0503020204020204" charset="-122"/>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362200" y="233572"/>
            <a:ext cx="7467600" cy="64643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600" smtClean="0">
                <a:effectLst/>
                <a:latin typeface="微软雅黑" panose="020B0503020204020204" charset="-122"/>
                <a:ea typeface="微软雅黑" panose="020B0503020204020204" charset="-122"/>
              </a:rPr>
              <a:t>可行性分析</a:t>
            </a:r>
            <a:endParaRPr lang="zh-CN" sz="3600">
              <a:effectLst/>
              <a:latin typeface="微软雅黑" panose="020B0503020204020204" charset="-122"/>
              <a:ea typeface="微软雅黑" panose="020B0503020204020204" charset="-122"/>
            </a:endParaRPr>
          </a:p>
        </p:txBody>
      </p:sp>
      <p:sp>
        <p:nvSpPr>
          <p:cNvPr id="55" name="Rectangle 54"/>
          <p:cNvSpPr/>
          <p:nvPr/>
        </p:nvSpPr>
        <p:spPr>
          <a:xfrm>
            <a:off x="495300" y="963669"/>
            <a:ext cx="112014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Oval 92"/>
          <p:cNvSpPr/>
          <p:nvPr userDrawn="1"/>
        </p:nvSpPr>
        <p:spPr>
          <a:xfrm>
            <a:off x="4975089" y="2784757"/>
            <a:ext cx="2241822" cy="2241817"/>
          </a:xfrm>
          <a:prstGeom prst="ellipse">
            <a:avLst/>
          </a:prstGeom>
          <a:solidFill>
            <a:srgbClr val="18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4" name="Group 93"/>
          <p:cNvGrpSpPr/>
          <p:nvPr/>
        </p:nvGrpSpPr>
        <p:grpSpPr>
          <a:xfrm>
            <a:off x="4781550" y="2575260"/>
            <a:ext cx="2628900" cy="2660812"/>
            <a:chOff x="4943475" y="2471838"/>
            <a:chExt cx="2305050" cy="2333030"/>
          </a:xfrm>
        </p:grpSpPr>
        <p:sp>
          <p:nvSpPr>
            <p:cNvPr id="95" name="Line 699"/>
            <p:cNvSpPr>
              <a:spLocks noChangeShapeType="1"/>
            </p:cNvSpPr>
            <p:nvPr userDrawn="1"/>
          </p:nvSpPr>
          <p:spPr bwMode="auto">
            <a:xfrm flipH="1" flipV="1">
              <a:off x="6040910" y="2471838"/>
              <a:ext cx="622608" cy="146907"/>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96" name="Freeform 700"/>
            <p:cNvSpPr/>
            <p:nvPr userDrawn="1"/>
          </p:nvSpPr>
          <p:spPr bwMode="auto">
            <a:xfrm>
              <a:off x="6663518" y="2618745"/>
              <a:ext cx="585007" cy="991625"/>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97" name="Freeform 701"/>
            <p:cNvSpPr/>
            <p:nvPr userDrawn="1"/>
          </p:nvSpPr>
          <p:spPr bwMode="auto">
            <a:xfrm>
              <a:off x="5547720" y="3610371"/>
              <a:ext cx="1700805" cy="1194497"/>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0">
              <a:solidFill>
                <a:srgbClr val="7B5A85">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98" name="Line 702"/>
            <p:cNvSpPr>
              <a:spLocks noChangeShapeType="1"/>
            </p:cNvSpPr>
            <p:nvPr userDrawn="1"/>
          </p:nvSpPr>
          <p:spPr bwMode="auto">
            <a:xfrm>
              <a:off x="5035293" y="4072080"/>
              <a:ext cx="512427" cy="654088"/>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99" name="Freeform 703"/>
            <p:cNvSpPr/>
            <p:nvPr userDrawn="1"/>
          </p:nvSpPr>
          <p:spPr bwMode="auto">
            <a:xfrm>
              <a:off x="4943475" y="3120626"/>
              <a:ext cx="91819" cy="951455"/>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1" fmla="*/ 12868 w 12868"/>
                <a:gd name="connsiteY0-2" fmla="*/ 0 h 9028"/>
                <a:gd name="connsiteX1-3" fmla="*/ 10018 w 12868"/>
                <a:gd name="connsiteY1-4" fmla="*/ 386 h 9028"/>
                <a:gd name="connsiteX2-5" fmla="*/ 5140 w 12868"/>
                <a:gd name="connsiteY2-6" fmla="*/ 1461 h 9028"/>
                <a:gd name="connsiteX3-7" fmla="*/ 854 w 12868"/>
                <a:gd name="connsiteY3-8" fmla="*/ 2274 h 9028"/>
                <a:gd name="connsiteX4-9" fmla="*/ 0 w 12868"/>
                <a:gd name="connsiteY4-10" fmla="*/ 6055 h 9028"/>
                <a:gd name="connsiteX5-11" fmla="*/ 1724 w 12868"/>
                <a:gd name="connsiteY5-12" fmla="*/ 9028 h 9028"/>
                <a:gd name="connsiteX0-13" fmla="*/ 7785 w 7785"/>
                <a:gd name="connsiteY0-14" fmla="*/ 0 h 9572"/>
                <a:gd name="connsiteX1-15" fmla="*/ 3994 w 7785"/>
                <a:gd name="connsiteY1-16" fmla="*/ 1190 h 9572"/>
                <a:gd name="connsiteX2-17" fmla="*/ 664 w 7785"/>
                <a:gd name="connsiteY2-18" fmla="*/ 2091 h 9572"/>
                <a:gd name="connsiteX3-19" fmla="*/ 0 w 7785"/>
                <a:gd name="connsiteY3-20" fmla="*/ 6279 h 9572"/>
                <a:gd name="connsiteX4-21" fmla="*/ 1340 w 7785"/>
                <a:gd name="connsiteY4-22" fmla="*/ 9572 h 9572"/>
                <a:gd name="connsiteX0-23" fmla="*/ 5130 w 5130"/>
                <a:gd name="connsiteY0-24" fmla="*/ 0 h 8757"/>
                <a:gd name="connsiteX1-25" fmla="*/ 853 w 5130"/>
                <a:gd name="connsiteY1-26" fmla="*/ 941 h 8757"/>
                <a:gd name="connsiteX2-27" fmla="*/ 0 w 5130"/>
                <a:gd name="connsiteY2-28" fmla="*/ 5317 h 8757"/>
                <a:gd name="connsiteX3-29" fmla="*/ 1721 w 5130"/>
                <a:gd name="connsiteY3-30" fmla="*/ 8757 h 8757"/>
                <a:gd name="connsiteX0-31" fmla="*/ 1663 w 3355"/>
                <a:gd name="connsiteY0-32" fmla="*/ 0 h 8925"/>
                <a:gd name="connsiteX1-33" fmla="*/ 0 w 3355"/>
                <a:gd name="connsiteY1-34" fmla="*/ 4997 h 8925"/>
                <a:gd name="connsiteX2-35" fmla="*/ 3355 w 3355"/>
                <a:gd name="connsiteY2-36" fmla="*/ 8925 h 8925"/>
              </a:gdLst>
              <a:ahLst/>
              <a:cxnLst>
                <a:cxn ang="0">
                  <a:pos x="connsiteX0-1" y="connsiteY0-2"/>
                </a:cxn>
                <a:cxn ang="0">
                  <a:pos x="connsiteX1-3" y="connsiteY1-4"/>
                </a:cxn>
                <a:cxn ang="0">
                  <a:pos x="connsiteX2-5" y="connsiteY2-6"/>
                </a:cxn>
              </a:cxnLst>
              <a:rect l="l" t="t" r="r" b="b"/>
              <a:pathLst>
                <a:path w="3355" h="8925">
                  <a:moveTo>
                    <a:pt x="1663" y="0"/>
                  </a:moveTo>
                  <a:lnTo>
                    <a:pt x="0" y="4997"/>
                  </a:lnTo>
                  <a:lnTo>
                    <a:pt x="3355" y="8925"/>
                  </a:lnTo>
                </a:path>
              </a:pathLst>
            </a:custGeom>
            <a:noFill/>
            <a:ln w="0">
              <a:solidFill>
                <a:srgbClr val="7B5A85">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00" name="Line 704"/>
            <p:cNvSpPr>
              <a:spLocks noChangeShapeType="1"/>
            </p:cNvSpPr>
            <p:nvPr userDrawn="1"/>
          </p:nvSpPr>
          <p:spPr bwMode="auto">
            <a:xfrm flipH="1">
              <a:off x="5476016" y="2471838"/>
              <a:ext cx="564894" cy="191505"/>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01" name="Freeform 705"/>
            <p:cNvSpPr/>
            <p:nvPr userDrawn="1"/>
          </p:nvSpPr>
          <p:spPr bwMode="auto">
            <a:xfrm>
              <a:off x="5476839" y="2602150"/>
              <a:ext cx="1189611" cy="66406"/>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1" fmla="*/ 0 w 10000"/>
                <a:gd name="connsiteY0-2" fmla="*/ 5798 h 5798"/>
                <a:gd name="connsiteX1-3" fmla="*/ 0 w 10000"/>
                <a:gd name="connsiteY1-4" fmla="*/ 5798 h 5798"/>
                <a:gd name="connsiteX2-5" fmla="*/ 4953 w 10000"/>
                <a:gd name="connsiteY2-6" fmla="*/ 0 h 5798"/>
                <a:gd name="connsiteX3-7" fmla="*/ 4953 w 10000"/>
                <a:gd name="connsiteY3-8" fmla="*/ 0 h 5798"/>
                <a:gd name="connsiteX4-9" fmla="*/ 10000 w 10000"/>
                <a:gd name="connsiteY4-10" fmla="*/ 1092 h 57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5798">
                  <a:moveTo>
                    <a:pt x="0" y="5798"/>
                  </a:moveTo>
                  <a:lnTo>
                    <a:pt x="0" y="5798"/>
                  </a:lnTo>
                  <a:lnTo>
                    <a:pt x="4953" y="0"/>
                  </a:lnTo>
                  <a:lnTo>
                    <a:pt x="4953" y="0"/>
                  </a:lnTo>
                  <a:lnTo>
                    <a:pt x="10000" y="1092"/>
                  </a:lnTo>
                </a:path>
              </a:pathLst>
            </a:custGeom>
            <a:noFill/>
            <a:ln w="0">
              <a:solidFill>
                <a:srgbClr val="7B5A85">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02" name="Freeform 706"/>
            <p:cNvSpPr/>
            <p:nvPr userDrawn="1"/>
          </p:nvSpPr>
          <p:spPr bwMode="auto">
            <a:xfrm>
              <a:off x="5392068" y="3704811"/>
              <a:ext cx="155652" cy="1021357"/>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0">
              <a:solidFill>
                <a:srgbClr val="7B5A85">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03" name="Freeform 707"/>
            <p:cNvSpPr/>
            <p:nvPr userDrawn="1"/>
          </p:nvSpPr>
          <p:spPr bwMode="auto">
            <a:xfrm>
              <a:off x="5392068" y="2667715"/>
              <a:ext cx="115427" cy="1037097"/>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0">
              <a:solidFill>
                <a:srgbClr val="7B5A85">
                  <a:alpha val="50000"/>
                </a:srgbClr>
              </a:solidFill>
              <a:prstDash val="solid"/>
              <a:round/>
              <a:headEnd type="none"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04" name="Freeform 708"/>
            <p:cNvSpPr/>
            <p:nvPr userDrawn="1"/>
          </p:nvSpPr>
          <p:spPr bwMode="auto">
            <a:xfrm>
              <a:off x="6011178" y="4143784"/>
              <a:ext cx="262346" cy="661084"/>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1" fmla="*/ 0 w 7538"/>
                <a:gd name="connsiteY0-2" fmla="*/ 0 h 10000"/>
                <a:gd name="connsiteX1-3" fmla="*/ 5503 w 7538"/>
                <a:gd name="connsiteY1-4" fmla="*/ 7817 h 10000"/>
                <a:gd name="connsiteX2-5" fmla="*/ 7538 w 7538"/>
                <a:gd name="connsiteY2-6" fmla="*/ 10000 h 10000"/>
              </a:gdLst>
              <a:ahLst/>
              <a:cxnLst>
                <a:cxn ang="0">
                  <a:pos x="connsiteX0-1" y="connsiteY0-2"/>
                </a:cxn>
                <a:cxn ang="0">
                  <a:pos x="connsiteX1-3" y="connsiteY1-4"/>
                </a:cxn>
                <a:cxn ang="0">
                  <a:pos x="connsiteX2-5" y="connsiteY2-6"/>
                </a:cxn>
              </a:cxnLst>
              <a:rect l="l" t="t" r="r" b="b"/>
              <a:pathLst>
                <a:path w="7538" h="10000">
                  <a:moveTo>
                    <a:pt x="0" y="0"/>
                  </a:moveTo>
                  <a:lnTo>
                    <a:pt x="5503" y="7817"/>
                  </a:lnTo>
                  <a:lnTo>
                    <a:pt x="7538" y="10000"/>
                  </a:lnTo>
                </a:path>
              </a:pathLst>
            </a:custGeom>
            <a:noFill/>
            <a:ln w="0">
              <a:solidFill>
                <a:srgbClr val="7B5A85">
                  <a:alpha val="50000"/>
                </a:srgb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05" name="Freeform 709"/>
            <p:cNvSpPr/>
            <p:nvPr userDrawn="1"/>
          </p:nvSpPr>
          <p:spPr bwMode="auto">
            <a:xfrm>
              <a:off x="6011179" y="2607378"/>
              <a:ext cx="288568" cy="1536408"/>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06" name="Line 710"/>
            <p:cNvSpPr>
              <a:spLocks noChangeShapeType="1"/>
            </p:cNvSpPr>
            <p:nvPr userDrawn="1"/>
          </p:nvSpPr>
          <p:spPr bwMode="auto">
            <a:xfrm>
              <a:off x="6040910" y="2471838"/>
              <a:ext cx="15740" cy="135540"/>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07" name="Line 711"/>
            <p:cNvSpPr>
              <a:spLocks noChangeShapeType="1"/>
            </p:cNvSpPr>
            <p:nvPr userDrawn="1"/>
          </p:nvSpPr>
          <p:spPr bwMode="auto">
            <a:xfrm flipH="1">
              <a:off x="4988947" y="2662397"/>
              <a:ext cx="481831" cy="458282"/>
            </a:xfrm>
            <a:prstGeom prst="line">
              <a:avLst/>
            </a:prstGeom>
            <a:noFill/>
            <a:ln w="0">
              <a:solidFill>
                <a:srgbClr val="7B5A85">
                  <a:alpha val="50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08" name="Line 712"/>
            <p:cNvSpPr>
              <a:spLocks noChangeShapeType="1"/>
            </p:cNvSpPr>
            <p:nvPr userDrawn="1"/>
          </p:nvSpPr>
          <p:spPr bwMode="auto">
            <a:xfrm flipH="1" flipV="1">
              <a:off x="7112111" y="3548285"/>
              <a:ext cx="136414" cy="62086"/>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09" name="Line 713"/>
            <p:cNvSpPr>
              <a:spLocks noChangeShapeType="1"/>
            </p:cNvSpPr>
            <p:nvPr userDrawn="1"/>
          </p:nvSpPr>
          <p:spPr bwMode="auto">
            <a:xfrm flipH="1" flipV="1">
              <a:off x="6657687" y="2619538"/>
              <a:ext cx="155361" cy="404078"/>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10" name="Line 714"/>
            <p:cNvSpPr>
              <a:spLocks noChangeShapeType="1"/>
            </p:cNvSpPr>
            <p:nvPr userDrawn="1"/>
          </p:nvSpPr>
          <p:spPr bwMode="auto">
            <a:xfrm flipH="1" flipV="1">
              <a:off x="6813049" y="3023616"/>
              <a:ext cx="299062" cy="524670"/>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11" name="Line 715"/>
            <p:cNvSpPr>
              <a:spLocks noChangeShapeType="1"/>
            </p:cNvSpPr>
            <p:nvPr userDrawn="1"/>
          </p:nvSpPr>
          <p:spPr bwMode="auto">
            <a:xfrm flipH="1" flipV="1">
              <a:off x="7112111" y="3548285"/>
              <a:ext cx="13116" cy="706554"/>
            </a:xfrm>
            <a:prstGeom prst="line">
              <a:avLst/>
            </a:prstGeom>
            <a:noFill/>
            <a:ln w="0">
              <a:solidFill>
                <a:srgbClr val="7B5A85">
                  <a:alpha val="50000"/>
                </a:srgbClr>
              </a:solidFill>
              <a:prstDash val="solid"/>
              <a:round/>
              <a:headEnd type="oval"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12" name="Freeform 716"/>
            <p:cNvSpPr/>
            <p:nvPr userDrawn="1"/>
          </p:nvSpPr>
          <p:spPr bwMode="auto">
            <a:xfrm>
              <a:off x="6011179" y="4143785"/>
              <a:ext cx="1114049" cy="210743"/>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13" name="Line 717"/>
            <p:cNvSpPr>
              <a:spLocks noChangeShapeType="1"/>
            </p:cNvSpPr>
            <p:nvPr userDrawn="1"/>
          </p:nvSpPr>
          <p:spPr bwMode="auto">
            <a:xfrm>
              <a:off x="5392068" y="3704811"/>
              <a:ext cx="619110" cy="438974"/>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14" name="Line 718"/>
            <p:cNvSpPr>
              <a:spLocks noChangeShapeType="1"/>
            </p:cNvSpPr>
            <p:nvPr userDrawn="1"/>
          </p:nvSpPr>
          <p:spPr bwMode="auto">
            <a:xfrm>
              <a:off x="4988947" y="3120679"/>
              <a:ext cx="403121" cy="584132"/>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15" name="Line 719"/>
            <p:cNvSpPr>
              <a:spLocks noChangeShapeType="1"/>
            </p:cNvSpPr>
            <p:nvPr userDrawn="1"/>
          </p:nvSpPr>
          <p:spPr bwMode="auto">
            <a:xfrm flipH="1">
              <a:off x="4988947" y="2989512"/>
              <a:ext cx="518549" cy="131167"/>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16" name="Line 720"/>
            <p:cNvSpPr>
              <a:spLocks noChangeShapeType="1"/>
            </p:cNvSpPr>
            <p:nvPr userDrawn="1"/>
          </p:nvSpPr>
          <p:spPr bwMode="auto">
            <a:xfrm flipH="1">
              <a:off x="5507496" y="2607378"/>
              <a:ext cx="549154" cy="382135"/>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17" name="Line 721"/>
            <p:cNvSpPr>
              <a:spLocks noChangeShapeType="1"/>
            </p:cNvSpPr>
            <p:nvPr userDrawn="1"/>
          </p:nvSpPr>
          <p:spPr bwMode="auto">
            <a:xfrm flipH="1" flipV="1">
              <a:off x="6056650" y="2607378"/>
              <a:ext cx="756399" cy="416238"/>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18" name="Freeform 722"/>
            <p:cNvSpPr/>
            <p:nvPr userDrawn="1"/>
          </p:nvSpPr>
          <p:spPr bwMode="auto">
            <a:xfrm>
              <a:off x="6813049" y="3023616"/>
              <a:ext cx="367269" cy="511553"/>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0">
              <a:solidFill>
                <a:srgbClr val="7B5A85">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19" name="Freeform 723"/>
            <p:cNvSpPr/>
            <p:nvPr userDrawn="1"/>
          </p:nvSpPr>
          <p:spPr bwMode="auto">
            <a:xfrm>
              <a:off x="6799058" y="3023616"/>
              <a:ext cx="314802" cy="1330912"/>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0">
              <a:solidFill>
                <a:srgbClr val="7B5A85">
                  <a:alpha val="50000"/>
                </a:srgb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20" name="Line 724"/>
            <p:cNvSpPr>
              <a:spLocks noChangeShapeType="1"/>
            </p:cNvSpPr>
            <p:nvPr userDrawn="1"/>
          </p:nvSpPr>
          <p:spPr bwMode="auto">
            <a:xfrm flipV="1">
              <a:off x="6299747" y="3023616"/>
              <a:ext cx="513302" cy="164396"/>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21" name="Line 725"/>
            <p:cNvSpPr>
              <a:spLocks noChangeShapeType="1"/>
            </p:cNvSpPr>
            <p:nvPr userDrawn="1"/>
          </p:nvSpPr>
          <p:spPr bwMode="auto">
            <a:xfrm flipV="1">
              <a:off x="5392068" y="3188012"/>
              <a:ext cx="907679" cy="523795"/>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22" name="Freeform 726"/>
            <p:cNvSpPr/>
            <p:nvPr userDrawn="1"/>
          </p:nvSpPr>
          <p:spPr bwMode="auto">
            <a:xfrm>
              <a:off x="5035293" y="3711807"/>
              <a:ext cx="482696" cy="685568"/>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23" name="Line 728"/>
            <p:cNvSpPr>
              <a:spLocks noChangeShapeType="1"/>
            </p:cNvSpPr>
            <p:nvPr userDrawn="1"/>
          </p:nvSpPr>
          <p:spPr bwMode="auto">
            <a:xfrm flipH="1">
              <a:off x="5517989" y="4143785"/>
              <a:ext cx="493190" cy="253590"/>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24" name="Freeform 729"/>
            <p:cNvSpPr/>
            <p:nvPr userDrawn="1"/>
          </p:nvSpPr>
          <p:spPr bwMode="auto">
            <a:xfrm>
              <a:off x="6011179" y="3548285"/>
              <a:ext cx="1100932" cy="595500"/>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25" name="Freeform 730"/>
            <p:cNvSpPr/>
            <p:nvPr userDrawn="1"/>
          </p:nvSpPr>
          <p:spPr bwMode="auto">
            <a:xfrm>
              <a:off x="5556465" y="4627355"/>
              <a:ext cx="1125417" cy="101436"/>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0">
              <a:solidFill>
                <a:srgbClr val="7B5A85">
                  <a:alpha val="50000"/>
                </a:srgb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26" name="Freeform 731"/>
            <p:cNvSpPr/>
            <p:nvPr userDrawn="1"/>
          </p:nvSpPr>
          <p:spPr bwMode="auto">
            <a:xfrm>
              <a:off x="5517989" y="4354526"/>
              <a:ext cx="1288064" cy="306057"/>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0">
              <a:solidFill>
                <a:srgbClr val="7B5A85">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27" name="Line 732"/>
            <p:cNvSpPr>
              <a:spLocks noChangeShapeType="1"/>
            </p:cNvSpPr>
            <p:nvPr userDrawn="1"/>
          </p:nvSpPr>
          <p:spPr bwMode="auto">
            <a:xfrm>
              <a:off x="6299747" y="3188012"/>
              <a:ext cx="500185" cy="482696"/>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28" name="Line 733"/>
            <p:cNvSpPr>
              <a:spLocks noChangeShapeType="1"/>
            </p:cNvSpPr>
            <p:nvPr userDrawn="1"/>
          </p:nvSpPr>
          <p:spPr bwMode="auto">
            <a:xfrm>
              <a:off x="5507496" y="2989512"/>
              <a:ext cx="792251" cy="198500"/>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grpSp>
      <p:sp>
        <p:nvSpPr>
          <p:cNvPr id="129" name="TextBox 128"/>
          <p:cNvSpPr txBox="1"/>
          <p:nvPr/>
        </p:nvSpPr>
        <p:spPr>
          <a:xfrm>
            <a:off x="5121275" y="3505672"/>
            <a:ext cx="1950720" cy="829945"/>
          </a:xfrm>
          <a:prstGeom prst="rect">
            <a:avLst/>
          </a:prstGeom>
        </p:spPr>
        <p:txBody>
          <a:bodyPr wrap="square" rtlCol="0">
            <a:spAutoFit/>
          </a:bodyPr>
          <a:lstStyle/>
          <a:p>
            <a:pPr algn="ctr">
              <a:buClr>
                <a:schemeClr val="tx1">
                  <a:lumMod val="85000"/>
                  <a:lumOff val="15000"/>
                </a:schemeClr>
              </a:buClr>
              <a:buSzPct val="105000"/>
            </a:pPr>
            <a:r>
              <a:rPr lang="en-US" altLang="ko-KR" sz="2400" b="1">
                <a:solidFill>
                  <a:schemeClr val="bg1"/>
                </a:solidFill>
                <a:effectLst>
                  <a:outerShdw blurRad="38100" dist="38100" dir="2700000" algn="tl">
                    <a:srgbClr val="000000">
                      <a:alpha val="43137"/>
                    </a:srgbClr>
                  </a:outerShdw>
                </a:effectLst>
                <a:latin typeface="微软雅黑" panose="020B0503020204020204" charset="-122"/>
              </a:rPr>
              <a:t>feasibility </a:t>
            </a:r>
            <a:endParaRPr lang="en-US" altLang="ko-KR" sz="2400" b="1">
              <a:solidFill>
                <a:schemeClr val="bg1"/>
              </a:solidFill>
              <a:effectLst>
                <a:outerShdw blurRad="38100" dist="38100" dir="2700000" algn="tl">
                  <a:srgbClr val="000000">
                    <a:alpha val="43137"/>
                  </a:srgbClr>
                </a:outerShdw>
              </a:effectLst>
              <a:latin typeface="微软雅黑" panose="020B0503020204020204" charset="-122"/>
            </a:endParaRPr>
          </a:p>
          <a:p>
            <a:pPr algn="ctr">
              <a:buClr>
                <a:schemeClr val="tx1">
                  <a:lumMod val="85000"/>
                  <a:lumOff val="15000"/>
                </a:schemeClr>
              </a:buClr>
              <a:buSzPct val="105000"/>
            </a:pPr>
            <a:r>
              <a:rPr lang="en-US" altLang="ko-KR" sz="2400" b="1">
                <a:solidFill>
                  <a:schemeClr val="bg1"/>
                </a:solidFill>
                <a:effectLst>
                  <a:outerShdw blurRad="38100" dist="38100" dir="2700000" algn="tl">
                    <a:srgbClr val="000000">
                      <a:alpha val="43137"/>
                    </a:srgbClr>
                  </a:outerShdw>
                </a:effectLst>
                <a:latin typeface="微软雅黑" panose="020B0503020204020204" charset="-122"/>
              </a:rPr>
              <a:t>analysis</a:t>
            </a:r>
            <a:endParaRPr lang="en-US" altLang="ko-KR" sz="2400" b="1">
              <a:solidFill>
                <a:schemeClr val="bg1"/>
              </a:solidFill>
              <a:effectLst>
                <a:outerShdw blurRad="38100" dist="38100" dir="2700000" algn="tl">
                  <a:srgbClr val="000000">
                    <a:alpha val="43137"/>
                  </a:srgbClr>
                </a:outerShdw>
              </a:effectLst>
              <a:latin typeface="微软雅黑" panose="020B0503020204020204" charset="-122"/>
            </a:endParaRPr>
          </a:p>
        </p:txBody>
      </p:sp>
      <p:grpSp>
        <p:nvGrpSpPr>
          <p:cNvPr id="25" name="Group 24"/>
          <p:cNvGrpSpPr/>
          <p:nvPr/>
        </p:nvGrpSpPr>
        <p:grpSpPr>
          <a:xfrm>
            <a:off x="7866490" y="4185293"/>
            <a:ext cx="894896" cy="894896"/>
            <a:chOff x="7866490" y="4099568"/>
            <a:chExt cx="894896" cy="894896"/>
          </a:xfrm>
        </p:grpSpPr>
        <p:sp>
          <p:nvSpPr>
            <p:cNvPr id="136" name="Oval 135"/>
            <p:cNvSpPr/>
            <p:nvPr/>
          </p:nvSpPr>
          <p:spPr>
            <a:xfrm>
              <a:off x="7866490" y="4099568"/>
              <a:ext cx="894896" cy="894896"/>
            </a:xfrm>
            <a:prstGeom prst="ellipse">
              <a:avLst/>
            </a:prstGeom>
            <a:gradFill flip="none" rotWithShape="1">
              <a:gsLst>
                <a:gs pos="0">
                  <a:srgbClr val="7B5A85"/>
                </a:gs>
                <a:gs pos="100000">
                  <a:srgbClr val="C35954"/>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6" name="Group 165"/>
            <p:cNvGrpSpPr/>
            <p:nvPr/>
          </p:nvGrpSpPr>
          <p:grpSpPr>
            <a:xfrm>
              <a:off x="8101366" y="4292038"/>
              <a:ext cx="425144" cy="509956"/>
              <a:chOff x="4051300" y="3109913"/>
              <a:chExt cx="628650" cy="754063"/>
            </a:xfrm>
            <a:solidFill>
              <a:schemeClr val="bg1">
                <a:lumMod val="95000"/>
              </a:schemeClr>
            </a:solidFill>
          </p:grpSpPr>
          <p:sp>
            <p:nvSpPr>
              <p:cNvPr id="167" name="Freeform 166"/>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68" name="Freeform 167"/>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24" name="Group 23"/>
          <p:cNvGrpSpPr/>
          <p:nvPr/>
        </p:nvGrpSpPr>
        <p:grpSpPr>
          <a:xfrm>
            <a:off x="3430614" y="2807343"/>
            <a:ext cx="894896" cy="894896"/>
            <a:chOff x="3430614" y="2816868"/>
            <a:chExt cx="894896" cy="894896"/>
          </a:xfrm>
        </p:grpSpPr>
        <p:sp>
          <p:nvSpPr>
            <p:cNvPr id="157" name="Oval 156"/>
            <p:cNvSpPr/>
            <p:nvPr/>
          </p:nvSpPr>
          <p:spPr>
            <a:xfrm flipH="1">
              <a:off x="3430614" y="2816868"/>
              <a:ext cx="894896" cy="894896"/>
            </a:xfrm>
            <a:prstGeom prst="ellipse">
              <a:avLst/>
            </a:prstGeom>
            <a:gradFill flip="none" rotWithShape="1">
              <a:gsLst>
                <a:gs pos="0">
                  <a:srgbClr val="7B5A85"/>
                </a:gs>
                <a:gs pos="100000">
                  <a:srgbClr val="C35954"/>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9" name="Group 168"/>
            <p:cNvGrpSpPr/>
            <p:nvPr/>
          </p:nvGrpSpPr>
          <p:grpSpPr>
            <a:xfrm>
              <a:off x="3628990" y="3062482"/>
              <a:ext cx="498144" cy="403668"/>
              <a:chOff x="5145088" y="3205163"/>
              <a:chExt cx="736600" cy="596900"/>
            </a:xfrm>
            <a:solidFill>
              <a:schemeClr val="bg1">
                <a:lumMod val="95000"/>
              </a:schemeClr>
            </a:solidFill>
          </p:grpSpPr>
          <p:sp>
            <p:nvSpPr>
              <p:cNvPr id="170" name="Freeform 169"/>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71" name="Freeform 170"/>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72" name="Freeform 171"/>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73" name="Freeform 172"/>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74" name="Rectangle 173"/>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175" name="Rectangle 174"/>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grpSp>
      </p:grpSp>
      <p:grpSp>
        <p:nvGrpSpPr>
          <p:cNvPr id="26" name="Group 25"/>
          <p:cNvGrpSpPr/>
          <p:nvPr/>
        </p:nvGrpSpPr>
        <p:grpSpPr>
          <a:xfrm>
            <a:off x="7866490" y="2807343"/>
            <a:ext cx="894896" cy="894896"/>
            <a:chOff x="7866490" y="2816868"/>
            <a:chExt cx="894896" cy="894896"/>
          </a:xfrm>
        </p:grpSpPr>
        <p:sp>
          <p:nvSpPr>
            <p:cNvPr id="133" name="Oval 132"/>
            <p:cNvSpPr/>
            <p:nvPr/>
          </p:nvSpPr>
          <p:spPr>
            <a:xfrm>
              <a:off x="7866490" y="2816868"/>
              <a:ext cx="894896" cy="894896"/>
            </a:xfrm>
            <a:prstGeom prst="ellipse">
              <a:avLst/>
            </a:prstGeom>
            <a:gradFill flip="none" rotWithShape="1">
              <a:gsLst>
                <a:gs pos="0">
                  <a:srgbClr val="7B5A85"/>
                </a:gs>
                <a:gs pos="100000">
                  <a:srgbClr val="C35954"/>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6" name="Freeform 175"/>
            <p:cNvSpPr>
              <a:spLocks noEditPoints="1"/>
            </p:cNvSpPr>
            <p:nvPr/>
          </p:nvSpPr>
          <p:spPr bwMode="auto">
            <a:xfrm>
              <a:off x="8028901" y="3013634"/>
              <a:ext cx="570074" cy="501364"/>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chemeClr val="bg1">
                <a:lumMod val="95000"/>
              </a:schemeClr>
            </a:solidFill>
            <a:ln>
              <a:noFill/>
            </a:ln>
          </p:spPr>
          <p:txBody>
            <a:bodyPr vert="horz" wrap="square" lIns="91440" tIns="45720" rIns="91440" bIns="45720" numCol="1" anchor="t" anchorCtr="0" compatLnSpc="1"/>
            <a:lstStyle/>
            <a:p>
              <a:endParaRPr lang="ko-KR" altLang="en-US"/>
            </a:p>
          </p:txBody>
        </p:sp>
      </p:grpSp>
      <p:grpSp>
        <p:nvGrpSpPr>
          <p:cNvPr id="27" name="Group 26"/>
          <p:cNvGrpSpPr/>
          <p:nvPr/>
        </p:nvGrpSpPr>
        <p:grpSpPr>
          <a:xfrm>
            <a:off x="3430614" y="4185293"/>
            <a:ext cx="894896" cy="894896"/>
            <a:chOff x="3430614" y="4099568"/>
            <a:chExt cx="894896" cy="894896"/>
          </a:xfrm>
        </p:grpSpPr>
        <p:sp>
          <p:nvSpPr>
            <p:cNvPr id="143" name="Oval 142"/>
            <p:cNvSpPr/>
            <p:nvPr/>
          </p:nvSpPr>
          <p:spPr>
            <a:xfrm flipH="1">
              <a:off x="3430614" y="4099568"/>
              <a:ext cx="894896" cy="894896"/>
            </a:xfrm>
            <a:prstGeom prst="ellipse">
              <a:avLst/>
            </a:prstGeom>
            <a:gradFill flip="none" rotWithShape="1">
              <a:gsLst>
                <a:gs pos="0">
                  <a:srgbClr val="7B5A85"/>
                </a:gs>
                <a:gs pos="100000">
                  <a:srgbClr val="C35954"/>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7" name="Group 176"/>
            <p:cNvGrpSpPr/>
            <p:nvPr/>
          </p:nvGrpSpPr>
          <p:grpSpPr>
            <a:xfrm>
              <a:off x="3622548" y="4292038"/>
              <a:ext cx="511028" cy="509956"/>
              <a:chOff x="5138738" y="4373563"/>
              <a:chExt cx="755650" cy="754063"/>
            </a:xfrm>
            <a:solidFill>
              <a:schemeClr val="bg1">
                <a:lumMod val="95000"/>
              </a:schemeClr>
            </a:solidFill>
          </p:grpSpPr>
          <p:sp>
            <p:nvSpPr>
              <p:cNvPr id="178" name="Freeform 177"/>
              <p:cNvSpPr>
                <a:spLocks noEditPoints="1"/>
              </p:cNvSpPr>
              <p:nvPr/>
            </p:nvSpPr>
            <p:spPr bwMode="auto">
              <a:xfrm>
                <a:off x="5138738" y="4373563"/>
                <a:ext cx="755650" cy="754063"/>
              </a:xfrm>
              <a:custGeom>
                <a:avLst/>
                <a:gdLst>
                  <a:gd name="T0" fmla="*/ 214 w 476"/>
                  <a:gd name="T1" fmla="*/ 1 h 475"/>
                  <a:gd name="T2" fmla="*/ 146 w 476"/>
                  <a:gd name="T3" fmla="*/ 20 h 475"/>
                  <a:gd name="T4" fmla="*/ 87 w 476"/>
                  <a:gd name="T5" fmla="*/ 55 h 475"/>
                  <a:gd name="T6" fmla="*/ 41 w 476"/>
                  <a:gd name="T7" fmla="*/ 105 h 475"/>
                  <a:gd name="T8" fmla="*/ 11 w 476"/>
                  <a:gd name="T9" fmla="*/ 167 h 475"/>
                  <a:gd name="T10" fmla="*/ 0 w 476"/>
                  <a:gd name="T11" fmla="*/ 238 h 475"/>
                  <a:gd name="T12" fmla="*/ 6 w 476"/>
                  <a:gd name="T13" fmla="*/ 286 h 475"/>
                  <a:gd name="T14" fmla="*/ 30 w 476"/>
                  <a:gd name="T15" fmla="*/ 351 h 475"/>
                  <a:gd name="T16" fmla="*/ 71 w 476"/>
                  <a:gd name="T17" fmla="*/ 406 h 475"/>
                  <a:gd name="T18" fmla="*/ 125 w 476"/>
                  <a:gd name="T19" fmla="*/ 447 h 475"/>
                  <a:gd name="T20" fmla="*/ 190 w 476"/>
                  <a:gd name="T21" fmla="*/ 471 h 475"/>
                  <a:gd name="T22" fmla="*/ 238 w 476"/>
                  <a:gd name="T23" fmla="*/ 475 h 475"/>
                  <a:gd name="T24" fmla="*/ 309 w 476"/>
                  <a:gd name="T25" fmla="*/ 464 h 475"/>
                  <a:gd name="T26" fmla="*/ 371 w 476"/>
                  <a:gd name="T27" fmla="*/ 435 h 475"/>
                  <a:gd name="T28" fmla="*/ 422 w 476"/>
                  <a:gd name="T29" fmla="*/ 389 h 475"/>
                  <a:gd name="T30" fmla="*/ 457 w 476"/>
                  <a:gd name="T31" fmla="*/ 331 h 475"/>
                  <a:gd name="T32" fmla="*/ 474 w 476"/>
                  <a:gd name="T33" fmla="*/ 263 h 475"/>
                  <a:gd name="T34" fmla="*/ 474 w 476"/>
                  <a:gd name="T35" fmla="*/ 214 h 475"/>
                  <a:gd name="T36" fmla="*/ 457 w 476"/>
                  <a:gd name="T37" fmla="*/ 146 h 475"/>
                  <a:gd name="T38" fmla="*/ 422 w 476"/>
                  <a:gd name="T39" fmla="*/ 86 h 475"/>
                  <a:gd name="T40" fmla="*/ 371 w 476"/>
                  <a:gd name="T41" fmla="*/ 41 h 475"/>
                  <a:gd name="T42" fmla="*/ 309 w 476"/>
                  <a:gd name="T43" fmla="*/ 11 h 475"/>
                  <a:gd name="T44" fmla="*/ 238 w 476"/>
                  <a:gd name="T45" fmla="*/ 0 h 475"/>
                  <a:gd name="T46" fmla="*/ 238 w 476"/>
                  <a:gd name="T47" fmla="*/ 461 h 475"/>
                  <a:gd name="T48" fmla="*/ 172 w 476"/>
                  <a:gd name="T49" fmla="*/ 452 h 475"/>
                  <a:gd name="T50" fmla="*/ 114 w 476"/>
                  <a:gd name="T51" fmla="*/ 423 h 475"/>
                  <a:gd name="T52" fmla="*/ 66 w 476"/>
                  <a:gd name="T53" fmla="*/ 380 h 475"/>
                  <a:gd name="T54" fmla="*/ 33 w 476"/>
                  <a:gd name="T55" fmla="*/ 325 h 475"/>
                  <a:gd name="T56" fmla="*/ 15 w 476"/>
                  <a:gd name="T57" fmla="*/ 260 h 475"/>
                  <a:gd name="T58" fmla="*/ 15 w 476"/>
                  <a:gd name="T59" fmla="*/ 215 h 475"/>
                  <a:gd name="T60" fmla="*/ 33 w 476"/>
                  <a:gd name="T61" fmla="*/ 151 h 475"/>
                  <a:gd name="T62" fmla="*/ 66 w 476"/>
                  <a:gd name="T63" fmla="*/ 96 h 475"/>
                  <a:gd name="T64" fmla="*/ 114 w 476"/>
                  <a:gd name="T65" fmla="*/ 53 h 475"/>
                  <a:gd name="T66" fmla="*/ 172 w 476"/>
                  <a:gd name="T67" fmla="*/ 25 h 475"/>
                  <a:gd name="T68" fmla="*/ 238 w 476"/>
                  <a:gd name="T69" fmla="*/ 14 h 475"/>
                  <a:gd name="T70" fmla="*/ 283 w 476"/>
                  <a:gd name="T71" fmla="*/ 20 h 475"/>
                  <a:gd name="T72" fmla="*/ 345 w 476"/>
                  <a:gd name="T73" fmla="*/ 41 h 475"/>
                  <a:gd name="T74" fmla="*/ 396 w 476"/>
                  <a:gd name="T75" fmla="*/ 80 h 475"/>
                  <a:gd name="T76" fmla="*/ 435 w 476"/>
                  <a:gd name="T77" fmla="*/ 132 h 475"/>
                  <a:gd name="T78" fmla="*/ 457 w 476"/>
                  <a:gd name="T79" fmla="*/ 193 h 475"/>
                  <a:gd name="T80" fmla="*/ 462 w 476"/>
                  <a:gd name="T81" fmla="*/ 238 h 475"/>
                  <a:gd name="T82" fmla="*/ 452 w 476"/>
                  <a:gd name="T83" fmla="*/ 305 h 475"/>
                  <a:gd name="T84" fmla="*/ 424 w 476"/>
                  <a:gd name="T85" fmla="*/ 363 h 475"/>
                  <a:gd name="T86" fmla="*/ 381 w 476"/>
                  <a:gd name="T87" fmla="*/ 410 h 475"/>
                  <a:gd name="T88" fmla="*/ 325 w 476"/>
                  <a:gd name="T89" fmla="*/ 444 h 475"/>
                  <a:gd name="T90" fmla="*/ 261 w 476"/>
                  <a:gd name="T91" fmla="*/ 46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6" h="475">
                    <a:moveTo>
                      <a:pt x="238" y="0"/>
                    </a:moveTo>
                    <a:lnTo>
                      <a:pt x="238" y="0"/>
                    </a:lnTo>
                    <a:lnTo>
                      <a:pt x="214" y="1"/>
                    </a:lnTo>
                    <a:lnTo>
                      <a:pt x="190" y="5"/>
                    </a:lnTo>
                    <a:lnTo>
                      <a:pt x="168" y="11"/>
                    </a:lnTo>
                    <a:lnTo>
                      <a:pt x="146" y="20"/>
                    </a:lnTo>
                    <a:lnTo>
                      <a:pt x="125" y="29"/>
                    </a:lnTo>
                    <a:lnTo>
                      <a:pt x="105" y="41"/>
                    </a:lnTo>
                    <a:lnTo>
                      <a:pt x="87" y="55"/>
                    </a:lnTo>
                    <a:lnTo>
                      <a:pt x="71" y="70"/>
                    </a:lnTo>
                    <a:lnTo>
                      <a:pt x="54" y="86"/>
                    </a:lnTo>
                    <a:lnTo>
                      <a:pt x="41" y="105"/>
                    </a:lnTo>
                    <a:lnTo>
                      <a:pt x="30" y="125"/>
                    </a:lnTo>
                    <a:lnTo>
                      <a:pt x="19" y="146"/>
                    </a:lnTo>
                    <a:lnTo>
                      <a:pt x="11" y="167"/>
                    </a:lnTo>
                    <a:lnTo>
                      <a:pt x="6" y="190"/>
                    </a:lnTo>
                    <a:lnTo>
                      <a:pt x="1" y="214"/>
                    </a:lnTo>
                    <a:lnTo>
                      <a:pt x="0" y="238"/>
                    </a:lnTo>
                    <a:lnTo>
                      <a:pt x="0" y="238"/>
                    </a:lnTo>
                    <a:lnTo>
                      <a:pt x="1" y="263"/>
                    </a:lnTo>
                    <a:lnTo>
                      <a:pt x="6" y="286"/>
                    </a:lnTo>
                    <a:lnTo>
                      <a:pt x="11" y="309"/>
                    </a:lnTo>
                    <a:lnTo>
                      <a:pt x="19" y="331"/>
                    </a:lnTo>
                    <a:lnTo>
                      <a:pt x="30" y="351"/>
                    </a:lnTo>
                    <a:lnTo>
                      <a:pt x="41" y="371"/>
                    </a:lnTo>
                    <a:lnTo>
                      <a:pt x="54" y="389"/>
                    </a:lnTo>
                    <a:lnTo>
                      <a:pt x="71" y="406"/>
                    </a:lnTo>
                    <a:lnTo>
                      <a:pt x="87" y="421"/>
                    </a:lnTo>
                    <a:lnTo>
                      <a:pt x="105" y="435"/>
                    </a:lnTo>
                    <a:lnTo>
                      <a:pt x="125" y="447"/>
                    </a:lnTo>
                    <a:lnTo>
                      <a:pt x="146" y="457"/>
                    </a:lnTo>
                    <a:lnTo>
                      <a:pt x="168" y="464"/>
                    </a:lnTo>
                    <a:lnTo>
                      <a:pt x="190" y="471"/>
                    </a:lnTo>
                    <a:lnTo>
                      <a:pt x="214" y="474"/>
                    </a:lnTo>
                    <a:lnTo>
                      <a:pt x="238" y="475"/>
                    </a:lnTo>
                    <a:lnTo>
                      <a:pt x="238" y="475"/>
                    </a:lnTo>
                    <a:lnTo>
                      <a:pt x="263" y="474"/>
                    </a:lnTo>
                    <a:lnTo>
                      <a:pt x="285" y="471"/>
                    </a:lnTo>
                    <a:lnTo>
                      <a:pt x="309" y="464"/>
                    </a:lnTo>
                    <a:lnTo>
                      <a:pt x="331" y="457"/>
                    </a:lnTo>
                    <a:lnTo>
                      <a:pt x="351" y="447"/>
                    </a:lnTo>
                    <a:lnTo>
                      <a:pt x="371" y="435"/>
                    </a:lnTo>
                    <a:lnTo>
                      <a:pt x="389" y="421"/>
                    </a:lnTo>
                    <a:lnTo>
                      <a:pt x="406" y="406"/>
                    </a:lnTo>
                    <a:lnTo>
                      <a:pt x="422" y="389"/>
                    </a:lnTo>
                    <a:lnTo>
                      <a:pt x="436" y="371"/>
                    </a:lnTo>
                    <a:lnTo>
                      <a:pt x="447" y="351"/>
                    </a:lnTo>
                    <a:lnTo>
                      <a:pt x="457" y="331"/>
                    </a:lnTo>
                    <a:lnTo>
                      <a:pt x="465" y="309"/>
                    </a:lnTo>
                    <a:lnTo>
                      <a:pt x="471" y="286"/>
                    </a:lnTo>
                    <a:lnTo>
                      <a:pt x="474" y="263"/>
                    </a:lnTo>
                    <a:lnTo>
                      <a:pt x="476" y="238"/>
                    </a:lnTo>
                    <a:lnTo>
                      <a:pt x="476" y="238"/>
                    </a:lnTo>
                    <a:lnTo>
                      <a:pt x="474" y="214"/>
                    </a:lnTo>
                    <a:lnTo>
                      <a:pt x="471" y="190"/>
                    </a:lnTo>
                    <a:lnTo>
                      <a:pt x="465" y="167"/>
                    </a:lnTo>
                    <a:lnTo>
                      <a:pt x="457" y="146"/>
                    </a:lnTo>
                    <a:lnTo>
                      <a:pt x="447" y="125"/>
                    </a:lnTo>
                    <a:lnTo>
                      <a:pt x="436" y="105"/>
                    </a:lnTo>
                    <a:lnTo>
                      <a:pt x="422" y="86"/>
                    </a:lnTo>
                    <a:lnTo>
                      <a:pt x="406" y="70"/>
                    </a:lnTo>
                    <a:lnTo>
                      <a:pt x="389" y="55"/>
                    </a:lnTo>
                    <a:lnTo>
                      <a:pt x="371" y="41"/>
                    </a:lnTo>
                    <a:lnTo>
                      <a:pt x="351" y="29"/>
                    </a:lnTo>
                    <a:lnTo>
                      <a:pt x="331" y="20"/>
                    </a:lnTo>
                    <a:lnTo>
                      <a:pt x="309" y="11"/>
                    </a:lnTo>
                    <a:lnTo>
                      <a:pt x="285" y="5"/>
                    </a:lnTo>
                    <a:lnTo>
                      <a:pt x="263" y="1"/>
                    </a:lnTo>
                    <a:lnTo>
                      <a:pt x="238" y="0"/>
                    </a:lnTo>
                    <a:lnTo>
                      <a:pt x="238" y="0"/>
                    </a:lnTo>
                    <a:close/>
                    <a:moveTo>
                      <a:pt x="238" y="461"/>
                    </a:moveTo>
                    <a:lnTo>
                      <a:pt x="238" y="461"/>
                    </a:lnTo>
                    <a:lnTo>
                      <a:pt x="215" y="460"/>
                    </a:lnTo>
                    <a:lnTo>
                      <a:pt x="194" y="457"/>
                    </a:lnTo>
                    <a:lnTo>
                      <a:pt x="172" y="452"/>
                    </a:lnTo>
                    <a:lnTo>
                      <a:pt x="152" y="444"/>
                    </a:lnTo>
                    <a:lnTo>
                      <a:pt x="132" y="434"/>
                    </a:lnTo>
                    <a:lnTo>
                      <a:pt x="114" y="423"/>
                    </a:lnTo>
                    <a:lnTo>
                      <a:pt x="96" y="410"/>
                    </a:lnTo>
                    <a:lnTo>
                      <a:pt x="80" y="396"/>
                    </a:lnTo>
                    <a:lnTo>
                      <a:pt x="66" y="380"/>
                    </a:lnTo>
                    <a:lnTo>
                      <a:pt x="53" y="363"/>
                    </a:lnTo>
                    <a:lnTo>
                      <a:pt x="41" y="345"/>
                    </a:lnTo>
                    <a:lnTo>
                      <a:pt x="33" y="325"/>
                    </a:lnTo>
                    <a:lnTo>
                      <a:pt x="25" y="305"/>
                    </a:lnTo>
                    <a:lnTo>
                      <a:pt x="19" y="283"/>
                    </a:lnTo>
                    <a:lnTo>
                      <a:pt x="15" y="260"/>
                    </a:lnTo>
                    <a:lnTo>
                      <a:pt x="14" y="238"/>
                    </a:lnTo>
                    <a:lnTo>
                      <a:pt x="14" y="238"/>
                    </a:lnTo>
                    <a:lnTo>
                      <a:pt x="15" y="215"/>
                    </a:lnTo>
                    <a:lnTo>
                      <a:pt x="19" y="193"/>
                    </a:lnTo>
                    <a:lnTo>
                      <a:pt x="25" y="172"/>
                    </a:lnTo>
                    <a:lnTo>
                      <a:pt x="33" y="151"/>
                    </a:lnTo>
                    <a:lnTo>
                      <a:pt x="41" y="132"/>
                    </a:lnTo>
                    <a:lnTo>
                      <a:pt x="53" y="113"/>
                    </a:lnTo>
                    <a:lnTo>
                      <a:pt x="66" y="96"/>
                    </a:lnTo>
                    <a:lnTo>
                      <a:pt x="80" y="80"/>
                    </a:lnTo>
                    <a:lnTo>
                      <a:pt x="96" y="66"/>
                    </a:lnTo>
                    <a:lnTo>
                      <a:pt x="114" y="53"/>
                    </a:lnTo>
                    <a:lnTo>
                      <a:pt x="132" y="41"/>
                    </a:lnTo>
                    <a:lnTo>
                      <a:pt x="152" y="32"/>
                    </a:lnTo>
                    <a:lnTo>
                      <a:pt x="172" y="25"/>
                    </a:lnTo>
                    <a:lnTo>
                      <a:pt x="194" y="20"/>
                    </a:lnTo>
                    <a:lnTo>
                      <a:pt x="215" y="15"/>
                    </a:lnTo>
                    <a:lnTo>
                      <a:pt x="238" y="14"/>
                    </a:lnTo>
                    <a:lnTo>
                      <a:pt x="238" y="14"/>
                    </a:lnTo>
                    <a:lnTo>
                      <a:pt x="261" y="15"/>
                    </a:lnTo>
                    <a:lnTo>
                      <a:pt x="283" y="20"/>
                    </a:lnTo>
                    <a:lnTo>
                      <a:pt x="305" y="25"/>
                    </a:lnTo>
                    <a:lnTo>
                      <a:pt x="325" y="32"/>
                    </a:lnTo>
                    <a:lnTo>
                      <a:pt x="345" y="41"/>
                    </a:lnTo>
                    <a:lnTo>
                      <a:pt x="363" y="53"/>
                    </a:lnTo>
                    <a:lnTo>
                      <a:pt x="381" y="66"/>
                    </a:lnTo>
                    <a:lnTo>
                      <a:pt x="396" y="80"/>
                    </a:lnTo>
                    <a:lnTo>
                      <a:pt x="411" y="96"/>
                    </a:lnTo>
                    <a:lnTo>
                      <a:pt x="424" y="113"/>
                    </a:lnTo>
                    <a:lnTo>
                      <a:pt x="435" y="132"/>
                    </a:lnTo>
                    <a:lnTo>
                      <a:pt x="444" y="151"/>
                    </a:lnTo>
                    <a:lnTo>
                      <a:pt x="452" y="172"/>
                    </a:lnTo>
                    <a:lnTo>
                      <a:pt x="457" y="193"/>
                    </a:lnTo>
                    <a:lnTo>
                      <a:pt x="460" y="215"/>
                    </a:lnTo>
                    <a:lnTo>
                      <a:pt x="462" y="238"/>
                    </a:lnTo>
                    <a:lnTo>
                      <a:pt x="462" y="238"/>
                    </a:lnTo>
                    <a:lnTo>
                      <a:pt x="460" y="260"/>
                    </a:lnTo>
                    <a:lnTo>
                      <a:pt x="457" y="283"/>
                    </a:lnTo>
                    <a:lnTo>
                      <a:pt x="452" y="305"/>
                    </a:lnTo>
                    <a:lnTo>
                      <a:pt x="444" y="325"/>
                    </a:lnTo>
                    <a:lnTo>
                      <a:pt x="435" y="345"/>
                    </a:lnTo>
                    <a:lnTo>
                      <a:pt x="424" y="363"/>
                    </a:lnTo>
                    <a:lnTo>
                      <a:pt x="411" y="380"/>
                    </a:lnTo>
                    <a:lnTo>
                      <a:pt x="396" y="396"/>
                    </a:lnTo>
                    <a:lnTo>
                      <a:pt x="381" y="410"/>
                    </a:lnTo>
                    <a:lnTo>
                      <a:pt x="363" y="423"/>
                    </a:lnTo>
                    <a:lnTo>
                      <a:pt x="345" y="434"/>
                    </a:lnTo>
                    <a:lnTo>
                      <a:pt x="325" y="444"/>
                    </a:lnTo>
                    <a:lnTo>
                      <a:pt x="305" y="452"/>
                    </a:lnTo>
                    <a:lnTo>
                      <a:pt x="283" y="457"/>
                    </a:lnTo>
                    <a:lnTo>
                      <a:pt x="261" y="460"/>
                    </a:lnTo>
                    <a:lnTo>
                      <a:pt x="238" y="461"/>
                    </a:lnTo>
                    <a:lnTo>
                      <a:pt x="238" y="4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79" name="Freeform 178"/>
              <p:cNvSpPr>
                <a:spLocks noEditPoints="1"/>
              </p:cNvSpPr>
              <p:nvPr/>
            </p:nvSpPr>
            <p:spPr bwMode="auto">
              <a:xfrm>
                <a:off x="5189538" y="4422775"/>
                <a:ext cx="654050" cy="655638"/>
              </a:xfrm>
              <a:custGeom>
                <a:avLst/>
                <a:gdLst>
                  <a:gd name="T0" fmla="*/ 185 w 412"/>
                  <a:gd name="T1" fmla="*/ 1 h 413"/>
                  <a:gd name="T2" fmla="*/ 126 w 412"/>
                  <a:gd name="T3" fmla="*/ 17 h 413"/>
                  <a:gd name="T4" fmla="*/ 75 w 412"/>
                  <a:gd name="T5" fmla="*/ 48 h 413"/>
                  <a:gd name="T6" fmla="*/ 35 w 412"/>
                  <a:gd name="T7" fmla="*/ 92 h 413"/>
                  <a:gd name="T8" fmla="*/ 9 w 412"/>
                  <a:gd name="T9" fmla="*/ 146 h 413"/>
                  <a:gd name="T10" fmla="*/ 0 w 412"/>
                  <a:gd name="T11" fmla="*/ 207 h 413"/>
                  <a:gd name="T12" fmla="*/ 4 w 412"/>
                  <a:gd name="T13" fmla="*/ 249 h 413"/>
                  <a:gd name="T14" fmla="*/ 25 w 412"/>
                  <a:gd name="T15" fmla="*/ 305 h 413"/>
                  <a:gd name="T16" fmla="*/ 60 w 412"/>
                  <a:gd name="T17" fmla="*/ 352 h 413"/>
                  <a:gd name="T18" fmla="*/ 108 w 412"/>
                  <a:gd name="T19" fmla="*/ 388 h 413"/>
                  <a:gd name="T20" fmla="*/ 165 w 412"/>
                  <a:gd name="T21" fmla="*/ 409 h 413"/>
                  <a:gd name="T22" fmla="*/ 206 w 412"/>
                  <a:gd name="T23" fmla="*/ 413 h 413"/>
                  <a:gd name="T24" fmla="*/ 268 w 412"/>
                  <a:gd name="T25" fmla="*/ 404 h 413"/>
                  <a:gd name="T26" fmla="*/ 322 w 412"/>
                  <a:gd name="T27" fmla="*/ 378 h 413"/>
                  <a:gd name="T28" fmla="*/ 365 w 412"/>
                  <a:gd name="T29" fmla="*/ 338 h 413"/>
                  <a:gd name="T30" fmla="*/ 396 w 412"/>
                  <a:gd name="T31" fmla="*/ 288 h 413"/>
                  <a:gd name="T32" fmla="*/ 411 w 412"/>
                  <a:gd name="T33" fmla="*/ 228 h 413"/>
                  <a:gd name="T34" fmla="*/ 411 w 412"/>
                  <a:gd name="T35" fmla="*/ 186 h 413"/>
                  <a:gd name="T36" fmla="*/ 396 w 412"/>
                  <a:gd name="T37" fmla="*/ 127 h 413"/>
                  <a:gd name="T38" fmla="*/ 365 w 412"/>
                  <a:gd name="T39" fmla="*/ 76 h 413"/>
                  <a:gd name="T40" fmla="*/ 322 w 412"/>
                  <a:gd name="T41" fmla="*/ 36 h 413"/>
                  <a:gd name="T42" fmla="*/ 268 w 412"/>
                  <a:gd name="T43" fmla="*/ 10 h 413"/>
                  <a:gd name="T44" fmla="*/ 206 w 412"/>
                  <a:gd name="T45" fmla="*/ 0 h 413"/>
                  <a:gd name="T46" fmla="*/ 206 w 412"/>
                  <a:gd name="T47" fmla="*/ 399 h 413"/>
                  <a:gd name="T48" fmla="*/ 149 w 412"/>
                  <a:gd name="T49" fmla="*/ 390 h 413"/>
                  <a:gd name="T50" fmla="*/ 99 w 412"/>
                  <a:gd name="T51" fmla="*/ 367 h 413"/>
                  <a:gd name="T52" fmla="*/ 58 w 412"/>
                  <a:gd name="T53" fmla="*/ 329 h 413"/>
                  <a:gd name="T54" fmla="*/ 29 w 412"/>
                  <a:gd name="T55" fmla="*/ 281 h 413"/>
                  <a:gd name="T56" fmla="*/ 15 w 412"/>
                  <a:gd name="T57" fmla="*/ 226 h 413"/>
                  <a:gd name="T58" fmla="*/ 15 w 412"/>
                  <a:gd name="T59" fmla="*/ 187 h 413"/>
                  <a:gd name="T60" fmla="*/ 29 w 412"/>
                  <a:gd name="T61" fmla="*/ 132 h 413"/>
                  <a:gd name="T62" fmla="*/ 58 w 412"/>
                  <a:gd name="T63" fmla="*/ 85 h 413"/>
                  <a:gd name="T64" fmla="*/ 99 w 412"/>
                  <a:gd name="T65" fmla="*/ 48 h 413"/>
                  <a:gd name="T66" fmla="*/ 149 w 412"/>
                  <a:gd name="T67" fmla="*/ 24 h 413"/>
                  <a:gd name="T68" fmla="*/ 206 w 412"/>
                  <a:gd name="T69" fmla="*/ 16 h 413"/>
                  <a:gd name="T70" fmla="*/ 245 w 412"/>
                  <a:gd name="T71" fmla="*/ 19 h 413"/>
                  <a:gd name="T72" fmla="*/ 298 w 412"/>
                  <a:gd name="T73" fmla="*/ 38 h 413"/>
                  <a:gd name="T74" fmla="*/ 342 w 412"/>
                  <a:gd name="T75" fmla="*/ 72 h 413"/>
                  <a:gd name="T76" fmla="*/ 374 w 412"/>
                  <a:gd name="T77" fmla="*/ 116 h 413"/>
                  <a:gd name="T78" fmla="*/ 394 w 412"/>
                  <a:gd name="T79" fmla="*/ 169 h 413"/>
                  <a:gd name="T80" fmla="*/ 398 w 412"/>
                  <a:gd name="T81" fmla="*/ 207 h 413"/>
                  <a:gd name="T82" fmla="*/ 390 w 412"/>
                  <a:gd name="T83" fmla="*/ 264 h 413"/>
                  <a:gd name="T84" fmla="*/ 366 w 412"/>
                  <a:gd name="T85" fmla="*/ 315 h 413"/>
                  <a:gd name="T86" fmla="*/ 328 w 412"/>
                  <a:gd name="T87" fmla="*/ 355 h 413"/>
                  <a:gd name="T88" fmla="*/ 280 w 412"/>
                  <a:gd name="T89" fmla="*/ 384 h 413"/>
                  <a:gd name="T90" fmla="*/ 225 w 412"/>
                  <a:gd name="T91" fmla="*/ 3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413">
                    <a:moveTo>
                      <a:pt x="206" y="0"/>
                    </a:moveTo>
                    <a:lnTo>
                      <a:pt x="206" y="0"/>
                    </a:lnTo>
                    <a:lnTo>
                      <a:pt x="185" y="1"/>
                    </a:lnTo>
                    <a:lnTo>
                      <a:pt x="165" y="5"/>
                    </a:lnTo>
                    <a:lnTo>
                      <a:pt x="144" y="10"/>
                    </a:lnTo>
                    <a:lnTo>
                      <a:pt x="126" y="17"/>
                    </a:lnTo>
                    <a:lnTo>
                      <a:pt x="108" y="26"/>
                    </a:lnTo>
                    <a:lnTo>
                      <a:pt x="91" y="36"/>
                    </a:lnTo>
                    <a:lnTo>
                      <a:pt x="75" y="48"/>
                    </a:lnTo>
                    <a:lnTo>
                      <a:pt x="60" y="61"/>
                    </a:lnTo>
                    <a:lnTo>
                      <a:pt x="47" y="76"/>
                    </a:lnTo>
                    <a:lnTo>
                      <a:pt x="35" y="92"/>
                    </a:lnTo>
                    <a:lnTo>
                      <a:pt x="25" y="108"/>
                    </a:lnTo>
                    <a:lnTo>
                      <a:pt x="16" y="127"/>
                    </a:lnTo>
                    <a:lnTo>
                      <a:pt x="9" y="146"/>
                    </a:lnTo>
                    <a:lnTo>
                      <a:pt x="4" y="166"/>
                    </a:lnTo>
                    <a:lnTo>
                      <a:pt x="1" y="186"/>
                    </a:lnTo>
                    <a:lnTo>
                      <a:pt x="0" y="207"/>
                    </a:lnTo>
                    <a:lnTo>
                      <a:pt x="0" y="207"/>
                    </a:lnTo>
                    <a:lnTo>
                      <a:pt x="1" y="228"/>
                    </a:lnTo>
                    <a:lnTo>
                      <a:pt x="4" y="249"/>
                    </a:lnTo>
                    <a:lnTo>
                      <a:pt x="9" y="268"/>
                    </a:lnTo>
                    <a:lnTo>
                      <a:pt x="16" y="288"/>
                    </a:lnTo>
                    <a:lnTo>
                      <a:pt x="25" y="305"/>
                    </a:lnTo>
                    <a:lnTo>
                      <a:pt x="35" y="322"/>
                    </a:lnTo>
                    <a:lnTo>
                      <a:pt x="47" y="338"/>
                    </a:lnTo>
                    <a:lnTo>
                      <a:pt x="60" y="352"/>
                    </a:lnTo>
                    <a:lnTo>
                      <a:pt x="75" y="367"/>
                    </a:lnTo>
                    <a:lnTo>
                      <a:pt x="91" y="378"/>
                    </a:lnTo>
                    <a:lnTo>
                      <a:pt x="108" y="388"/>
                    </a:lnTo>
                    <a:lnTo>
                      <a:pt x="126" y="397"/>
                    </a:lnTo>
                    <a:lnTo>
                      <a:pt x="144" y="404"/>
                    </a:lnTo>
                    <a:lnTo>
                      <a:pt x="165" y="409"/>
                    </a:lnTo>
                    <a:lnTo>
                      <a:pt x="185" y="412"/>
                    </a:lnTo>
                    <a:lnTo>
                      <a:pt x="206" y="413"/>
                    </a:lnTo>
                    <a:lnTo>
                      <a:pt x="206" y="413"/>
                    </a:lnTo>
                    <a:lnTo>
                      <a:pt x="228" y="412"/>
                    </a:lnTo>
                    <a:lnTo>
                      <a:pt x="248" y="409"/>
                    </a:lnTo>
                    <a:lnTo>
                      <a:pt x="268" y="404"/>
                    </a:lnTo>
                    <a:lnTo>
                      <a:pt x="286" y="397"/>
                    </a:lnTo>
                    <a:lnTo>
                      <a:pt x="304" y="388"/>
                    </a:lnTo>
                    <a:lnTo>
                      <a:pt x="322" y="378"/>
                    </a:lnTo>
                    <a:lnTo>
                      <a:pt x="337" y="367"/>
                    </a:lnTo>
                    <a:lnTo>
                      <a:pt x="352" y="352"/>
                    </a:lnTo>
                    <a:lnTo>
                      <a:pt x="365" y="338"/>
                    </a:lnTo>
                    <a:lnTo>
                      <a:pt x="377" y="322"/>
                    </a:lnTo>
                    <a:lnTo>
                      <a:pt x="387" y="305"/>
                    </a:lnTo>
                    <a:lnTo>
                      <a:pt x="396" y="288"/>
                    </a:lnTo>
                    <a:lnTo>
                      <a:pt x="403" y="268"/>
                    </a:lnTo>
                    <a:lnTo>
                      <a:pt x="408" y="249"/>
                    </a:lnTo>
                    <a:lnTo>
                      <a:pt x="411" y="228"/>
                    </a:lnTo>
                    <a:lnTo>
                      <a:pt x="412" y="207"/>
                    </a:lnTo>
                    <a:lnTo>
                      <a:pt x="412" y="207"/>
                    </a:lnTo>
                    <a:lnTo>
                      <a:pt x="411" y="186"/>
                    </a:lnTo>
                    <a:lnTo>
                      <a:pt x="408" y="166"/>
                    </a:lnTo>
                    <a:lnTo>
                      <a:pt x="403" y="146"/>
                    </a:lnTo>
                    <a:lnTo>
                      <a:pt x="396" y="127"/>
                    </a:lnTo>
                    <a:lnTo>
                      <a:pt x="387" y="108"/>
                    </a:lnTo>
                    <a:lnTo>
                      <a:pt x="377" y="92"/>
                    </a:lnTo>
                    <a:lnTo>
                      <a:pt x="365" y="76"/>
                    </a:lnTo>
                    <a:lnTo>
                      <a:pt x="352" y="61"/>
                    </a:lnTo>
                    <a:lnTo>
                      <a:pt x="337" y="48"/>
                    </a:lnTo>
                    <a:lnTo>
                      <a:pt x="322" y="36"/>
                    </a:lnTo>
                    <a:lnTo>
                      <a:pt x="304" y="26"/>
                    </a:lnTo>
                    <a:lnTo>
                      <a:pt x="286" y="17"/>
                    </a:lnTo>
                    <a:lnTo>
                      <a:pt x="268" y="10"/>
                    </a:lnTo>
                    <a:lnTo>
                      <a:pt x="248" y="5"/>
                    </a:lnTo>
                    <a:lnTo>
                      <a:pt x="228" y="1"/>
                    </a:lnTo>
                    <a:lnTo>
                      <a:pt x="206" y="0"/>
                    </a:lnTo>
                    <a:lnTo>
                      <a:pt x="206" y="0"/>
                    </a:lnTo>
                    <a:close/>
                    <a:moveTo>
                      <a:pt x="206" y="399"/>
                    </a:moveTo>
                    <a:lnTo>
                      <a:pt x="206" y="399"/>
                    </a:lnTo>
                    <a:lnTo>
                      <a:pt x="187" y="398"/>
                    </a:lnTo>
                    <a:lnTo>
                      <a:pt x="167" y="395"/>
                    </a:lnTo>
                    <a:lnTo>
                      <a:pt x="149" y="390"/>
                    </a:lnTo>
                    <a:lnTo>
                      <a:pt x="131" y="384"/>
                    </a:lnTo>
                    <a:lnTo>
                      <a:pt x="114" y="376"/>
                    </a:lnTo>
                    <a:lnTo>
                      <a:pt x="99" y="367"/>
                    </a:lnTo>
                    <a:lnTo>
                      <a:pt x="84" y="355"/>
                    </a:lnTo>
                    <a:lnTo>
                      <a:pt x="71" y="343"/>
                    </a:lnTo>
                    <a:lnTo>
                      <a:pt x="58" y="329"/>
                    </a:lnTo>
                    <a:lnTo>
                      <a:pt x="47" y="315"/>
                    </a:lnTo>
                    <a:lnTo>
                      <a:pt x="37" y="298"/>
                    </a:lnTo>
                    <a:lnTo>
                      <a:pt x="29" y="281"/>
                    </a:lnTo>
                    <a:lnTo>
                      <a:pt x="22" y="264"/>
                    </a:lnTo>
                    <a:lnTo>
                      <a:pt x="18" y="246"/>
                    </a:lnTo>
                    <a:lnTo>
                      <a:pt x="15" y="226"/>
                    </a:lnTo>
                    <a:lnTo>
                      <a:pt x="14" y="207"/>
                    </a:lnTo>
                    <a:lnTo>
                      <a:pt x="14" y="207"/>
                    </a:lnTo>
                    <a:lnTo>
                      <a:pt x="15" y="187"/>
                    </a:lnTo>
                    <a:lnTo>
                      <a:pt x="18" y="169"/>
                    </a:lnTo>
                    <a:lnTo>
                      <a:pt x="22" y="151"/>
                    </a:lnTo>
                    <a:lnTo>
                      <a:pt x="29" y="132"/>
                    </a:lnTo>
                    <a:lnTo>
                      <a:pt x="37" y="116"/>
                    </a:lnTo>
                    <a:lnTo>
                      <a:pt x="47" y="100"/>
                    </a:lnTo>
                    <a:lnTo>
                      <a:pt x="58" y="85"/>
                    </a:lnTo>
                    <a:lnTo>
                      <a:pt x="71" y="72"/>
                    </a:lnTo>
                    <a:lnTo>
                      <a:pt x="84" y="59"/>
                    </a:lnTo>
                    <a:lnTo>
                      <a:pt x="99" y="48"/>
                    </a:lnTo>
                    <a:lnTo>
                      <a:pt x="114" y="38"/>
                    </a:lnTo>
                    <a:lnTo>
                      <a:pt x="131" y="31"/>
                    </a:lnTo>
                    <a:lnTo>
                      <a:pt x="149" y="24"/>
                    </a:lnTo>
                    <a:lnTo>
                      <a:pt x="167" y="19"/>
                    </a:lnTo>
                    <a:lnTo>
                      <a:pt x="187" y="16"/>
                    </a:lnTo>
                    <a:lnTo>
                      <a:pt x="206" y="16"/>
                    </a:lnTo>
                    <a:lnTo>
                      <a:pt x="206" y="16"/>
                    </a:lnTo>
                    <a:lnTo>
                      <a:pt x="225" y="16"/>
                    </a:lnTo>
                    <a:lnTo>
                      <a:pt x="245" y="19"/>
                    </a:lnTo>
                    <a:lnTo>
                      <a:pt x="263" y="24"/>
                    </a:lnTo>
                    <a:lnTo>
                      <a:pt x="280" y="31"/>
                    </a:lnTo>
                    <a:lnTo>
                      <a:pt x="298" y="38"/>
                    </a:lnTo>
                    <a:lnTo>
                      <a:pt x="313" y="48"/>
                    </a:lnTo>
                    <a:lnTo>
                      <a:pt x="328" y="59"/>
                    </a:lnTo>
                    <a:lnTo>
                      <a:pt x="342" y="72"/>
                    </a:lnTo>
                    <a:lnTo>
                      <a:pt x="354" y="85"/>
                    </a:lnTo>
                    <a:lnTo>
                      <a:pt x="366" y="100"/>
                    </a:lnTo>
                    <a:lnTo>
                      <a:pt x="374" y="116"/>
                    </a:lnTo>
                    <a:lnTo>
                      <a:pt x="383" y="132"/>
                    </a:lnTo>
                    <a:lnTo>
                      <a:pt x="390" y="151"/>
                    </a:lnTo>
                    <a:lnTo>
                      <a:pt x="394" y="169"/>
                    </a:lnTo>
                    <a:lnTo>
                      <a:pt x="397" y="187"/>
                    </a:lnTo>
                    <a:lnTo>
                      <a:pt x="398" y="207"/>
                    </a:lnTo>
                    <a:lnTo>
                      <a:pt x="398" y="207"/>
                    </a:lnTo>
                    <a:lnTo>
                      <a:pt x="397" y="226"/>
                    </a:lnTo>
                    <a:lnTo>
                      <a:pt x="394" y="246"/>
                    </a:lnTo>
                    <a:lnTo>
                      <a:pt x="390" y="264"/>
                    </a:lnTo>
                    <a:lnTo>
                      <a:pt x="383" y="281"/>
                    </a:lnTo>
                    <a:lnTo>
                      <a:pt x="374" y="298"/>
                    </a:lnTo>
                    <a:lnTo>
                      <a:pt x="366" y="315"/>
                    </a:lnTo>
                    <a:lnTo>
                      <a:pt x="354" y="329"/>
                    </a:lnTo>
                    <a:lnTo>
                      <a:pt x="342" y="343"/>
                    </a:lnTo>
                    <a:lnTo>
                      <a:pt x="328" y="355"/>
                    </a:lnTo>
                    <a:lnTo>
                      <a:pt x="313" y="367"/>
                    </a:lnTo>
                    <a:lnTo>
                      <a:pt x="298" y="376"/>
                    </a:lnTo>
                    <a:lnTo>
                      <a:pt x="280" y="384"/>
                    </a:lnTo>
                    <a:lnTo>
                      <a:pt x="263" y="390"/>
                    </a:lnTo>
                    <a:lnTo>
                      <a:pt x="245" y="395"/>
                    </a:lnTo>
                    <a:lnTo>
                      <a:pt x="225" y="398"/>
                    </a:lnTo>
                    <a:lnTo>
                      <a:pt x="206" y="399"/>
                    </a:lnTo>
                    <a:lnTo>
                      <a:pt x="206" y="3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80" name="Rectangle 179"/>
              <p:cNvSpPr>
                <a:spLocks noChangeArrowheads="1"/>
              </p:cNvSpPr>
              <p:nvPr/>
            </p:nvSpPr>
            <p:spPr bwMode="auto">
              <a:xfrm>
                <a:off x="5505450" y="4470400"/>
                <a:ext cx="23813"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181" name="Freeform 180"/>
              <p:cNvSpPr/>
              <p:nvPr/>
            </p:nvSpPr>
            <p:spPr bwMode="auto">
              <a:xfrm>
                <a:off x="5365750" y="4502150"/>
                <a:ext cx="49213" cy="61913"/>
              </a:xfrm>
              <a:custGeom>
                <a:avLst/>
                <a:gdLst>
                  <a:gd name="T0" fmla="*/ 31 w 31"/>
                  <a:gd name="T1" fmla="*/ 31 h 39"/>
                  <a:gd name="T2" fmla="*/ 13 w 31"/>
                  <a:gd name="T3" fmla="*/ 0 h 39"/>
                  <a:gd name="T4" fmla="*/ 0 w 31"/>
                  <a:gd name="T5" fmla="*/ 7 h 39"/>
                  <a:gd name="T6" fmla="*/ 18 w 31"/>
                  <a:gd name="T7" fmla="*/ 39 h 39"/>
                  <a:gd name="T8" fmla="*/ 31 w 31"/>
                  <a:gd name="T9" fmla="*/ 31 h 39"/>
                </a:gdLst>
                <a:ahLst/>
                <a:cxnLst>
                  <a:cxn ang="0">
                    <a:pos x="T0" y="T1"/>
                  </a:cxn>
                  <a:cxn ang="0">
                    <a:pos x="T2" y="T3"/>
                  </a:cxn>
                  <a:cxn ang="0">
                    <a:pos x="T4" y="T5"/>
                  </a:cxn>
                  <a:cxn ang="0">
                    <a:pos x="T6" y="T7"/>
                  </a:cxn>
                  <a:cxn ang="0">
                    <a:pos x="T8" y="T9"/>
                  </a:cxn>
                </a:cxnLst>
                <a:rect l="0" t="0" r="r" b="b"/>
                <a:pathLst>
                  <a:path w="31" h="39">
                    <a:moveTo>
                      <a:pt x="31" y="31"/>
                    </a:moveTo>
                    <a:lnTo>
                      <a:pt x="13" y="0"/>
                    </a:lnTo>
                    <a:lnTo>
                      <a:pt x="0" y="7"/>
                    </a:lnTo>
                    <a:lnTo>
                      <a:pt x="18" y="39"/>
                    </a:lnTo>
                    <a:lnTo>
                      <a:pt x="31"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82" name="Freeform 181"/>
              <p:cNvSpPr/>
              <p:nvPr/>
            </p:nvSpPr>
            <p:spPr bwMode="auto">
              <a:xfrm>
                <a:off x="5265738" y="4600575"/>
                <a:ext cx="63500" cy="49213"/>
              </a:xfrm>
              <a:custGeom>
                <a:avLst/>
                <a:gdLst>
                  <a:gd name="T0" fmla="*/ 0 w 40"/>
                  <a:gd name="T1" fmla="*/ 13 h 31"/>
                  <a:gd name="T2" fmla="*/ 33 w 40"/>
                  <a:gd name="T3" fmla="*/ 31 h 31"/>
                  <a:gd name="T4" fmla="*/ 40 w 40"/>
                  <a:gd name="T5" fmla="*/ 19 h 31"/>
                  <a:gd name="T6" fmla="*/ 8 w 40"/>
                  <a:gd name="T7" fmla="*/ 0 h 31"/>
                  <a:gd name="T8" fmla="*/ 0 w 40"/>
                  <a:gd name="T9" fmla="*/ 13 h 31"/>
                </a:gdLst>
                <a:ahLst/>
                <a:cxnLst>
                  <a:cxn ang="0">
                    <a:pos x="T0" y="T1"/>
                  </a:cxn>
                  <a:cxn ang="0">
                    <a:pos x="T2" y="T3"/>
                  </a:cxn>
                  <a:cxn ang="0">
                    <a:pos x="T4" y="T5"/>
                  </a:cxn>
                  <a:cxn ang="0">
                    <a:pos x="T6" y="T7"/>
                  </a:cxn>
                  <a:cxn ang="0">
                    <a:pos x="T8" y="T9"/>
                  </a:cxn>
                </a:cxnLst>
                <a:rect l="0" t="0" r="r" b="b"/>
                <a:pathLst>
                  <a:path w="40" h="31">
                    <a:moveTo>
                      <a:pt x="0" y="13"/>
                    </a:moveTo>
                    <a:lnTo>
                      <a:pt x="33" y="31"/>
                    </a:lnTo>
                    <a:lnTo>
                      <a:pt x="40" y="19"/>
                    </a:lnTo>
                    <a:lnTo>
                      <a:pt x="8"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83" name="Rectangle 182"/>
              <p:cNvSpPr>
                <a:spLocks noChangeArrowheads="1"/>
              </p:cNvSpPr>
              <p:nvPr/>
            </p:nvSpPr>
            <p:spPr bwMode="auto">
              <a:xfrm>
                <a:off x="5235575" y="4740275"/>
                <a:ext cx="5873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184" name="Freeform 183"/>
              <p:cNvSpPr/>
              <p:nvPr/>
            </p:nvSpPr>
            <p:spPr bwMode="auto">
              <a:xfrm>
                <a:off x="5265738" y="4852988"/>
                <a:ext cx="63500" cy="49213"/>
              </a:xfrm>
              <a:custGeom>
                <a:avLst/>
                <a:gdLst>
                  <a:gd name="T0" fmla="*/ 0 w 40"/>
                  <a:gd name="T1" fmla="*/ 19 h 31"/>
                  <a:gd name="T2" fmla="*/ 8 w 40"/>
                  <a:gd name="T3" fmla="*/ 31 h 31"/>
                  <a:gd name="T4" fmla="*/ 40 w 40"/>
                  <a:gd name="T5" fmla="*/ 12 h 31"/>
                  <a:gd name="T6" fmla="*/ 33 w 40"/>
                  <a:gd name="T7" fmla="*/ 0 h 31"/>
                  <a:gd name="T8" fmla="*/ 0 w 40"/>
                  <a:gd name="T9" fmla="*/ 19 h 31"/>
                </a:gdLst>
                <a:ahLst/>
                <a:cxnLst>
                  <a:cxn ang="0">
                    <a:pos x="T0" y="T1"/>
                  </a:cxn>
                  <a:cxn ang="0">
                    <a:pos x="T2" y="T3"/>
                  </a:cxn>
                  <a:cxn ang="0">
                    <a:pos x="T4" y="T5"/>
                  </a:cxn>
                  <a:cxn ang="0">
                    <a:pos x="T6" y="T7"/>
                  </a:cxn>
                  <a:cxn ang="0">
                    <a:pos x="T8" y="T9"/>
                  </a:cxn>
                </a:cxnLst>
                <a:rect l="0" t="0" r="r" b="b"/>
                <a:pathLst>
                  <a:path w="40" h="31">
                    <a:moveTo>
                      <a:pt x="0" y="19"/>
                    </a:moveTo>
                    <a:lnTo>
                      <a:pt x="8" y="31"/>
                    </a:lnTo>
                    <a:lnTo>
                      <a:pt x="40" y="12"/>
                    </a:lnTo>
                    <a:lnTo>
                      <a:pt x="33" y="0"/>
                    </a:ln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85" name="Freeform 184"/>
              <p:cNvSpPr/>
              <p:nvPr/>
            </p:nvSpPr>
            <p:spPr bwMode="auto">
              <a:xfrm>
                <a:off x="5365750" y="4938713"/>
                <a:ext cx="49213" cy="61913"/>
              </a:xfrm>
              <a:custGeom>
                <a:avLst/>
                <a:gdLst>
                  <a:gd name="T0" fmla="*/ 0 w 31"/>
                  <a:gd name="T1" fmla="*/ 32 h 39"/>
                  <a:gd name="T2" fmla="*/ 13 w 31"/>
                  <a:gd name="T3" fmla="*/ 39 h 39"/>
                  <a:gd name="T4" fmla="*/ 31 w 31"/>
                  <a:gd name="T5" fmla="*/ 7 h 39"/>
                  <a:gd name="T6" fmla="*/ 18 w 31"/>
                  <a:gd name="T7" fmla="*/ 0 h 39"/>
                  <a:gd name="T8" fmla="*/ 0 w 31"/>
                  <a:gd name="T9" fmla="*/ 32 h 39"/>
                </a:gdLst>
                <a:ahLst/>
                <a:cxnLst>
                  <a:cxn ang="0">
                    <a:pos x="T0" y="T1"/>
                  </a:cxn>
                  <a:cxn ang="0">
                    <a:pos x="T2" y="T3"/>
                  </a:cxn>
                  <a:cxn ang="0">
                    <a:pos x="T4" y="T5"/>
                  </a:cxn>
                  <a:cxn ang="0">
                    <a:pos x="T6" y="T7"/>
                  </a:cxn>
                  <a:cxn ang="0">
                    <a:pos x="T8" y="T9"/>
                  </a:cxn>
                </a:cxnLst>
                <a:rect l="0" t="0" r="r" b="b"/>
                <a:pathLst>
                  <a:path w="31" h="39">
                    <a:moveTo>
                      <a:pt x="0" y="32"/>
                    </a:moveTo>
                    <a:lnTo>
                      <a:pt x="13" y="39"/>
                    </a:lnTo>
                    <a:lnTo>
                      <a:pt x="31" y="7"/>
                    </a:lnTo>
                    <a:lnTo>
                      <a:pt x="18" y="0"/>
                    </a:lnTo>
                    <a:lnTo>
                      <a:pt x="0"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86" name="Rectangle 185"/>
              <p:cNvSpPr>
                <a:spLocks noChangeArrowheads="1"/>
              </p:cNvSpPr>
              <p:nvPr/>
            </p:nvSpPr>
            <p:spPr bwMode="auto">
              <a:xfrm>
                <a:off x="5505450" y="4975225"/>
                <a:ext cx="23813"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187" name="Freeform 186"/>
              <p:cNvSpPr/>
              <p:nvPr/>
            </p:nvSpPr>
            <p:spPr bwMode="auto">
              <a:xfrm>
                <a:off x="5619750" y="4938713"/>
                <a:ext cx="47625" cy="61913"/>
              </a:xfrm>
              <a:custGeom>
                <a:avLst/>
                <a:gdLst>
                  <a:gd name="T0" fmla="*/ 0 w 30"/>
                  <a:gd name="T1" fmla="*/ 7 h 39"/>
                  <a:gd name="T2" fmla="*/ 18 w 30"/>
                  <a:gd name="T3" fmla="*/ 39 h 39"/>
                  <a:gd name="T4" fmla="*/ 30 w 30"/>
                  <a:gd name="T5" fmla="*/ 32 h 39"/>
                  <a:gd name="T6" fmla="*/ 12 w 30"/>
                  <a:gd name="T7" fmla="*/ 0 h 39"/>
                  <a:gd name="T8" fmla="*/ 0 w 30"/>
                  <a:gd name="T9" fmla="*/ 7 h 39"/>
                </a:gdLst>
                <a:ahLst/>
                <a:cxnLst>
                  <a:cxn ang="0">
                    <a:pos x="T0" y="T1"/>
                  </a:cxn>
                  <a:cxn ang="0">
                    <a:pos x="T2" y="T3"/>
                  </a:cxn>
                  <a:cxn ang="0">
                    <a:pos x="T4" y="T5"/>
                  </a:cxn>
                  <a:cxn ang="0">
                    <a:pos x="T6" y="T7"/>
                  </a:cxn>
                  <a:cxn ang="0">
                    <a:pos x="T8" y="T9"/>
                  </a:cxn>
                </a:cxnLst>
                <a:rect l="0" t="0" r="r" b="b"/>
                <a:pathLst>
                  <a:path w="30" h="39">
                    <a:moveTo>
                      <a:pt x="0" y="7"/>
                    </a:moveTo>
                    <a:lnTo>
                      <a:pt x="18" y="39"/>
                    </a:lnTo>
                    <a:lnTo>
                      <a:pt x="30" y="32"/>
                    </a:lnTo>
                    <a:lnTo>
                      <a:pt x="12" y="0"/>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88" name="Freeform 187"/>
              <p:cNvSpPr/>
              <p:nvPr/>
            </p:nvSpPr>
            <p:spPr bwMode="auto">
              <a:xfrm>
                <a:off x="5705475" y="4852988"/>
                <a:ext cx="61913" cy="49213"/>
              </a:xfrm>
              <a:custGeom>
                <a:avLst/>
                <a:gdLst>
                  <a:gd name="T0" fmla="*/ 0 w 39"/>
                  <a:gd name="T1" fmla="*/ 12 h 31"/>
                  <a:gd name="T2" fmla="*/ 31 w 39"/>
                  <a:gd name="T3" fmla="*/ 31 h 31"/>
                  <a:gd name="T4" fmla="*/ 39 w 39"/>
                  <a:gd name="T5" fmla="*/ 19 h 31"/>
                  <a:gd name="T6" fmla="*/ 6 w 39"/>
                  <a:gd name="T7" fmla="*/ 0 h 31"/>
                  <a:gd name="T8" fmla="*/ 0 w 39"/>
                  <a:gd name="T9" fmla="*/ 12 h 31"/>
                </a:gdLst>
                <a:ahLst/>
                <a:cxnLst>
                  <a:cxn ang="0">
                    <a:pos x="T0" y="T1"/>
                  </a:cxn>
                  <a:cxn ang="0">
                    <a:pos x="T2" y="T3"/>
                  </a:cxn>
                  <a:cxn ang="0">
                    <a:pos x="T4" y="T5"/>
                  </a:cxn>
                  <a:cxn ang="0">
                    <a:pos x="T6" y="T7"/>
                  </a:cxn>
                  <a:cxn ang="0">
                    <a:pos x="T8" y="T9"/>
                  </a:cxn>
                </a:cxnLst>
                <a:rect l="0" t="0" r="r" b="b"/>
                <a:pathLst>
                  <a:path w="39" h="31">
                    <a:moveTo>
                      <a:pt x="0" y="12"/>
                    </a:moveTo>
                    <a:lnTo>
                      <a:pt x="31" y="31"/>
                    </a:lnTo>
                    <a:lnTo>
                      <a:pt x="39" y="19"/>
                    </a:lnTo>
                    <a:lnTo>
                      <a:pt x="6" y="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89" name="Rectangle 188"/>
              <p:cNvSpPr>
                <a:spLocks noChangeArrowheads="1"/>
              </p:cNvSpPr>
              <p:nvPr/>
            </p:nvSpPr>
            <p:spPr bwMode="auto">
              <a:xfrm>
                <a:off x="5738813" y="4740275"/>
                <a:ext cx="603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190" name="Freeform 189"/>
              <p:cNvSpPr/>
              <p:nvPr/>
            </p:nvSpPr>
            <p:spPr bwMode="auto">
              <a:xfrm>
                <a:off x="5705475" y="4600575"/>
                <a:ext cx="61913" cy="49213"/>
              </a:xfrm>
              <a:custGeom>
                <a:avLst/>
                <a:gdLst>
                  <a:gd name="T0" fmla="*/ 39 w 39"/>
                  <a:gd name="T1" fmla="*/ 13 h 31"/>
                  <a:gd name="T2" fmla="*/ 31 w 39"/>
                  <a:gd name="T3" fmla="*/ 0 h 31"/>
                  <a:gd name="T4" fmla="*/ 0 w 39"/>
                  <a:gd name="T5" fmla="*/ 19 h 31"/>
                  <a:gd name="T6" fmla="*/ 6 w 39"/>
                  <a:gd name="T7" fmla="*/ 31 h 31"/>
                  <a:gd name="T8" fmla="*/ 39 w 39"/>
                  <a:gd name="T9" fmla="*/ 13 h 31"/>
                </a:gdLst>
                <a:ahLst/>
                <a:cxnLst>
                  <a:cxn ang="0">
                    <a:pos x="T0" y="T1"/>
                  </a:cxn>
                  <a:cxn ang="0">
                    <a:pos x="T2" y="T3"/>
                  </a:cxn>
                  <a:cxn ang="0">
                    <a:pos x="T4" y="T5"/>
                  </a:cxn>
                  <a:cxn ang="0">
                    <a:pos x="T6" y="T7"/>
                  </a:cxn>
                  <a:cxn ang="0">
                    <a:pos x="T8" y="T9"/>
                  </a:cxn>
                </a:cxnLst>
                <a:rect l="0" t="0" r="r" b="b"/>
                <a:pathLst>
                  <a:path w="39" h="31">
                    <a:moveTo>
                      <a:pt x="39" y="13"/>
                    </a:moveTo>
                    <a:lnTo>
                      <a:pt x="31" y="0"/>
                    </a:lnTo>
                    <a:lnTo>
                      <a:pt x="0" y="19"/>
                    </a:lnTo>
                    <a:lnTo>
                      <a:pt x="6" y="31"/>
                    </a:lnTo>
                    <a:lnTo>
                      <a:pt x="3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91" name="Freeform 190"/>
              <p:cNvSpPr/>
              <p:nvPr/>
            </p:nvSpPr>
            <p:spPr bwMode="auto">
              <a:xfrm>
                <a:off x="5619750" y="4502150"/>
                <a:ext cx="47625" cy="61913"/>
              </a:xfrm>
              <a:custGeom>
                <a:avLst/>
                <a:gdLst>
                  <a:gd name="T0" fmla="*/ 30 w 30"/>
                  <a:gd name="T1" fmla="*/ 7 h 39"/>
                  <a:gd name="T2" fmla="*/ 18 w 30"/>
                  <a:gd name="T3" fmla="*/ 0 h 39"/>
                  <a:gd name="T4" fmla="*/ 0 w 30"/>
                  <a:gd name="T5" fmla="*/ 31 h 39"/>
                  <a:gd name="T6" fmla="*/ 12 w 30"/>
                  <a:gd name="T7" fmla="*/ 39 h 39"/>
                  <a:gd name="T8" fmla="*/ 30 w 30"/>
                  <a:gd name="T9" fmla="*/ 7 h 39"/>
                </a:gdLst>
                <a:ahLst/>
                <a:cxnLst>
                  <a:cxn ang="0">
                    <a:pos x="T0" y="T1"/>
                  </a:cxn>
                  <a:cxn ang="0">
                    <a:pos x="T2" y="T3"/>
                  </a:cxn>
                  <a:cxn ang="0">
                    <a:pos x="T4" y="T5"/>
                  </a:cxn>
                  <a:cxn ang="0">
                    <a:pos x="T6" y="T7"/>
                  </a:cxn>
                  <a:cxn ang="0">
                    <a:pos x="T8" y="T9"/>
                  </a:cxn>
                </a:cxnLst>
                <a:rect l="0" t="0" r="r" b="b"/>
                <a:pathLst>
                  <a:path w="30" h="39">
                    <a:moveTo>
                      <a:pt x="30" y="7"/>
                    </a:moveTo>
                    <a:lnTo>
                      <a:pt x="18" y="0"/>
                    </a:lnTo>
                    <a:lnTo>
                      <a:pt x="0" y="31"/>
                    </a:lnTo>
                    <a:lnTo>
                      <a:pt x="12" y="39"/>
                    </a:lnTo>
                    <a:lnTo>
                      <a:pt x="3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92" name="Freeform 191"/>
              <p:cNvSpPr>
                <a:spLocks noEditPoints="1"/>
              </p:cNvSpPr>
              <p:nvPr/>
            </p:nvSpPr>
            <p:spPr bwMode="auto">
              <a:xfrm>
                <a:off x="5373688" y="4592638"/>
                <a:ext cx="277813" cy="187325"/>
              </a:xfrm>
              <a:custGeom>
                <a:avLst/>
                <a:gdLst>
                  <a:gd name="T0" fmla="*/ 175 w 175"/>
                  <a:gd name="T1" fmla="*/ 33 h 118"/>
                  <a:gd name="T2" fmla="*/ 167 w 175"/>
                  <a:gd name="T3" fmla="*/ 22 h 118"/>
                  <a:gd name="T4" fmla="*/ 98 w 175"/>
                  <a:gd name="T5" fmla="*/ 83 h 118"/>
                  <a:gd name="T6" fmla="*/ 98 w 175"/>
                  <a:gd name="T7" fmla="*/ 83 h 118"/>
                  <a:gd name="T8" fmla="*/ 94 w 175"/>
                  <a:gd name="T9" fmla="*/ 82 h 118"/>
                  <a:gd name="T10" fmla="*/ 90 w 175"/>
                  <a:gd name="T11" fmla="*/ 81 h 118"/>
                  <a:gd name="T12" fmla="*/ 90 w 175"/>
                  <a:gd name="T13" fmla="*/ 81 h 118"/>
                  <a:gd name="T14" fmla="*/ 85 w 175"/>
                  <a:gd name="T15" fmla="*/ 82 h 118"/>
                  <a:gd name="T16" fmla="*/ 11 w 175"/>
                  <a:gd name="T17" fmla="*/ 0 h 118"/>
                  <a:gd name="T18" fmla="*/ 0 w 175"/>
                  <a:gd name="T19" fmla="*/ 10 h 118"/>
                  <a:gd name="T20" fmla="*/ 74 w 175"/>
                  <a:gd name="T21" fmla="*/ 92 h 118"/>
                  <a:gd name="T22" fmla="*/ 74 w 175"/>
                  <a:gd name="T23" fmla="*/ 92 h 118"/>
                  <a:gd name="T24" fmla="*/ 73 w 175"/>
                  <a:gd name="T25" fmla="*/ 95 h 118"/>
                  <a:gd name="T26" fmla="*/ 72 w 175"/>
                  <a:gd name="T27" fmla="*/ 99 h 118"/>
                  <a:gd name="T28" fmla="*/ 72 w 175"/>
                  <a:gd name="T29" fmla="*/ 99 h 118"/>
                  <a:gd name="T30" fmla="*/ 72 w 175"/>
                  <a:gd name="T31" fmla="*/ 103 h 118"/>
                  <a:gd name="T32" fmla="*/ 73 w 175"/>
                  <a:gd name="T33" fmla="*/ 106 h 118"/>
                  <a:gd name="T34" fmla="*/ 75 w 175"/>
                  <a:gd name="T35" fmla="*/ 109 h 118"/>
                  <a:gd name="T36" fmla="*/ 77 w 175"/>
                  <a:gd name="T37" fmla="*/ 113 h 118"/>
                  <a:gd name="T38" fmla="*/ 77 w 175"/>
                  <a:gd name="T39" fmla="*/ 113 h 118"/>
                  <a:gd name="T40" fmla="*/ 79 w 175"/>
                  <a:gd name="T41" fmla="*/ 115 h 118"/>
                  <a:gd name="T42" fmla="*/ 82 w 175"/>
                  <a:gd name="T43" fmla="*/ 117 h 118"/>
                  <a:gd name="T44" fmla="*/ 87 w 175"/>
                  <a:gd name="T45" fmla="*/ 118 h 118"/>
                  <a:gd name="T46" fmla="*/ 90 w 175"/>
                  <a:gd name="T47" fmla="*/ 118 h 118"/>
                  <a:gd name="T48" fmla="*/ 90 w 175"/>
                  <a:gd name="T49" fmla="*/ 118 h 118"/>
                  <a:gd name="T50" fmla="*/ 96 w 175"/>
                  <a:gd name="T51" fmla="*/ 117 h 118"/>
                  <a:gd name="T52" fmla="*/ 102 w 175"/>
                  <a:gd name="T53" fmla="*/ 114 h 118"/>
                  <a:gd name="T54" fmla="*/ 102 w 175"/>
                  <a:gd name="T55" fmla="*/ 114 h 118"/>
                  <a:gd name="T56" fmla="*/ 106 w 175"/>
                  <a:gd name="T57" fmla="*/ 109 h 118"/>
                  <a:gd name="T58" fmla="*/ 107 w 175"/>
                  <a:gd name="T59" fmla="*/ 104 h 118"/>
                  <a:gd name="T60" fmla="*/ 108 w 175"/>
                  <a:gd name="T61" fmla="*/ 100 h 118"/>
                  <a:gd name="T62" fmla="*/ 107 w 175"/>
                  <a:gd name="T63" fmla="*/ 94 h 118"/>
                  <a:gd name="T64" fmla="*/ 175 w 175"/>
                  <a:gd name="T65" fmla="*/ 33 h 118"/>
                  <a:gd name="T66" fmla="*/ 93 w 175"/>
                  <a:gd name="T67" fmla="*/ 103 h 118"/>
                  <a:gd name="T68" fmla="*/ 93 w 175"/>
                  <a:gd name="T69" fmla="*/ 103 h 118"/>
                  <a:gd name="T70" fmla="*/ 91 w 175"/>
                  <a:gd name="T71" fmla="*/ 104 h 118"/>
                  <a:gd name="T72" fmla="*/ 90 w 175"/>
                  <a:gd name="T73" fmla="*/ 104 h 118"/>
                  <a:gd name="T74" fmla="*/ 90 w 175"/>
                  <a:gd name="T75" fmla="*/ 104 h 118"/>
                  <a:gd name="T76" fmla="*/ 89 w 175"/>
                  <a:gd name="T77" fmla="*/ 104 h 118"/>
                  <a:gd name="T78" fmla="*/ 87 w 175"/>
                  <a:gd name="T79" fmla="*/ 103 h 118"/>
                  <a:gd name="T80" fmla="*/ 87 w 175"/>
                  <a:gd name="T81" fmla="*/ 103 h 118"/>
                  <a:gd name="T82" fmla="*/ 86 w 175"/>
                  <a:gd name="T83" fmla="*/ 100 h 118"/>
                  <a:gd name="T84" fmla="*/ 86 w 175"/>
                  <a:gd name="T85" fmla="*/ 100 h 118"/>
                  <a:gd name="T86" fmla="*/ 88 w 175"/>
                  <a:gd name="T87" fmla="*/ 98 h 118"/>
                  <a:gd name="T88" fmla="*/ 88 w 175"/>
                  <a:gd name="T89" fmla="*/ 98 h 118"/>
                  <a:gd name="T90" fmla="*/ 89 w 175"/>
                  <a:gd name="T91" fmla="*/ 96 h 118"/>
                  <a:gd name="T92" fmla="*/ 90 w 175"/>
                  <a:gd name="T93" fmla="*/ 96 h 118"/>
                  <a:gd name="T94" fmla="*/ 90 w 175"/>
                  <a:gd name="T95" fmla="*/ 96 h 118"/>
                  <a:gd name="T96" fmla="*/ 91 w 175"/>
                  <a:gd name="T97" fmla="*/ 96 h 118"/>
                  <a:gd name="T98" fmla="*/ 93 w 175"/>
                  <a:gd name="T99" fmla="*/ 98 h 118"/>
                  <a:gd name="T100" fmla="*/ 93 w 175"/>
                  <a:gd name="T101" fmla="*/ 98 h 118"/>
                  <a:gd name="T102" fmla="*/ 94 w 175"/>
                  <a:gd name="T103" fmla="*/ 101 h 118"/>
                  <a:gd name="T104" fmla="*/ 93 w 175"/>
                  <a:gd name="T105" fmla="*/ 103 h 118"/>
                  <a:gd name="T106" fmla="*/ 93 w 175"/>
                  <a:gd name="T107"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5" h="118">
                    <a:moveTo>
                      <a:pt x="175" y="33"/>
                    </a:moveTo>
                    <a:lnTo>
                      <a:pt x="167" y="22"/>
                    </a:lnTo>
                    <a:lnTo>
                      <a:pt x="98" y="83"/>
                    </a:lnTo>
                    <a:lnTo>
                      <a:pt x="98" y="83"/>
                    </a:lnTo>
                    <a:lnTo>
                      <a:pt x="94" y="82"/>
                    </a:lnTo>
                    <a:lnTo>
                      <a:pt x="90" y="81"/>
                    </a:lnTo>
                    <a:lnTo>
                      <a:pt x="90" y="81"/>
                    </a:lnTo>
                    <a:lnTo>
                      <a:pt x="85" y="82"/>
                    </a:lnTo>
                    <a:lnTo>
                      <a:pt x="11" y="0"/>
                    </a:lnTo>
                    <a:lnTo>
                      <a:pt x="0" y="10"/>
                    </a:lnTo>
                    <a:lnTo>
                      <a:pt x="74" y="92"/>
                    </a:lnTo>
                    <a:lnTo>
                      <a:pt x="74" y="92"/>
                    </a:lnTo>
                    <a:lnTo>
                      <a:pt x="73" y="95"/>
                    </a:lnTo>
                    <a:lnTo>
                      <a:pt x="72" y="99"/>
                    </a:lnTo>
                    <a:lnTo>
                      <a:pt x="72" y="99"/>
                    </a:lnTo>
                    <a:lnTo>
                      <a:pt x="72" y="103"/>
                    </a:lnTo>
                    <a:lnTo>
                      <a:pt x="73" y="106"/>
                    </a:lnTo>
                    <a:lnTo>
                      <a:pt x="75" y="109"/>
                    </a:lnTo>
                    <a:lnTo>
                      <a:pt x="77" y="113"/>
                    </a:lnTo>
                    <a:lnTo>
                      <a:pt x="77" y="113"/>
                    </a:lnTo>
                    <a:lnTo>
                      <a:pt x="79" y="115"/>
                    </a:lnTo>
                    <a:lnTo>
                      <a:pt x="82" y="117"/>
                    </a:lnTo>
                    <a:lnTo>
                      <a:pt x="87" y="118"/>
                    </a:lnTo>
                    <a:lnTo>
                      <a:pt x="90" y="118"/>
                    </a:lnTo>
                    <a:lnTo>
                      <a:pt x="90" y="118"/>
                    </a:lnTo>
                    <a:lnTo>
                      <a:pt x="96" y="117"/>
                    </a:lnTo>
                    <a:lnTo>
                      <a:pt x="102" y="114"/>
                    </a:lnTo>
                    <a:lnTo>
                      <a:pt x="102" y="114"/>
                    </a:lnTo>
                    <a:lnTo>
                      <a:pt x="106" y="109"/>
                    </a:lnTo>
                    <a:lnTo>
                      <a:pt x="107" y="104"/>
                    </a:lnTo>
                    <a:lnTo>
                      <a:pt x="108" y="100"/>
                    </a:lnTo>
                    <a:lnTo>
                      <a:pt x="107" y="94"/>
                    </a:lnTo>
                    <a:lnTo>
                      <a:pt x="175" y="33"/>
                    </a:lnTo>
                    <a:close/>
                    <a:moveTo>
                      <a:pt x="93" y="103"/>
                    </a:moveTo>
                    <a:lnTo>
                      <a:pt x="93" y="103"/>
                    </a:lnTo>
                    <a:lnTo>
                      <a:pt x="91" y="104"/>
                    </a:lnTo>
                    <a:lnTo>
                      <a:pt x="90" y="104"/>
                    </a:lnTo>
                    <a:lnTo>
                      <a:pt x="90" y="104"/>
                    </a:lnTo>
                    <a:lnTo>
                      <a:pt x="89" y="104"/>
                    </a:lnTo>
                    <a:lnTo>
                      <a:pt x="87" y="103"/>
                    </a:lnTo>
                    <a:lnTo>
                      <a:pt x="87" y="103"/>
                    </a:lnTo>
                    <a:lnTo>
                      <a:pt x="86" y="100"/>
                    </a:lnTo>
                    <a:lnTo>
                      <a:pt x="86" y="100"/>
                    </a:lnTo>
                    <a:lnTo>
                      <a:pt x="88" y="98"/>
                    </a:lnTo>
                    <a:lnTo>
                      <a:pt x="88" y="98"/>
                    </a:lnTo>
                    <a:lnTo>
                      <a:pt x="89" y="96"/>
                    </a:lnTo>
                    <a:lnTo>
                      <a:pt x="90" y="96"/>
                    </a:lnTo>
                    <a:lnTo>
                      <a:pt x="90" y="96"/>
                    </a:lnTo>
                    <a:lnTo>
                      <a:pt x="91" y="96"/>
                    </a:lnTo>
                    <a:lnTo>
                      <a:pt x="93" y="98"/>
                    </a:lnTo>
                    <a:lnTo>
                      <a:pt x="93" y="98"/>
                    </a:lnTo>
                    <a:lnTo>
                      <a:pt x="94" y="101"/>
                    </a:lnTo>
                    <a:lnTo>
                      <a:pt x="93" y="103"/>
                    </a:lnTo>
                    <a:lnTo>
                      <a:pt x="93"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28" name="Group 27"/>
          <p:cNvGrpSpPr/>
          <p:nvPr/>
        </p:nvGrpSpPr>
        <p:grpSpPr>
          <a:xfrm>
            <a:off x="940829" y="2887281"/>
            <a:ext cx="2413252" cy="1071573"/>
            <a:chOff x="944647" y="2730440"/>
            <a:chExt cx="2413252" cy="1071573"/>
          </a:xfrm>
        </p:grpSpPr>
        <p:sp>
          <p:nvSpPr>
            <p:cNvPr id="140" name="Rectangle 3"/>
            <p:cNvSpPr txBox="1">
              <a:spLocks noChangeArrowheads="1"/>
            </p:cNvSpPr>
            <p:nvPr/>
          </p:nvSpPr>
          <p:spPr bwMode="auto">
            <a:xfrm flipH="1">
              <a:off x="944647" y="3032393"/>
              <a:ext cx="2413252" cy="76962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r" latinLnBrk="0"/>
              <a:r>
                <a:rPr lang="en-US" altLang="ko-KR" sz="1100" b="0">
                  <a:solidFill>
                    <a:schemeClr val="tx1"/>
                  </a:solidFill>
                  <a:effectLst/>
                  <a:latin typeface="微软雅黑" panose="020B0503020204020204" charset="-122"/>
                </a:rPr>
                <a:t>提高预定会议室的效率</a:t>
              </a:r>
              <a:endParaRPr lang="en-US" altLang="ko-KR" sz="1100" b="0">
                <a:solidFill>
                  <a:schemeClr val="tx1"/>
                </a:solidFill>
                <a:effectLst/>
                <a:latin typeface="微软雅黑" panose="020B0503020204020204" charset="-122"/>
              </a:endParaRPr>
            </a:p>
            <a:p>
              <a:pPr algn="r" latinLnBrk="0"/>
              <a:r>
                <a:rPr lang="en-US" altLang="ko-KR" sz="1100" b="0">
                  <a:solidFill>
                    <a:schemeClr val="tx1"/>
                  </a:solidFill>
                  <a:effectLst/>
                  <a:latin typeface="微软雅黑" panose="020B0503020204020204" charset="-122"/>
                </a:rPr>
                <a:t>提高会议的进行效率</a:t>
              </a:r>
              <a:endParaRPr lang="en-US" altLang="ko-KR" sz="1100" b="0">
                <a:solidFill>
                  <a:schemeClr val="tx1"/>
                </a:solidFill>
                <a:effectLst/>
                <a:latin typeface="微软雅黑" panose="020B0503020204020204" charset="-122"/>
              </a:endParaRPr>
            </a:p>
            <a:p>
              <a:pPr algn="r" latinLnBrk="0"/>
              <a:r>
                <a:rPr lang="en-US" altLang="ko-KR" sz="1100" b="0">
                  <a:solidFill>
                    <a:schemeClr val="tx1"/>
                  </a:solidFill>
                  <a:effectLst/>
                  <a:latin typeface="微软雅黑" panose="020B0503020204020204" charset="-122"/>
                </a:rPr>
                <a:t>减少企业的能源消耗</a:t>
              </a:r>
              <a:endParaRPr lang="en-US" altLang="ko-KR" sz="1100" b="0">
                <a:solidFill>
                  <a:schemeClr val="tx1"/>
                </a:solidFill>
                <a:effectLst/>
                <a:latin typeface="微软雅黑" panose="020B0503020204020204" charset="-122"/>
              </a:endParaRPr>
            </a:p>
            <a:p>
              <a:pPr algn="r" latinLnBrk="0"/>
              <a:r>
                <a:rPr lang="en-US" altLang="ko-KR" sz="1100" b="0">
                  <a:solidFill>
                    <a:schemeClr val="tx1"/>
                  </a:solidFill>
                  <a:effectLst/>
                  <a:latin typeface="微软雅黑" panose="020B0503020204020204" charset="-122"/>
                </a:rPr>
                <a:t>设备合理利用</a:t>
              </a:r>
              <a:endParaRPr lang="en-US" altLang="ko-KR" sz="1100" b="0">
                <a:solidFill>
                  <a:schemeClr val="tx1"/>
                </a:solidFill>
                <a:effectLst/>
                <a:latin typeface="微软雅黑" panose="020B0503020204020204" charset="-122"/>
              </a:endParaRPr>
            </a:p>
          </p:txBody>
        </p:sp>
        <p:sp>
          <p:nvSpPr>
            <p:cNvPr id="193" name="TextBox 192"/>
            <p:cNvSpPr txBox="1"/>
            <p:nvPr/>
          </p:nvSpPr>
          <p:spPr>
            <a:xfrm>
              <a:off x="1209964" y="2730440"/>
              <a:ext cx="2147935" cy="337185"/>
            </a:xfrm>
            <a:prstGeom prst="rect">
              <a:avLst/>
            </a:prstGeom>
          </p:spPr>
          <p:txBody>
            <a:bodyPr wrap="square" rtlCol="0">
              <a:spAutoFit/>
            </a:bodyPr>
            <a:lstStyle/>
            <a:p>
              <a:pPr algn="r">
                <a:buClr>
                  <a:schemeClr val="tx1">
                    <a:lumMod val="85000"/>
                    <a:lumOff val="15000"/>
                  </a:schemeClr>
                </a:buClr>
                <a:buSzPct val="105000"/>
              </a:pPr>
              <a:r>
                <a:rPr lang="zh-CN" altLang="en-US" sz="1600" b="1" smtClean="0">
                  <a:solidFill>
                    <a:srgbClr val="C35954"/>
                  </a:solidFill>
                  <a:latin typeface="微软雅黑" panose="020B0503020204020204" charset="-122"/>
                  <a:ea typeface="微软雅黑" panose="020B0503020204020204" charset="-122"/>
                </a:rPr>
                <a:t>经济可行性</a:t>
              </a:r>
              <a:endParaRPr lang="zh-CN" altLang="en-US" sz="1600" b="1">
                <a:solidFill>
                  <a:srgbClr val="C35954"/>
                </a:solidFill>
                <a:latin typeface="微软雅黑" panose="020B0503020204020204" charset="-122"/>
                <a:ea typeface="微软雅黑" panose="020B0503020204020204" charset="-122"/>
              </a:endParaRPr>
            </a:p>
          </p:txBody>
        </p:sp>
      </p:grpSp>
      <p:grpSp>
        <p:nvGrpSpPr>
          <p:cNvPr id="194" name="Group 193"/>
          <p:cNvGrpSpPr/>
          <p:nvPr/>
        </p:nvGrpSpPr>
        <p:grpSpPr>
          <a:xfrm>
            <a:off x="940829" y="4265231"/>
            <a:ext cx="2413252" cy="902028"/>
            <a:chOff x="944647" y="2730440"/>
            <a:chExt cx="2413252" cy="902028"/>
          </a:xfrm>
        </p:grpSpPr>
        <p:sp>
          <p:nvSpPr>
            <p:cNvPr id="195" name="Rectangle 3"/>
            <p:cNvSpPr txBox="1">
              <a:spLocks noChangeArrowheads="1"/>
            </p:cNvSpPr>
            <p:nvPr/>
          </p:nvSpPr>
          <p:spPr bwMode="auto">
            <a:xfrm flipH="1">
              <a:off x="944647" y="3032393"/>
              <a:ext cx="2413252" cy="60007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r" latinLnBrk="0"/>
              <a:r>
                <a:rPr lang="en-US" altLang="ko-KR" sz="1100" b="0">
                  <a:solidFill>
                    <a:schemeClr val="tx1"/>
                  </a:solidFill>
                  <a:effectLst/>
                  <a:latin typeface="微软雅黑" panose="020B0503020204020204" charset="-122"/>
                </a:rPr>
                <a:t>技术较为成熟</a:t>
              </a:r>
              <a:endParaRPr lang="en-US" altLang="ko-KR" sz="1100" b="0">
                <a:solidFill>
                  <a:schemeClr val="tx1"/>
                </a:solidFill>
                <a:effectLst/>
                <a:latin typeface="微软雅黑" panose="020B0503020204020204" charset="-122"/>
              </a:endParaRPr>
            </a:p>
            <a:p>
              <a:pPr algn="r" latinLnBrk="0"/>
              <a:r>
                <a:rPr lang="en-US" altLang="ko-KR" sz="1100" b="0">
                  <a:solidFill>
                    <a:schemeClr val="tx1"/>
                  </a:solidFill>
                  <a:effectLst/>
                  <a:latin typeface="微软雅黑" panose="020B0503020204020204" charset="-122"/>
                </a:rPr>
                <a:t>团队成员各自负责相应模块都有较为扎实的专业基础以及一定的经验</a:t>
              </a:r>
              <a:endParaRPr lang="en-US" altLang="ko-KR" sz="1100" b="0">
                <a:solidFill>
                  <a:schemeClr val="tx1"/>
                </a:solidFill>
                <a:effectLst/>
                <a:latin typeface="微软雅黑" panose="020B0503020204020204" charset="-122"/>
              </a:endParaRPr>
            </a:p>
          </p:txBody>
        </p:sp>
        <p:sp>
          <p:nvSpPr>
            <p:cNvPr id="196" name="TextBox 195"/>
            <p:cNvSpPr txBox="1"/>
            <p:nvPr/>
          </p:nvSpPr>
          <p:spPr>
            <a:xfrm>
              <a:off x="1209964" y="2730440"/>
              <a:ext cx="2147935" cy="337185"/>
            </a:xfrm>
            <a:prstGeom prst="rect">
              <a:avLst/>
            </a:prstGeom>
          </p:spPr>
          <p:txBody>
            <a:bodyPr wrap="square" rtlCol="0">
              <a:spAutoFit/>
            </a:bodyPr>
            <a:lstStyle/>
            <a:p>
              <a:pPr algn="r">
                <a:buClr>
                  <a:schemeClr val="tx1">
                    <a:lumMod val="85000"/>
                    <a:lumOff val="15000"/>
                  </a:schemeClr>
                </a:buClr>
                <a:buSzPct val="105000"/>
              </a:pPr>
              <a:r>
                <a:rPr lang="zh-CN" altLang="en-US" sz="1600" b="1" smtClean="0">
                  <a:solidFill>
                    <a:srgbClr val="C35954"/>
                  </a:solidFill>
                  <a:latin typeface="微软雅黑" panose="020B0503020204020204" charset="-122"/>
                  <a:ea typeface="微软雅黑" panose="020B0503020204020204" charset="-122"/>
                </a:rPr>
                <a:t>技术可行性</a:t>
              </a:r>
              <a:endParaRPr lang="zh-CN" altLang="en-US" sz="1600" b="1">
                <a:solidFill>
                  <a:srgbClr val="C35954"/>
                </a:solidFill>
                <a:latin typeface="微软雅黑" panose="020B0503020204020204" charset="-122"/>
                <a:ea typeface="微软雅黑" panose="020B0503020204020204" charset="-122"/>
              </a:endParaRPr>
            </a:p>
          </p:txBody>
        </p:sp>
      </p:grpSp>
      <p:grpSp>
        <p:nvGrpSpPr>
          <p:cNvPr id="30" name="Group 29"/>
          <p:cNvGrpSpPr/>
          <p:nvPr/>
        </p:nvGrpSpPr>
        <p:grpSpPr>
          <a:xfrm>
            <a:off x="8837919" y="2887281"/>
            <a:ext cx="2413252" cy="902028"/>
            <a:chOff x="8961810" y="2896806"/>
            <a:chExt cx="2413252" cy="902028"/>
          </a:xfrm>
        </p:grpSpPr>
        <p:sp>
          <p:nvSpPr>
            <p:cNvPr id="198" name="Rectangle 3"/>
            <p:cNvSpPr txBox="1">
              <a:spLocks noChangeArrowheads="1"/>
            </p:cNvSpPr>
            <p:nvPr/>
          </p:nvSpPr>
          <p:spPr bwMode="auto">
            <a:xfrm flipH="1">
              <a:off x="8961810" y="3198759"/>
              <a:ext cx="2413252" cy="60007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100" b="0">
                  <a:solidFill>
                    <a:schemeClr val="tx1"/>
                  </a:solidFill>
                  <a:effectLst/>
                  <a:latin typeface="微软雅黑" panose="020B0503020204020204" charset="-122"/>
                </a:rPr>
                <a:t>友好的用户界面</a:t>
              </a:r>
              <a:endParaRPr lang="en-US" altLang="ko-KR" sz="1100" b="0">
                <a:solidFill>
                  <a:schemeClr val="tx1"/>
                </a:solidFill>
                <a:effectLst/>
                <a:latin typeface="微软雅黑" panose="020B0503020204020204" charset="-122"/>
              </a:endParaRPr>
            </a:p>
            <a:p>
              <a:pPr algn="l" latinLnBrk="0"/>
              <a:r>
                <a:rPr lang="en-US" altLang="ko-KR" sz="1100" b="0">
                  <a:solidFill>
                    <a:schemeClr val="tx1"/>
                  </a:solidFill>
                  <a:effectLst/>
                  <a:latin typeface="微软雅黑" panose="020B0503020204020204" charset="-122"/>
                </a:rPr>
                <a:t>操作简单</a:t>
              </a:r>
              <a:endParaRPr lang="en-US" altLang="ko-KR" sz="1100" b="0">
                <a:solidFill>
                  <a:schemeClr val="tx1"/>
                </a:solidFill>
                <a:effectLst/>
                <a:latin typeface="微软雅黑" panose="020B0503020204020204" charset="-122"/>
              </a:endParaRPr>
            </a:p>
            <a:p>
              <a:pPr algn="l" latinLnBrk="0"/>
              <a:r>
                <a:rPr lang="zh-CN" sz="1100" b="0">
                  <a:solidFill>
                    <a:schemeClr val="tx1"/>
                  </a:solidFill>
                  <a:effectLst/>
                  <a:latin typeface="微软雅黑" panose="020B0503020204020204" charset="-122"/>
                  <a:ea typeface="微软雅黑" panose="020B0503020204020204" charset="-122"/>
                </a:rPr>
                <a:t>移动端</a:t>
              </a:r>
              <a:r>
                <a:rPr lang="en-US" altLang="zh-CN" sz="1100" b="0">
                  <a:solidFill>
                    <a:schemeClr val="tx1"/>
                  </a:solidFill>
                  <a:effectLst/>
                  <a:latin typeface="微软雅黑" panose="020B0503020204020204" charset="-122"/>
                  <a:ea typeface="微软雅黑" panose="020B0503020204020204" charset="-122"/>
                </a:rPr>
                <a:t>/Web</a:t>
              </a:r>
              <a:r>
                <a:rPr lang="zh-CN" sz="1100" b="0">
                  <a:solidFill>
                    <a:schemeClr val="tx1"/>
                  </a:solidFill>
                  <a:effectLst/>
                  <a:latin typeface="微软雅黑" panose="020B0503020204020204" charset="-122"/>
                  <a:ea typeface="微软雅黑" panose="020B0503020204020204" charset="-122"/>
                </a:rPr>
                <a:t>端一应俱全</a:t>
              </a:r>
              <a:endParaRPr lang="zh-CN" sz="1100" b="0">
                <a:solidFill>
                  <a:schemeClr val="tx1"/>
                </a:solidFill>
                <a:effectLst/>
                <a:latin typeface="微软雅黑" panose="020B0503020204020204" charset="-122"/>
                <a:ea typeface="微软雅黑" panose="020B0503020204020204" charset="-122"/>
              </a:endParaRPr>
            </a:p>
          </p:txBody>
        </p:sp>
        <p:sp>
          <p:nvSpPr>
            <p:cNvPr id="199" name="TextBox 198"/>
            <p:cNvSpPr txBox="1"/>
            <p:nvPr/>
          </p:nvSpPr>
          <p:spPr>
            <a:xfrm>
              <a:off x="8961810" y="2896806"/>
              <a:ext cx="2147935" cy="337185"/>
            </a:xfrm>
            <a:prstGeom prst="rect">
              <a:avLst/>
            </a:prstGeom>
          </p:spPr>
          <p:txBody>
            <a:bodyPr wrap="square" rtlCol="0">
              <a:spAutoFit/>
            </a:bodyPr>
            <a:lstStyle/>
            <a:p>
              <a:pPr>
                <a:buClr>
                  <a:schemeClr val="tx1">
                    <a:lumMod val="85000"/>
                    <a:lumOff val="15000"/>
                  </a:schemeClr>
                </a:buClr>
                <a:buSzPct val="105000"/>
              </a:pPr>
              <a:r>
                <a:rPr lang="zh-CN" altLang="en-US" sz="1600" b="1" smtClean="0">
                  <a:solidFill>
                    <a:srgbClr val="C35954"/>
                  </a:solidFill>
                  <a:latin typeface="微软雅黑" panose="020B0503020204020204" charset="-122"/>
                  <a:ea typeface="微软雅黑" panose="020B0503020204020204" charset="-122"/>
                </a:rPr>
                <a:t>操作可行性</a:t>
              </a:r>
              <a:endParaRPr lang="zh-CN" altLang="en-US" sz="1600" b="1">
                <a:solidFill>
                  <a:srgbClr val="C35954"/>
                </a:solidFill>
                <a:latin typeface="微软雅黑" panose="020B0503020204020204" charset="-122"/>
                <a:ea typeface="微软雅黑" panose="020B0503020204020204" charset="-122"/>
              </a:endParaRPr>
            </a:p>
          </p:txBody>
        </p:sp>
      </p:grpSp>
      <p:grpSp>
        <p:nvGrpSpPr>
          <p:cNvPr id="29" name="Group 28"/>
          <p:cNvGrpSpPr/>
          <p:nvPr/>
        </p:nvGrpSpPr>
        <p:grpSpPr>
          <a:xfrm>
            <a:off x="8837919" y="4265231"/>
            <a:ext cx="2413252" cy="563573"/>
            <a:chOff x="8961810" y="4231785"/>
            <a:chExt cx="2413252" cy="563573"/>
          </a:xfrm>
        </p:grpSpPr>
        <p:sp>
          <p:nvSpPr>
            <p:cNvPr id="201" name="Rectangle 3"/>
            <p:cNvSpPr txBox="1">
              <a:spLocks noChangeArrowheads="1"/>
            </p:cNvSpPr>
            <p:nvPr/>
          </p:nvSpPr>
          <p:spPr bwMode="auto">
            <a:xfrm flipH="1">
              <a:off x="8961810" y="4533738"/>
              <a:ext cx="2413252" cy="26162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zh-CN" sz="1100" b="0">
                  <a:solidFill>
                    <a:schemeClr val="tx1"/>
                  </a:solidFill>
                  <a:effectLst/>
                  <a:latin typeface="微软雅黑" panose="020B0503020204020204" charset="-122"/>
                  <a:ea typeface="微软雅黑" panose="020B0503020204020204" charset="-122"/>
                </a:rPr>
                <a:t>本项目</a:t>
              </a:r>
              <a:r>
                <a:rPr lang="en-US" altLang="ko-KR" sz="1100" b="0">
                  <a:solidFill>
                    <a:schemeClr val="tx1"/>
                  </a:solidFill>
                  <a:effectLst/>
                  <a:latin typeface="微软雅黑" panose="020B0503020204020204" charset="-122"/>
                </a:rPr>
                <a:t>符合相关法律法规的规定</a:t>
              </a:r>
              <a:endParaRPr lang="en-US" altLang="ko-KR" sz="1100" b="0">
                <a:solidFill>
                  <a:schemeClr val="tx1"/>
                </a:solidFill>
                <a:effectLst/>
                <a:latin typeface="微软雅黑" panose="020B0503020204020204" charset="-122"/>
              </a:endParaRPr>
            </a:p>
          </p:txBody>
        </p:sp>
        <p:sp>
          <p:nvSpPr>
            <p:cNvPr id="202" name="TextBox 201"/>
            <p:cNvSpPr txBox="1"/>
            <p:nvPr/>
          </p:nvSpPr>
          <p:spPr>
            <a:xfrm>
              <a:off x="8961810" y="4231785"/>
              <a:ext cx="2147935" cy="337185"/>
            </a:xfrm>
            <a:prstGeom prst="rect">
              <a:avLst/>
            </a:prstGeom>
          </p:spPr>
          <p:txBody>
            <a:bodyPr wrap="square" rtlCol="0">
              <a:spAutoFit/>
            </a:bodyPr>
            <a:lstStyle/>
            <a:p>
              <a:pPr>
                <a:buClr>
                  <a:schemeClr val="tx1">
                    <a:lumMod val="85000"/>
                    <a:lumOff val="15000"/>
                  </a:schemeClr>
                </a:buClr>
                <a:buSzPct val="105000"/>
              </a:pPr>
              <a:r>
                <a:rPr lang="zh-CN" altLang="en-US" sz="1600" b="1" smtClean="0">
                  <a:solidFill>
                    <a:srgbClr val="C35954"/>
                  </a:solidFill>
                  <a:latin typeface="微软雅黑" panose="020B0503020204020204" charset="-122"/>
                  <a:ea typeface="微软雅黑" panose="020B0503020204020204" charset="-122"/>
                </a:rPr>
                <a:t>法律可行性</a:t>
              </a:r>
              <a:endParaRPr lang="zh-CN" altLang="en-US" sz="1600" b="1">
                <a:solidFill>
                  <a:srgbClr val="C35954"/>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362200" y="233572"/>
            <a:ext cx="7467600" cy="64643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600" smtClean="0">
                <a:effectLst/>
                <a:latin typeface="微软雅黑" panose="020B0503020204020204" charset="-122"/>
                <a:ea typeface="微软雅黑" panose="020B0503020204020204" charset="-122"/>
              </a:rPr>
              <a:t>后期运营</a:t>
            </a:r>
            <a:endParaRPr lang="zh-CN" sz="3600">
              <a:effectLst/>
              <a:latin typeface="微软雅黑" panose="020B0503020204020204" charset="-122"/>
              <a:ea typeface="微软雅黑" panose="020B0503020204020204" charset="-122"/>
            </a:endParaRPr>
          </a:p>
        </p:txBody>
      </p:sp>
      <p:sp>
        <p:nvSpPr>
          <p:cNvPr id="4" name="Rectangle 3"/>
          <p:cNvSpPr txBox="1">
            <a:spLocks noChangeArrowheads="1"/>
          </p:cNvSpPr>
          <p:nvPr/>
        </p:nvSpPr>
        <p:spPr bwMode="auto">
          <a:xfrm>
            <a:off x="623889" y="999859"/>
            <a:ext cx="10944224" cy="29273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300" b="0">
                <a:effectLst/>
                <a:latin typeface="微软雅黑" panose="020B0503020204020204" charset="-122"/>
              </a:rPr>
              <a:t>APP开发只是第一步，然而最关键的工作，还在于后期的运营管理</a:t>
            </a:r>
            <a:endParaRPr lang="en-US" altLang="ko-KR" sz="1300" b="0">
              <a:effectLst/>
              <a:latin typeface="微软雅黑" panose="020B0503020204020204" charset="-122"/>
            </a:endParaRPr>
          </a:p>
        </p:txBody>
      </p:sp>
      <p:sp>
        <p:nvSpPr>
          <p:cNvPr id="5" name="Oval 4"/>
          <p:cNvSpPr/>
          <p:nvPr/>
        </p:nvSpPr>
        <p:spPr>
          <a:xfrm>
            <a:off x="1752600" y="2191738"/>
            <a:ext cx="2133600" cy="2133600"/>
          </a:xfrm>
          <a:prstGeom prst="ellipse">
            <a:avLst/>
          </a:prstGeom>
          <a:noFill/>
          <a:ln w="1270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Arc 5"/>
          <p:cNvSpPr/>
          <p:nvPr/>
        </p:nvSpPr>
        <p:spPr>
          <a:xfrm>
            <a:off x="1752600" y="2191738"/>
            <a:ext cx="2133600" cy="2133600"/>
          </a:xfrm>
          <a:prstGeom prst="arc">
            <a:avLst>
              <a:gd name="adj1" fmla="val 10529000"/>
              <a:gd name="adj2" fmla="val 15122297"/>
            </a:avLst>
          </a:prstGeom>
          <a:ln w="127000" cap="rnd">
            <a:gradFill>
              <a:gsLst>
                <a:gs pos="0">
                  <a:srgbClr val="C35954"/>
                </a:gs>
                <a:gs pos="100000">
                  <a:srgbClr val="7B5A85"/>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 name="Oval 6"/>
          <p:cNvSpPr/>
          <p:nvPr/>
        </p:nvSpPr>
        <p:spPr>
          <a:xfrm>
            <a:off x="5029200" y="2191738"/>
            <a:ext cx="2133600" cy="2133600"/>
          </a:xfrm>
          <a:prstGeom prst="ellipse">
            <a:avLst/>
          </a:prstGeom>
          <a:noFill/>
          <a:ln w="1270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Arc 7"/>
          <p:cNvSpPr/>
          <p:nvPr/>
        </p:nvSpPr>
        <p:spPr>
          <a:xfrm>
            <a:off x="5029200" y="2191738"/>
            <a:ext cx="2133600" cy="2133600"/>
          </a:xfrm>
          <a:prstGeom prst="arc">
            <a:avLst>
              <a:gd name="adj1" fmla="val 19348155"/>
              <a:gd name="adj2" fmla="val 8179524"/>
            </a:avLst>
          </a:prstGeom>
          <a:ln w="127000" cap="rnd">
            <a:gradFill>
              <a:gsLst>
                <a:gs pos="0">
                  <a:srgbClr val="C35954"/>
                </a:gs>
                <a:gs pos="100000">
                  <a:srgbClr val="7B5A85"/>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Oval 8"/>
          <p:cNvSpPr/>
          <p:nvPr/>
        </p:nvSpPr>
        <p:spPr>
          <a:xfrm>
            <a:off x="8305800" y="2191738"/>
            <a:ext cx="2133600" cy="2133600"/>
          </a:xfrm>
          <a:prstGeom prst="ellipse">
            <a:avLst/>
          </a:prstGeom>
          <a:noFill/>
          <a:ln w="1270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Arc 9"/>
          <p:cNvSpPr/>
          <p:nvPr/>
        </p:nvSpPr>
        <p:spPr>
          <a:xfrm>
            <a:off x="8305800" y="2191738"/>
            <a:ext cx="2133600" cy="2133600"/>
          </a:xfrm>
          <a:prstGeom prst="arc">
            <a:avLst>
              <a:gd name="adj1" fmla="val 16200000"/>
              <a:gd name="adj2" fmla="val 898106"/>
            </a:avLst>
          </a:prstGeom>
          <a:ln w="127000" cap="rnd">
            <a:gradFill>
              <a:gsLst>
                <a:gs pos="0">
                  <a:srgbClr val="C35954"/>
                </a:gs>
                <a:gs pos="100000">
                  <a:srgbClr val="7B5A85"/>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11" name="Group 10"/>
          <p:cNvGrpSpPr/>
          <p:nvPr/>
        </p:nvGrpSpPr>
        <p:grpSpPr>
          <a:xfrm>
            <a:off x="4205513" y="3223839"/>
            <a:ext cx="504373" cy="69398"/>
            <a:chOff x="4647977" y="2595263"/>
            <a:chExt cx="504373" cy="69398"/>
          </a:xfrm>
          <a:solidFill>
            <a:srgbClr val="5A4262"/>
          </a:solidFill>
        </p:grpSpPr>
        <p:sp>
          <p:nvSpPr>
            <p:cNvPr id="12" name="Oval 11"/>
            <p:cNvSpPr/>
            <p:nvPr/>
          </p:nvSpPr>
          <p:spPr>
            <a:xfrm>
              <a:off x="4647977"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p:nvSpPr>
          <p:spPr>
            <a:xfrm>
              <a:off x="4865465"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p:nvSpPr>
          <p:spPr>
            <a:xfrm>
              <a:off x="5082952"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6" name="Group 15"/>
          <p:cNvGrpSpPr/>
          <p:nvPr/>
        </p:nvGrpSpPr>
        <p:grpSpPr>
          <a:xfrm>
            <a:off x="7482113" y="3223839"/>
            <a:ext cx="504373" cy="69398"/>
            <a:chOff x="4647977" y="2595263"/>
            <a:chExt cx="504373" cy="69398"/>
          </a:xfrm>
          <a:solidFill>
            <a:srgbClr val="5A4262"/>
          </a:solidFill>
        </p:grpSpPr>
        <p:sp>
          <p:nvSpPr>
            <p:cNvPr id="17" name="Oval 16"/>
            <p:cNvSpPr/>
            <p:nvPr/>
          </p:nvSpPr>
          <p:spPr>
            <a:xfrm>
              <a:off x="4647977"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p:nvSpPr>
          <p:spPr>
            <a:xfrm>
              <a:off x="4865465"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p:nvSpPr>
          <p:spPr>
            <a:xfrm>
              <a:off x="5082952"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 name="Group 19"/>
          <p:cNvGrpSpPr/>
          <p:nvPr/>
        </p:nvGrpSpPr>
        <p:grpSpPr>
          <a:xfrm>
            <a:off x="1639677" y="4757603"/>
            <a:ext cx="2359446" cy="1043493"/>
            <a:chOff x="1639677" y="4836405"/>
            <a:chExt cx="2359446" cy="1043493"/>
          </a:xfrm>
        </p:grpSpPr>
        <p:sp>
          <p:nvSpPr>
            <p:cNvPr id="21" name="Double Bracket 20"/>
            <p:cNvSpPr/>
            <p:nvPr/>
          </p:nvSpPr>
          <p:spPr>
            <a:xfrm>
              <a:off x="1639677" y="4836405"/>
              <a:ext cx="2359446" cy="1022908"/>
            </a:xfrm>
            <a:prstGeom prst="bracketPair">
              <a:avLst/>
            </a:prstGeom>
            <a:ln w="25400">
              <a:solidFill>
                <a:srgbClr val="5A426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22" name="Group 21"/>
            <p:cNvGrpSpPr/>
            <p:nvPr/>
          </p:nvGrpSpPr>
          <p:grpSpPr>
            <a:xfrm>
              <a:off x="1750844" y="4844213"/>
              <a:ext cx="2134870" cy="1035685"/>
              <a:chOff x="3291729" y="5288221"/>
              <a:chExt cx="5602655" cy="1035685"/>
            </a:xfrm>
          </p:grpSpPr>
          <p:sp>
            <p:nvSpPr>
              <p:cNvPr id="23" name="Rectangle 3"/>
              <p:cNvSpPr txBox="1">
                <a:spLocks noChangeArrowheads="1"/>
              </p:cNvSpPr>
              <p:nvPr/>
            </p:nvSpPr>
            <p:spPr bwMode="auto">
              <a:xfrm>
                <a:off x="3291729" y="5677476"/>
                <a:ext cx="5602655" cy="64643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228600" indent="-228600" algn="l" latinLnBrk="0">
                  <a:buFont typeface="Arial" panose="020B0604020202020204" pitchFamily="34" charset="0"/>
                  <a:buChar char="•"/>
                </a:pPr>
                <a:r>
                  <a:rPr lang="zh-CN" altLang="ko-KR" sz="1200" b="0">
                    <a:solidFill>
                      <a:schemeClr val="tx1"/>
                    </a:solidFill>
                    <a:effectLst/>
                    <a:latin typeface="微软雅黑" panose="020B0503020204020204" charset="-122"/>
                    <a:ea typeface="微软雅黑" panose="020B0503020204020204" charset="-122"/>
                  </a:rPr>
                  <a:t>做好内容运营与用户运营</a:t>
                </a:r>
                <a:endParaRPr lang="zh-CN" sz="1200" b="0">
                  <a:solidFill>
                    <a:schemeClr val="tx1"/>
                  </a:solidFill>
                  <a:effectLst/>
                  <a:latin typeface="微软雅黑" panose="020B0503020204020204" charset="-122"/>
                  <a:ea typeface="微软雅黑" panose="020B0503020204020204" charset="-122"/>
                </a:endParaRPr>
              </a:p>
              <a:p>
                <a:pPr marL="228600" indent="-228600" algn="l" latinLnBrk="0">
                  <a:buFont typeface="Arial" panose="020B0604020202020204" pitchFamily="34" charset="0"/>
                  <a:buChar char="•"/>
                </a:pPr>
                <a:r>
                  <a:rPr lang="zh-CN" sz="1200" b="0">
                    <a:solidFill>
                      <a:schemeClr val="tx1"/>
                    </a:solidFill>
                    <a:effectLst/>
                    <a:latin typeface="微软雅黑" panose="020B0503020204020204" charset="-122"/>
                    <a:ea typeface="微软雅黑" panose="020B0503020204020204" charset="-122"/>
                  </a:rPr>
                  <a:t>做好</a:t>
                </a:r>
                <a:r>
                  <a:rPr lang="en-US" altLang="zh-CN" sz="1200" b="0">
                    <a:solidFill>
                      <a:schemeClr val="tx1"/>
                    </a:solidFill>
                    <a:effectLst/>
                    <a:latin typeface="微软雅黑" panose="020B0503020204020204" charset="-122"/>
                    <a:ea typeface="微软雅黑" panose="020B0503020204020204" charset="-122"/>
                  </a:rPr>
                  <a:t>APP</a:t>
                </a:r>
                <a:r>
                  <a:rPr lang="zh-CN" sz="1200" b="0">
                    <a:solidFill>
                      <a:schemeClr val="tx1"/>
                    </a:solidFill>
                    <a:effectLst/>
                    <a:latin typeface="微软雅黑" panose="020B0503020204020204" charset="-122"/>
                    <a:ea typeface="微软雅黑" panose="020B0503020204020204" charset="-122"/>
                  </a:rPr>
                  <a:t>软件用户信息反馈的手机</a:t>
                </a:r>
                <a:endParaRPr lang="zh-CN" sz="1200" b="0">
                  <a:solidFill>
                    <a:schemeClr val="tx1"/>
                  </a:solidFill>
                  <a:effectLst/>
                  <a:latin typeface="微软雅黑" panose="020B0503020204020204" charset="-122"/>
                  <a:ea typeface="微软雅黑" panose="020B0503020204020204" charset="-122"/>
                </a:endParaRPr>
              </a:p>
            </p:txBody>
          </p:sp>
          <p:sp>
            <p:nvSpPr>
              <p:cNvPr id="24" name="TextBox 23"/>
              <p:cNvSpPr txBox="1"/>
              <p:nvPr/>
            </p:nvSpPr>
            <p:spPr>
              <a:xfrm>
                <a:off x="3406715" y="5288221"/>
                <a:ext cx="5381015" cy="645160"/>
              </a:xfrm>
              <a:prstGeom prst="rect">
                <a:avLst/>
              </a:prstGeom>
            </p:spPr>
            <p:txBody>
              <a:bodyPr wrap="square" rtlCol="0">
                <a:spAutoFit/>
              </a:bodyPr>
              <a:lstStyle/>
              <a:p>
                <a:pPr algn="ctr">
                  <a:buClr>
                    <a:schemeClr val="tx1">
                      <a:lumMod val="85000"/>
                      <a:lumOff val="15000"/>
                    </a:schemeClr>
                  </a:buClr>
                  <a:buSzPct val="105000"/>
                </a:pPr>
                <a:r>
                  <a:rPr lang="zh-CN" altLang="en-US" b="1" smtClean="0">
                    <a:solidFill>
                      <a:srgbClr val="5A4262"/>
                    </a:solidFill>
                    <a:latin typeface="微软雅黑" panose="020B0503020204020204" charset="-122"/>
                    <a:ea typeface="微软雅黑" panose="020B0503020204020204" charset="-122"/>
                  </a:rPr>
                  <a:t>注重用户体验感</a:t>
                </a:r>
                <a:endParaRPr lang="zh-CN" altLang="en-US" b="1">
                  <a:solidFill>
                    <a:srgbClr val="5A4262"/>
                  </a:solidFill>
                  <a:latin typeface="微软雅黑" panose="020B0503020204020204" charset="-122"/>
                  <a:ea typeface="微软雅黑" panose="020B0503020204020204" charset="-122"/>
                </a:endParaRPr>
              </a:p>
            </p:txBody>
          </p:sp>
        </p:grpSp>
      </p:grpSp>
      <p:grpSp>
        <p:nvGrpSpPr>
          <p:cNvPr id="25" name="Group 24"/>
          <p:cNvGrpSpPr/>
          <p:nvPr/>
        </p:nvGrpSpPr>
        <p:grpSpPr>
          <a:xfrm>
            <a:off x="4916277" y="4757603"/>
            <a:ext cx="2359446" cy="1207958"/>
            <a:chOff x="1639677" y="4836405"/>
            <a:chExt cx="2359446" cy="1207958"/>
          </a:xfrm>
        </p:grpSpPr>
        <p:sp>
          <p:nvSpPr>
            <p:cNvPr id="26" name="Double Bracket 25"/>
            <p:cNvSpPr/>
            <p:nvPr/>
          </p:nvSpPr>
          <p:spPr>
            <a:xfrm>
              <a:off x="1639677" y="4836405"/>
              <a:ext cx="2359446" cy="1022908"/>
            </a:xfrm>
            <a:prstGeom prst="bracketPair">
              <a:avLst/>
            </a:prstGeom>
            <a:ln w="25400">
              <a:solidFill>
                <a:srgbClr val="5A426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Rectangle 3"/>
            <p:cNvSpPr txBox="1">
              <a:spLocks noChangeArrowheads="1"/>
            </p:cNvSpPr>
            <p:nvPr/>
          </p:nvSpPr>
          <p:spPr bwMode="auto">
            <a:xfrm>
              <a:off x="1752114" y="4844213"/>
              <a:ext cx="2133600" cy="120015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171450" indent="-171450" algn="l" latinLnBrk="0">
                <a:buFont typeface="Arial" panose="020B0604020202020204" pitchFamily="34" charset="0"/>
                <a:buChar char="•"/>
              </a:pPr>
              <a:r>
                <a:rPr lang="en-US" altLang="ko-KR" sz="1200" b="0">
                  <a:solidFill>
                    <a:schemeClr val="tx1"/>
                  </a:solidFill>
                  <a:effectLst/>
                  <a:latin typeface="微软雅黑" panose="020B0503020204020204" charset="-122"/>
                  <a:ea typeface="微软雅黑" panose="020B0503020204020204" charset="-122"/>
                </a:rPr>
                <a:t>不占用公司会议室场地</a:t>
              </a:r>
              <a:endParaRPr lang="en-US" altLang="ko-KR" sz="1200" b="0">
                <a:solidFill>
                  <a:schemeClr val="tx1"/>
                </a:solidFill>
                <a:effectLst/>
                <a:latin typeface="微软雅黑" panose="020B0503020204020204" charset="-122"/>
                <a:ea typeface="微软雅黑" panose="020B0503020204020204" charset="-122"/>
              </a:endParaRPr>
            </a:p>
            <a:p>
              <a:pPr marL="171450" indent="-171450" algn="l" latinLnBrk="0">
                <a:buFont typeface="Arial" panose="020B0604020202020204" pitchFamily="34" charset="0"/>
                <a:buChar char="•"/>
              </a:pPr>
              <a:r>
                <a:rPr lang="zh-CN" sz="1200" b="0">
                  <a:solidFill>
                    <a:schemeClr val="tx1"/>
                  </a:solidFill>
                  <a:effectLst/>
                  <a:latin typeface="微软雅黑" panose="020B0503020204020204" charset="-122"/>
                  <a:ea typeface="微软雅黑" panose="020B0503020204020204" charset="-122"/>
                </a:rPr>
                <a:t>为</a:t>
              </a:r>
              <a:r>
                <a:rPr lang="en-US" altLang="ko-KR" sz="1200" b="0">
                  <a:solidFill>
                    <a:schemeClr val="tx1"/>
                  </a:solidFill>
                  <a:effectLst/>
                  <a:latin typeface="微软雅黑" panose="020B0503020204020204" charset="-122"/>
                  <a:ea typeface="微软雅黑" panose="020B0503020204020204" charset="-122"/>
                </a:rPr>
                <a:t>出差员工提供参加会议的途径</a:t>
              </a:r>
              <a:endParaRPr lang="en-US" altLang="ko-KR" sz="1200" b="0">
                <a:solidFill>
                  <a:schemeClr val="tx1"/>
                </a:solidFill>
                <a:effectLst/>
                <a:latin typeface="微软雅黑" panose="020B0503020204020204" charset="-122"/>
              </a:endParaRPr>
            </a:p>
            <a:p>
              <a:pPr marL="171450" indent="-171450" algn="l" latinLnBrk="0">
                <a:buFont typeface="Arial" panose="020B0604020202020204" pitchFamily="34" charset="0"/>
                <a:buChar char="•"/>
              </a:pPr>
              <a:r>
                <a:rPr lang="zh-CN" sz="1200" b="0">
                  <a:solidFill>
                    <a:schemeClr val="tx1"/>
                  </a:solidFill>
                  <a:effectLst/>
                  <a:latin typeface="微软雅黑" panose="020B0503020204020204" charset="-122"/>
                  <a:ea typeface="微软雅黑" panose="020B0503020204020204" charset="-122"/>
                </a:rPr>
                <a:t>在线合作编辑</a:t>
              </a:r>
              <a:endParaRPr lang="zh-CN" sz="1200" b="0">
                <a:solidFill>
                  <a:schemeClr val="tx1"/>
                </a:solidFill>
                <a:effectLst/>
                <a:latin typeface="微软雅黑" panose="020B0503020204020204" charset="-122"/>
                <a:ea typeface="微软雅黑" panose="020B0503020204020204" charset="-122"/>
              </a:endParaRPr>
            </a:p>
            <a:p>
              <a:pPr marL="171450" indent="-171450" algn="l" latinLnBrk="0">
                <a:buFont typeface="Arial" panose="020B0604020202020204" pitchFamily="34" charset="0"/>
                <a:buChar char="•"/>
              </a:pPr>
              <a:r>
                <a:rPr lang="zh-CN" sz="1200" b="0">
                  <a:solidFill>
                    <a:schemeClr val="tx1"/>
                  </a:solidFill>
                  <a:effectLst/>
                  <a:latin typeface="微软雅黑" panose="020B0503020204020204" charset="-122"/>
                  <a:ea typeface="微软雅黑" panose="020B0503020204020204" charset="-122"/>
                </a:rPr>
                <a:t>屏幕共享</a:t>
              </a:r>
              <a:endParaRPr lang="zh-CN" sz="1200" b="0">
                <a:solidFill>
                  <a:schemeClr val="tx1"/>
                </a:solidFill>
                <a:effectLst/>
                <a:latin typeface="微软雅黑" panose="020B0503020204020204" charset="-122"/>
                <a:ea typeface="微软雅黑" panose="020B0503020204020204" charset="-122"/>
              </a:endParaRPr>
            </a:p>
            <a:p>
              <a:pPr indent="0" latinLnBrk="0">
                <a:buFont typeface="Arial" panose="020B0604020202020204" pitchFamily="34" charset="0"/>
              </a:pPr>
              <a:endParaRPr lang="zh-CN" sz="1200" b="0">
                <a:solidFill>
                  <a:schemeClr val="tx1"/>
                </a:solidFill>
                <a:effectLst/>
                <a:latin typeface="微软雅黑" panose="020B0503020204020204" charset="-122"/>
                <a:ea typeface="微软雅黑" panose="020B0503020204020204" charset="-122"/>
              </a:endParaRPr>
            </a:p>
          </p:txBody>
        </p:sp>
      </p:grpSp>
      <p:grpSp>
        <p:nvGrpSpPr>
          <p:cNvPr id="30" name="Group 29"/>
          <p:cNvGrpSpPr/>
          <p:nvPr/>
        </p:nvGrpSpPr>
        <p:grpSpPr>
          <a:xfrm>
            <a:off x="8192877" y="4757603"/>
            <a:ext cx="2359446" cy="1022908"/>
            <a:chOff x="1639677" y="4836405"/>
            <a:chExt cx="2359446" cy="1022908"/>
          </a:xfrm>
        </p:grpSpPr>
        <p:sp>
          <p:nvSpPr>
            <p:cNvPr id="31" name="Double Bracket 30"/>
            <p:cNvSpPr/>
            <p:nvPr/>
          </p:nvSpPr>
          <p:spPr>
            <a:xfrm>
              <a:off x="1639677" y="4836405"/>
              <a:ext cx="2359446" cy="1022908"/>
            </a:xfrm>
            <a:prstGeom prst="bracketPair">
              <a:avLst/>
            </a:prstGeom>
            <a:ln w="25400">
              <a:solidFill>
                <a:srgbClr val="5A426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32" name="Group 31"/>
            <p:cNvGrpSpPr/>
            <p:nvPr/>
          </p:nvGrpSpPr>
          <p:grpSpPr>
            <a:xfrm>
              <a:off x="1948329" y="4844213"/>
              <a:ext cx="1742143" cy="734454"/>
              <a:chOff x="3809999" y="5288221"/>
              <a:chExt cx="4572000" cy="734454"/>
            </a:xfrm>
          </p:grpSpPr>
          <p:sp>
            <p:nvSpPr>
              <p:cNvPr id="33" name="Rectangle 3"/>
              <p:cNvSpPr txBox="1">
                <a:spLocks noChangeArrowheads="1"/>
              </p:cNvSpPr>
              <p:nvPr/>
            </p:nvSpPr>
            <p:spPr bwMode="auto">
              <a:xfrm>
                <a:off x="3880363" y="5561030"/>
                <a:ext cx="4431274" cy="46164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200" b="0">
                    <a:solidFill>
                      <a:schemeClr val="tx1"/>
                    </a:solidFill>
                    <a:effectLst/>
                    <a:latin typeface="微软雅黑" panose="020B0503020204020204" charset="-122"/>
                    <a:ea typeface="微软雅黑" panose="020B0503020204020204" charset="-122"/>
                  </a:rPr>
                  <a:t>预定更便捷、通知更智能</a:t>
                </a:r>
                <a:endParaRPr lang="en-US" altLang="ko-KR" sz="1200" b="0">
                  <a:solidFill>
                    <a:schemeClr val="tx1"/>
                  </a:solidFill>
                  <a:effectLst/>
                  <a:latin typeface="微软雅黑" panose="020B0503020204020204" charset="-122"/>
                  <a:ea typeface="微软雅黑" panose="020B0503020204020204" charset="-122"/>
                </a:endParaRPr>
              </a:p>
            </p:txBody>
          </p:sp>
          <p:sp>
            <p:nvSpPr>
              <p:cNvPr id="34" name="TextBox 33"/>
              <p:cNvSpPr txBox="1"/>
              <p:nvPr/>
            </p:nvSpPr>
            <p:spPr>
              <a:xfrm>
                <a:off x="3809999" y="5288221"/>
                <a:ext cx="4572000" cy="368300"/>
              </a:xfrm>
              <a:prstGeom prst="rect">
                <a:avLst/>
              </a:prstGeom>
            </p:spPr>
            <p:txBody>
              <a:bodyPr wrap="square" rtlCol="0">
                <a:spAutoFit/>
              </a:bodyPr>
              <a:lstStyle/>
              <a:p>
                <a:pPr algn="ctr">
                  <a:buClr>
                    <a:schemeClr val="tx1">
                      <a:lumMod val="85000"/>
                      <a:lumOff val="15000"/>
                    </a:schemeClr>
                  </a:buClr>
                  <a:buSzPct val="105000"/>
                </a:pPr>
                <a:endParaRPr lang="en-US" altLang="ko-KR" b="1">
                  <a:solidFill>
                    <a:srgbClr val="5A4262"/>
                  </a:solidFill>
                  <a:latin typeface="微软雅黑" panose="020B0503020204020204" charset="-122"/>
                </a:endParaRPr>
              </a:p>
            </p:txBody>
          </p:sp>
        </p:grpSp>
      </p:grpSp>
      <p:sp>
        <p:nvSpPr>
          <p:cNvPr id="61" name="TextBox 60"/>
          <p:cNvSpPr txBox="1"/>
          <p:nvPr/>
        </p:nvSpPr>
        <p:spPr>
          <a:xfrm>
            <a:off x="5140960" y="3271520"/>
            <a:ext cx="1909445" cy="306705"/>
          </a:xfrm>
          <a:prstGeom prst="rect">
            <a:avLst/>
          </a:prstGeom>
        </p:spPr>
        <p:txBody>
          <a:bodyPr wrap="square" rtlCol="0">
            <a:spAutoFit/>
          </a:bodyPr>
          <a:lstStyle/>
          <a:p>
            <a:pPr algn="ctr">
              <a:buClr>
                <a:schemeClr val="tx1">
                  <a:lumMod val="85000"/>
                  <a:lumOff val="15000"/>
                </a:schemeClr>
              </a:buClr>
              <a:buSzPct val="105000"/>
            </a:pPr>
            <a:r>
              <a:rPr lang="en-US" altLang="ko-KR" sz="1400" b="1" smtClean="0">
                <a:solidFill>
                  <a:srgbClr val="C35954"/>
                </a:solidFill>
                <a:latin typeface="微软雅黑" panose="020B0503020204020204" charset="-122"/>
              </a:rPr>
              <a:t>线上会议室预定</a:t>
            </a:r>
            <a:endParaRPr lang="en-US" altLang="ko-KR" sz="1400" b="1" smtClean="0">
              <a:solidFill>
                <a:srgbClr val="C35954"/>
              </a:solidFill>
              <a:latin typeface="微软雅黑" panose="020B0503020204020204" charset="-122"/>
            </a:endParaRPr>
          </a:p>
        </p:txBody>
      </p:sp>
      <p:grpSp>
        <p:nvGrpSpPr>
          <p:cNvPr id="62" name="Group 61"/>
          <p:cNvGrpSpPr/>
          <p:nvPr/>
        </p:nvGrpSpPr>
        <p:grpSpPr>
          <a:xfrm>
            <a:off x="1864012" y="3271411"/>
            <a:ext cx="1909590" cy="677660"/>
            <a:chOff x="5141205" y="3350213"/>
            <a:chExt cx="1909590" cy="677660"/>
          </a:xfrm>
        </p:grpSpPr>
        <p:sp>
          <p:nvSpPr>
            <p:cNvPr id="63" name="Rectangle 3"/>
            <p:cNvSpPr txBox="1">
              <a:spLocks noChangeArrowheads="1"/>
            </p:cNvSpPr>
            <p:nvPr/>
          </p:nvSpPr>
          <p:spPr bwMode="auto">
            <a:xfrm>
              <a:off x="5259666" y="3627823"/>
              <a:ext cx="1672668" cy="40005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000" b="0">
                  <a:solidFill>
                    <a:schemeClr val="tx1"/>
                  </a:solidFill>
                  <a:effectLst/>
                  <a:latin typeface="微软雅黑" panose="020B0503020204020204" charset="-122"/>
                </a:rPr>
                <a:t>持续长久的使用、才能带来活跃度和转化</a:t>
              </a:r>
              <a:endParaRPr lang="en-US" altLang="ko-KR" sz="1000" b="0">
                <a:solidFill>
                  <a:schemeClr val="tx1"/>
                </a:solidFill>
                <a:effectLst/>
                <a:latin typeface="微软雅黑" panose="020B0503020204020204" charset="-122"/>
              </a:endParaRPr>
            </a:p>
          </p:txBody>
        </p:sp>
        <p:sp>
          <p:nvSpPr>
            <p:cNvPr id="64" name="TextBox 63"/>
            <p:cNvSpPr txBox="1"/>
            <p:nvPr/>
          </p:nvSpPr>
          <p:spPr>
            <a:xfrm>
              <a:off x="5141205" y="3350213"/>
              <a:ext cx="1909590" cy="306705"/>
            </a:xfrm>
            <a:prstGeom prst="rect">
              <a:avLst/>
            </a:prstGeom>
          </p:spPr>
          <p:txBody>
            <a:bodyPr wrap="square" rtlCol="0">
              <a:spAutoFit/>
            </a:bodyPr>
            <a:lstStyle/>
            <a:p>
              <a:pPr algn="ctr">
                <a:buClr>
                  <a:schemeClr val="tx1">
                    <a:lumMod val="85000"/>
                    <a:lumOff val="15000"/>
                  </a:schemeClr>
                </a:buClr>
                <a:buSzPct val="105000"/>
              </a:pPr>
              <a:r>
                <a:rPr lang="zh-CN" altLang="en-US" sz="1400" b="1" smtClean="0">
                  <a:solidFill>
                    <a:srgbClr val="C35954"/>
                  </a:solidFill>
                  <a:latin typeface="微软雅黑" panose="020B0503020204020204" charset="-122"/>
                  <a:ea typeface="微软雅黑" panose="020B0503020204020204" charset="-122"/>
                </a:rPr>
                <a:t>团队运营</a:t>
              </a:r>
              <a:endParaRPr lang="zh-CN" altLang="en-US" sz="1400" b="1">
                <a:solidFill>
                  <a:srgbClr val="C35954"/>
                </a:solidFill>
                <a:latin typeface="微软雅黑" panose="020B0503020204020204" charset="-122"/>
                <a:ea typeface="微软雅黑" panose="020B0503020204020204" charset="-122"/>
              </a:endParaRPr>
            </a:p>
          </p:txBody>
        </p:sp>
      </p:grpSp>
      <p:grpSp>
        <p:nvGrpSpPr>
          <p:cNvPr id="65" name="Group 64"/>
          <p:cNvGrpSpPr/>
          <p:nvPr/>
        </p:nvGrpSpPr>
        <p:grpSpPr>
          <a:xfrm>
            <a:off x="8417805" y="3271411"/>
            <a:ext cx="1909590" cy="831965"/>
            <a:chOff x="5141205" y="3350213"/>
            <a:chExt cx="1909590" cy="831965"/>
          </a:xfrm>
        </p:grpSpPr>
        <p:sp>
          <p:nvSpPr>
            <p:cNvPr id="66" name="Rectangle 3"/>
            <p:cNvSpPr txBox="1">
              <a:spLocks noChangeArrowheads="1"/>
            </p:cNvSpPr>
            <p:nvPr/>
          </p:nvSpPr>
          <p:spPr bwMode="auto">
            <a:xfrm>
              <a:off x="5259666" y="3627823"/>
              <a:ext cx="1672668" cy="55435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zh-CN" sz="1000" b="0">
                  <a:solidFill>
                    <a:schemeClr val="tx1"/>
                  </a:solidFill>
                  <a:effectLst/>
                  <a:latin typeface="微软雅黑" panose="020B0503020204020204" charset="-122"/>
                  <a:ea typeface="微软雅黑" panose="020B0503020204020204" charset="-122"/>
                </a:rPr>
                <a:t>手机备忘录</a:t>
              </a:r>
              <a:endParaRPr lang="zh-CN" sz="1000" b="0">
                <a:solidFill>
                  <a:schemeClr val="tx1"/>
                </a:solidFill>
                <a:effectLst/>
                <a:latin typeface="微软雅黑" panose="020B0503020204020204" charset="-122"/>
                <a:ea typeface="微软雅黑" panose="020B0503020204020204" charset="-122"/>
              </a:endParaRPr>
            </a:p>
            <a:p>
              <a:pPr latinLnBrk="0"/>
              <a:r>
                <a:rPr lang="zh-CN" sz="1000" b="0">
                  <a:solidFill>
                    <a:schemeClr val="tx1"/>
                  </a:solidFill>
                  <a:effectLst/>
                  <a:latin typeface="微软雅黑" panose="020B0503020204020204" charset="-122"/>
                  <a:ea typeface="微软雅黑" panose="020B0503020204020204" charset="-122"/>
                </a:rPr>
                <a:t>日历</a:t>
              </a:r>
              <a:endParaRPr lang="zh-CN" sz="1000" b="0">
                <a:solidFill>
                  <a:schemeClr val="tx1"/>
                </a:solidFill>
                <a:effectLst/>
                <a:latin typeface="微软雅黑" panose="020B0503020204020204" charset="-122"/>
                <a:ea typeface="微软雅黑" panose="020B0503020204020204" charset="-122"/>
              </a:endParaRPr>
            </a:p>
            <a:p>
              <a:pPr latinLnBrk="0"/>
              <a:r>
                <a:rPr lang="zh-CN" sz="1000" b="0">
                  <a:solidFill>
                    <a:schemeClr val="tx1"/>
                  </a:solidFill>
                  <a:effectLst/>
                  <a:latin typeface="微软雅黑" panose="020B0503020204020204" charset="-122"/>
                  <a:ea typeface="微软雅黑" panose="020B0503020204020204" charset="-122"/>
                </a:rPr>
                <a:t>闹钟</a:t>
              </a:r>
              <a:endParaRPr lang="zh-CN" sz="1000" b="0">
                <a:solidFill>
                  <a:schemeClr val="tx1"/>
                </a:solidFill>
                <a:effectLst/>
                <a:latin typeface="微软雅黑" panose="020B0503020204020204" charset="-122"/>
                <a:ea typeface="微软雅黑" panose="020B0503020204020204" charset="-122"/>
              </a:endParaRPr>
            </a:p>
          </p:txBody>
        </p:sp>
        <p:sp>
          <p:nvSpPr>
            <p:cNvPr id="67" name="TextBox 66"/>
            <p:cNvSpPr txBox="1"/>
            <p:nvPr/>
          </p:nvSpPr>
          <p:spPr>
            <a:xfrm>
              <a:off x="5141205" y="3350213"/>
              <a:ext cx="1909590" cy="306705"/>
            </a:xfrm>
            <a:prstGeom prst="rect">
              <a:avLst/>
            </a:prstGeom>
          </p:spPr>
          <p:txBody>
            <a:bodyPr wrap="square" rtlCol="0">
              <a:spAutoFit/>
            </a:bodyPr>
            <a:lstStyle/>
            <a:p>
              <a:pPr algn="ctr">
                <a:buClr>
                  <a:schemeClr val="tx1">
                    <a:lumMod val="85000"/>
                    <a:lumOff val="15000"/>
                  </a:schemeClr>
                </a:buClr>
                <a:buSzPct val="105000"/>
              </a:pPr>
              <a:r>
                <a:rPr lang="zh-CN" altLang="en-US" sz="1400" b="1" smtClean="0">
                  <a:solidFill>
                    <a:srgbClr val="C35954"/>
                  </a:solidFill>
                  <a:latin typeface="微软雅黑" panose="020B0503020204020204" charset="-122"/>
                  <a:ea typeface="微软雅黑" panose="020B0503020204020204" charset="-122"/>
                </a:rPr>
                <a:t>预定方式多样化</a:t>
              </a:r>
              <a:endParaRPr lang="zh-CN" altLang="en-US" sz="1400" b="1">
                <a:solidFill>
                  <a:srgbClr val="C35954"/>
                </a:solidFill>
                <a:latin typeface="微软雅黑" panose="020B0503020204020204" charset="-122"/>
                <a:ea typeface="微软雅黑" panose="020B0503020204020204" charset="-122"/>
              </a:endParaRPr>
            </a:p>
          </p:txBody>
        </p:sp>
      </p:grpSp>
      <p:grpSp>
        <p:nvGrpSpPr>
          <p:cNvPr id="68" name="Group 67"/>
          <p:cNvGrpSpPr/>
          <p:nvPr/>
        </p:nvGrpSpPr>
        <p:grpSpPr>
          <a:xfrm>
            <a:off x="5851268" y="2535642"/>
            <a:ext cx="489464" cy="587106"/>
            <a:chOff x="4051300" y="3109913"/>
            <a:chExt cx="628650" cy="754063"/>
          </a:xfrm>
          <a:solidFill>
            <a:srgbClr val="C35954"/>
          </a:solidFill>
        </p:grpSpPr>
        <p:sp>
          <p:nvSpPr>
            <p:cNvPr id="69" name="Freeform 68"/>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70" name="Freeform 69"/>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sp>
        <p:nvSpPr>
          <p:cNvPr id="71" name="Freeform 70"/>
          <p:cNvSpPr>
            <a:spLocks noEditPoints="1"/>
          </p:cNvSpPr>
          <p:nvPr/>
        </p:nvSpPr>
        <p:spPr bwMode="auto">
          <a:xfrm>
            <a:off x="9064832" y="2549236"/>
            <a:ext cx="615536" cy="559918"/>
          </a:xfrm>
          <a:custGeom>
            <a:avLst/>
            <a:gdLst>
              <a:gd name="T0" fmla="*/ 348 w 498"/>
              <a:gd name="T1" fmla="*/ 251 h 453"/>
              <a:gd name="T2" fmla="*/ 340 w 498"/>
              <a:gd name="T3" fmla="*/ 252 h 453"/>
              <a:gd name="T4" fmla="*/ 376 w 498"/>
              <a:gd name="T5" fmla="*/ 185 h 453"/>
              <a:gd name="T6" fmla="*/ 407 w 498"/>
              <a:gd name="T7" fmla="*/ 194 h 453"/>
              <a:gd name="T8" fmla="*/ 470 w 498"/>
              <a:gd name="T9" fmla="*/ 103 h 453"/>
              <a:gd name="T10" fmla="*/ 495 w 498"/>
              <a:gd name="T11" fmla="*/ 93 h 453"/>
              <a:gd name="T12" fmla="*/ 484 w 498"/>
              <a:gd name="T13" fmla="*/ 68 h 453"/>
              <a:gd name="T14" fmla="*/ 459 w 498"/>
              <a:gd name="T15" fmla="*/ 79 h 453"/>
              <a:gd name="T16" fmla="*/ 394 w 498"/>
              <a:gd name="T17" fmla="*/ 162 h 453"/>
              <a:gd name="T18" fmla="*/ 356 w 498"/>
              <a:gd name="T19" fmla="*/ 140 h 453"/>
              <a:gd name="T20" fmla="*/ 300 w 498"/>
              <a:gd name="T21" fmla="*/ 34 h 453"/>
              <a:gd name="T22" fmla="*/ 185 w 498"/>
              <a:gd name="T23" fmla="*/ 0 h 453"/>
              <a:gd name="T24" fmla="*/ 79 w 498"/>
              <a:gd name="T25" fmla="*/ 57 h 453"/>
              <a:gd name="T26" fmla="*/ 44 w 498"/>
              <a:gd name="T27" fmla="*/ 175 h 453"/>
              <a:gd name="T28" fmla="*/ 88 w 498"/>
              <a:gd name="T29" fmla="*/ 306 h 453"/>
              <a:gd name="T30" fmla="*/ 38 w 498"/>
              <a:gd name="T31" fmla="*/ 280 h 453"/>
              <a:gd name="T32" fmla="*/ 15 w 498"/>
              <a:gd name="T33" fmla="*/ 266 h 453"/>
              <a:gd name="T34" fmla="*/ 0 w 498"/>
              <a:gd name="T35" fmla="*/ 288 h 453"/>
              <a:gd name="T36" fmla="*/ 25 w 498"/>
              <a:gd name="T37" fmla="*/ 302 h 453"/>
              <a:gd name="T38" fmla="*/ 69 w 498"/>
              <a:gd name="T39" fmla="*/ 338 h 453"/>
              <a:gd name="T40" fmla="*/ 96 w 498"/>
              <a:gd name="T41" fmla="*/ 338 h 453"/>
              <a:gd name="T42" fmla="*/ 117 w 498"/>
              <a:gd name="T43" fmla="*/ 289 h 453"/>
              <a:gd name="T44" fmla="*/ 201 w 498"/>
              <a:gd name="T45" fmla="*/ 313 h 453"/>
              <a:gd name="T46" fmla="*/ 292 w 498"/>
              <a:gd name="T47" fmla="*/ 284 h 453"/>
              <a:gd name="T48" fmla="*/ 295 w 498"/>
              <a:gd name="T49" fmla="*/ 301 h 453"/>
              <a:gd name="T50" fmla="*/ 297 w 498"/>
              <a:gd name="T51" fmla="*/ 305 h 453"/>
              <a:gd name="T52" fmla="*/ 447 w 498"/>
              <a:gd name="T53" fmla="*/ 453 h 453"/>
              <a:gd name="T54" fmla="*/ 497 w 498"/>
              <a:gd name="T55" fmla="*/ 413 h 453"/>
              <a:gd name="T56" fmla="*/ 481 w 498"/>
              <a:gd name="T57" fmla="*/ 83 h 453"/>
              <a:gd name="T58" fmla="*/ 346 w 498"/>
              <a:gd name="T59" fmla="*/ 268 h 453"/>
              <a:gd name="T60" fmla="*/ 68 w 498"/>
              <a:gd name="T61" fmla="*/ 101 h 453"/>
              <a:gd name="T62" fmla="*/ 146 w 498"/>
              <a:gd name="T63" fmla="*/ 25 h 453"/>
              <a:gd name="T64" fmla="*/ 255 w 498"/>
              <a:gd name="T65" fmla="*/ 25 h 453"/>
              <a:gd name="T66" fmla="*/ 333 w 498"/>
              <a:gd name="T67" fmla="*/ 101 h 453"/>
              <a:gd name="T68" fmla="*/ 329 w 498"/>
              <a:gd name="T69" fmla="*/ 156 h 453"/>
              <a:gd name="T70" fmla="*/ 292 w 498"/>
              <a:gd name="T71" fmla="*/ 64 h 453"/>
              <a:gd name="T72" fmla="*/ 201 w 498"/>
              <a:gd name="T73" fmla="*/ 27 h 453"/>
              <a:gd name="T74" fmla="*/ 109 w 498"/>
              <a:gd name="T75" fmla="*/ 66 h 453"/>
              <a:gd name="T76" fmla="*/ 71 w 498"/>
              <a:gd name="T77" fmla="*/ 156 h 453"/>
              <a:gd name="T78" fmla="*/ 109 w 498"/>
              <a:gd name="T79" fmla="*/ 247 h 453"/>
              <a:gd name="T80" fmla="*/ 67 w 498"/>
              <a:gd name="T81" fmla="*/ 205 h 453"/>
              <a:gd name="T82" fmla="*/ 204 w 498"/>
              <a:gd name="T83" fmla="*/ 175 h 453"/>
              <a:gd name="T84" fmla="*/ 294 w 498"/>
              <a:gd name="T85" fmla="*/ 224 h 453"/>
              <a:gd name="T86" fmla="*/ 212 w 498"/>
              <a:gd name="T87" fmla="*/ 271 h 453"/>
              <a:gd name="T88" fmla="*/ 140 w 498"/>
              <a:gd name="T89" fmla="*/ 255 h 453"/>
              <a:gd name="T90" fmla="*/ 197 w 498"/>
              <a:gd name="T91" fmla="*/ 139 h 453"/>
              <a:gd name="T92" fmla="*/ 187 w 498"/>
              <a:gd name="T93" fmla="*/ 164 h 453"/>
              <a:gd name="T94" fmla="*/ 91 w 498"/>
              <a:gd name="T95" fmla="*/ 190 h 453"/>
              <a:gd name="T96" fmla="*/ 99 w 498"/>
              <a:gd name="T97" fmla="*/ 102 h 453"/>
              <a:gd name="T98" fmla="*/ 167 w 498"/>
              <a:gd name="T99" fmla="*/ 46 h 453"/>
              <a:gd name="T100" fmla="*/ 255 w 498"/>
              <a:gd name="T101" fmla="*/ 55 h 453"/>
              <a:gd name="T102" fmla="*/ 311 w 498"/>
              <a:gd name="T103" fmla="*/ 123 h 453"/>
              <a:gd name="T104" fmla="*/ 201 w 498"/>
              <a:gd name="T105" fmla="*/ 299 h 453"/>
              <a:gd name="T106" fmla="*/ 125 w 498"/>
              <a:gd name="T107" fmla="*/ 277 h 453"/>
              <a:gd name="T108" fmla="*/ 214 w 498"/>
              <a:gd name="T109" fmla="*/ 285 h 453"/>
              <a:gd name="T110" fmla="*/ 299 w 498"/>
              <a:gd name="T111" fmla="*/ 239 h 453"/>
              <a:gd name="T112" fmla="*/ 341 w 498"/>
              <a:gd name="T113" fmla="*/ 181 h 453"/>
              <a:gd name="T114" fmla="*/ 308 w 498"/>
              <a:gd name="T115" fmla="*/ 250 h 453"/>
              <a:gd name="T116" fmla="*/ 288 w 498"/>
              <a:gd name="T117" fmla="*/ 269 h 453"/>
              <a:gd name="T118" fmla="*/ 225 w 498"/>
              <a:gd name="T119" fmla="*/ 297 h 453"/>
              <a:gd name="T120" fmla="*/ 307 w 498"/>
              <a:gd name="T121" fmla="*/ 272 h 453"/>
              <a:gd name="T122" fmla="*/ 310 w 498"/>
              <a:gd name="T123" fmla="*/ 283 h 453"/>
              <a:gd name="T124" fmla="*/ 483 w 498"/>
              <a:gd name="T125" fmla="*/ 41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8" h="453">
                <a:moveTo>
                  <a:pt x="496" y="398"/>
                </a:moveTo>
                <a:lnTo>
                  <a:pt x="496" y="398"/>
                </a:lnTo>
                <a:lnTo>
                  <a:pt x="485" y="387"/>
                </a:lnTo>
                <a:lnTo>
                  <a:pt x="485" y="387"/>
                </a:lnTo>
                <a:lnTo>
                  <a:pt x="485" y="387"/>
                </a:lnTo>
                <a:lnTo>
                  <a:pt x="350" y="252"/>
                </a:lnTo>
                <a:lnTo>
                  <a:pt x="350" y="252"/>
                </a:lnTo>
                <a:lnTo>
                  <a:pt x="348" y="251"/>
                </a:lnTo>
                <a:lnTo>
                  <a:pt x="348" y="251"/>
                </a:lnTo>
                <a:lnTo>
                  <a:pt x="348" y="251"/>
                </a:lnTo>
                <a:lnTo>
                  <a:pt x="348" y="251"/>
                </a:lnTo>
                <a:lnTo>
                  <a:pt x="346" y="250"/>
                </a:lnTo>
                <a:lnTo>
                  <a:pt x="346" y="250"/>
                </a:lnTo>
                <a:lnTo>
                  <a:pt x="342" y="251"/>
                </a:lnTo>
                <a:lnTo>
                  <a:pt x="342" y="251"/>
                </a:lnTo>
                <a:lnTo>
                  <a:pt x="342" y="251"/>
                </a:lnTo>
                <a:lnTo>
                  <a:pt x="342" y="251"/>
                </a:lnTo>
                <a:lnTo>
                  <a:pt x="340" y="252"/>
                </a:lnTo>
                <a:lnTo>
                  <a:pt x="337" y="256"/>
                </a:lnTo>
                <a:lnTo>
                  <a:pt x="328" y="247"/>
                </a:lnTo>
                <a:lnTo>
                  <a:pt x="328" y="247"/>
                </a:lnTo>
                <a:lnTo>
                  <a:pt x="338" y="232"/>
                </a:lnTo>
                <a:lnTo>
                  <a:pt x="346" y="217"/>
                </a:lnTo>
                <a:lnTo>
                  <a:pt x="351" y="199"/>
                </a:lnTo>
                <a:lnTo>
                  <a:pt x="355" y="183"/>
                </a:lnTo>
                <a:lnTo>
                  <a:pt x="376" y="185"/>
                </a:lnTo>
                <a:lnTo>
                  <a:pt x="376" y="185"/>
                </a:lnTo>
                <a:lnTo>
                  <a:pt x="379" y="191"/>
                </a:lnTo>
                <a:lnTo>
                  <a:pt x="382" y="195"/>
                </a:lnTo>
                <a:lnTo>
                  <a:pt x="388" y="198"/>
                </a:lnTo>
                <a:lnTo>
                  <a:pt x="394" y="199"/>
                </a:lnTo>
                <a:lnTo>
                  <a:pt x="394" y="199"/>
                </a:lnTo>
                <a:lnTo>
                  <a:pt x="399" y="199"/>
                </a:lnTo>
                <a:lnTo>
                  <a:pt x="402" y="198"/>
                </a:lnTo>
                <a:lnTo>
                  <a:pt x="405" y="196"/>
                </a:lnTo>
                <a:lnTo>
                  <a:pt x="407" y="194"/>
                </a:lnTo>
                <a:lnTo>
                  <a:pt x="410" y="191"/>
                </a:lnTo>
                <a:lnTo>
                  <a:pt x="412" y="188"/>
                </a:lnTo>
                <a:lnTo>
                  <a:pt x="413" y="184"/>
                </a:lnTo>
                <a:lnTo>
                  <a:pt x="414" y="181"/>
                </a:lnTo>
                <a:lnTo>
                  <a:pt x="414" y="181"/>
                </a:lnTo>
                <a:lnTo>
                  <a:pt x="413" y="176"/>
                </a:lnTo>
                <a:lnTo>
                  <a:pt x="412" y="172"/>
                </a:lnTo>
                <a:lnTo>
                  <a:pt x="470" y="103"/>
                </a:lnTo>
                <a:lnTo>
                  <a:pt x="470" y="103"/>
                </a:lnTo>
                <a:lnTo>
                  <a:pt x="473" y="104"/>
                </a:lnTo>
                <a:lnTo>
                  <a:pt x="477" y="104"/>
                </a:lnTo>
                <a:lnTo>
                  <a:pt x="477" y="104"/>
                </a:lnTo>
                <a:lnTo>
                  <a:pt x="481" y="104"/>
                </a:lnTo>
                <a:lnTo>
                  <a:pt x="484" y="103"/>
                </a:lnTo>
                <a:lnTo>
                  <a:pt x="487" y="101"/>
                </a:lnTo>
                <a:lnTo>
                  <a:pt x="490" y="99"/>
                </a:lnTo>
                <a:lnTo>
                  <a:pt x="493" y="96"/>
                </a:lnTo>
                <a:lnTo>
                  <a:pt x="495" y="93"/>
                </a:lnTo>
                <a:lnTo>
                  <a:pt x="496" y="89"/>
                </a:lnTo>
                <a:lnTo>
                  <a:pt x="496" y="86"/>
                </a:lnTo>
                <a:lnTo>
                  <a:pt x="496" y="86"/>
                </a:lnTo>
                <a:lnTo>
                  <a:pt x="496" y="82"/>
                </a:lnTo>
                <a:lnTo>
                  <a:pt x="495" y="79"/>
                </a:lnTo>
                <a:lnTo>
                  <a:pt x="493" y="75"/>
                </a:lnTo>
                <a:lnTo>
                  <a:pt x="490" y="72"/>
                </a:lnTo>
                <a:lnTo>
                  <a:pt x="487" y="70"/>
                </a:lnTo>
                <a:lnTo>
                  <a:pt x="484" y="68"/>
                </a:lnTo>
                <a:lnTo>
                  <a:pt x="481" y="67"/>
                </a:lnTo>
                <a:lnTo>
                  <a:pt x="477" y="67"/>
                </a:lnTo>
                <a:lnTo>
                  <a:pt x="477" y="67"/>
                </a:lnTo>
                <a:lnTo>
                  <a:pt x="473" y="67"/>
                </a:lnTo>
                <a:lnTo>
                  <a:pt x="470" y="68"/>
                </a:lnTo>
                <a:lnTo>
                  <a:pt x="467" y="70"/>
                </a:lnTo>
                <a:lnTo>
                  <a:pt x="463" y="72"/>
                </a:lnTo>
                <a:lnTo>
                  <a:pt x="461" y="75"/>
                </a:lnTo>
                <a:lnTo>
                  <a:pt x="459" y="79"/>
                </a:lnTo>
                <a:lnTo>
                  <a:pt x="458" y="82"/>
                </a:lnTo>
                <a:lnTo>
                  <a:pt x="458" y="86"/>
                </a:lnTo>
                <a:lnTo>
                  <a:pt x="458" y="86"/>
                </a:lnTo>
                <a:lnTo>
                  <a:pt x="459" y="89"/>
                </a:lnTo>
                <a:lnTo>
                  <a:pt x="460" y="94"/>
                </a:lnTo>
                <a:lnTo>
                  <a:pt x="401" y="163"/>
                </a:lnTo>
                <a:lnTo>
                  <a:pt x="401" y="163"/>
                </a:lnTo>
                <a:lnTo>
                  <a:pt x="394" y="162"/>
                </a:lnTo>
                <a:lnTo>
                  <a:pt x="394" y="162"/>
                </a:lnTo>
                <a:lnTo>
                  <a:pt x="389" y="163"/>
                </a:lnTo>
                <a:lnTo>
                  <a:pt x="385" y="165"/>
                </a:lnTo>
                <a:lnTo>
                  <a:pt x="381" y="167"/>
                </a:lnTo>
                <a:lnTo>
                  <a:pt x="378" y="171"/>
                </a:lnTo>
                <a:lnTo>
                  <a:pt x="358" y="169"/>
                </a:lnTo>
                <a:lnTo>
                  <a:pt x="358" y="169"/>
                </a:lnTo>
                <a:lnTo>
                  <a:pt x="358" y="156"/>
                </a:lnTo>
                <a:lnTo>
                  <a:pt x="358" y="156"/>
                </a:lnTo>
                <a:lnTo>
                  <a:pt x="356" y="140"/>
                </a:lnTo>
                <a:lnTo>
                  <a:pt x="354" y="125"/>
                </a:lnTo>
                <a:lnTo>
                  <a:pt x="351" y="111"/>
                </a:lnTo>
                <a:lnTo>
                  <a:pt x="346" y="96"/>
                </a:lnTo>
                <a:lnTo>
                  <a:pt x="339" y="82"/>
                </a:lnTo>
                <a:lnTo>
                  <a:pt x="332" y="69"/>
                </a:lnTo>
                <a:lnTo>
                  <a:pt x="322" y="57"/>
                </a:lnTo>
                <a:lnTo>
                  <a:pt x="312" y="45"/>
                </a:lnTo>
                <a:lnTo>
                  <a:pt x="312" y="45"/>
                </a:lnTo>
                <a:lnTo>
                  <a:pt x="300" y="34"/>
                </a:lnTo>
                <a:lnTo>
                  <a:pt x="287" y="26"/>
                </a:lnTo>
                <a:lnTo>
                  <a:pt x="274" y="18"/>
                </a:lnTo>
                <a:lnTo>
                  <a:pt x="260" y="12"/>
                </a:lnTo>
                <a:lnTo>
                  <a:pt x="246" y="6"/>
                </a:lnTo>
                <a:lnTo>
                  <a:pt x="231" y="2"/>
                </a:lnTo>
                <a:lnTo>
                  <a:pt x="216" y="0"/>
                </a:lnTo>
                <a:lnTo>
                  <a:pt x="201" y="0"/>
                </a:lnTo>
                <a:lnTo>
                  <a:pt x="201" y="0"/>
                </a:lnTo>
                <a:lnTo>
                  <a:pt x="185" y="0"/>
                </a:lnTo>
                <a:lnTo>
                  <a:pt x="170" y="2"/>
                </a:lnTo>
                <a:lnTo>
                  <a:pt x="155" y="6"/>
                </a:lnTo>
                <a:lnTo>
                  <a:pt x="140" y="12"/>
                </a:lnTo>
                <a:lnTo>
                  <a:pt x="126" y="18"/>
                </a:lnTo>
                <a:lnTo>
                  <a:pt x="113" y="26"/>
                </a:lnTo>
                <a:lnTo>
                  <a:pt x="102" y="35"/>
                </a:lnTo>
                <a:lnTo>
                  <a:pt x="90" y="45"/>
                </a:lnTo>
                <a:lnTo>
                  <a:pt x="90" y="45"/>
                </a:lnTo>
                <a:lnTo>
                  <a:pt x="79" y="57"/>
                </a:lnTo>
                <a:lnTo>
                  <a:pt x="70" y="70"/>
                </a:lnTo>
                <a:lnTo>
                  <a:pt x="62" y="83"/>
                </a:lnTo>
                <a:lnTo>
                  <a:pt x="55" y="96"/>
                </a:lnTo>
                <a:lnTo>
                  <a:pt x="51" y="111"/>
                </a:lnTo>
                <a:lnTo>
                  <a:pt x="47" y="125"/>
                </a:lnTo>
                <a:lnTo>
                  <a:pt x="44" y="141"/>
                </a:lnTo>
                <a:lnTo>
                  <a:pt x="43" y="156"/>
                </a:lnTo>
                <a:lnTo>
                  <a:pt x="43" y="156"/>
                </a:lnTo>
                <a:lnTo>
                  <a:pt x="44" y="175"/>
                </a:lnTo>
                <a:lnTo>
                  <a:pt x="48" y="193"/>
                </a:lnTo>
                <a:lnTo>
                  <a:pt x="53" y="210"/>
                </a:lnTo>
                <a:lnTo>
                  <a:pt x="61" y="226"/>
                </a:lnTo>
                <a:lnTo>
                  <a:pt x="69" y="242"/>
                </a:lnTo>
                <a:lnTo>
                  <a:pt x="80" y="256"/>
                </a:lnTo>
                <a:lnTo>
                  <a:pt x="92" y="269"/>
                </a:lnTo>
                <a:lnTo>
                  <a:pt x="105" y="280"/>
                </a:lnTo>
                <a:lnTo>
                  <a:pt x="88" y="306"/>
                </a:lnTo>
                <a:lnTo>
                  <a:pt x="88" y="306"/>
                </a:lnTo>
                <a:lnTo>
                  <a:pt x="83" y="305"/>
                </a:lnTo>
                <a:lnTo>
                  <a:pt x="83" y="305"/>
                </a:lnTo>
                <a:lnTo>
                  <a:pt x="77" y="306"/>
                </a:lnTo>
                <a:lnTo>
                  <a:pt x="71" y="310"/>
                </a:lnTo>
                <a:lnTo>
                  <a:pt x="38" y="288"/>
                </a:lnTo>
                <a:lnTo>
                  <a:pt x="38" y="288"/>
                </a:lnTo>
                <a:lnTo>
                  <a:pt x="38" y="285"/>
                </a:lnTo>
                <a:lnTo>
                  <a:pt x="38" y="285"/>
                </a:lnTo>
                <a:lnTo>
                  <a:pt x="38" y="280"/>
                </a:lnTo>
                <a:lnTo>
                  <a:pt x="37" y="277"/>
                </a:lnTo>
                <a:lnTo>
                  <a:pt x="35" y="274"/>
                </a:lnTo>
                <a:lnTo>
                  <a:pt x="32" y="271"/>
                </a:lnTo>
                <a:lnTo>
                  <a:pt x="29" y="269"/>
                </a:lnTo>
                <a:lnTo>
                  <a:pt x="26" y="268"/>
                </a:lnTo>
                <a:lnTo>
                  <a:pt x="23" y="266"/>
                </a:lnTo>
                <a:lnTo>
                  <a:pt x="20" y="265"/>
                </a:lnTo>
                <a:lnTo>
                  <a:pt x="20" y="265"/>
                </a:lnTo>
                <a:lnTo>
                  <a:pt x="15" y="266"/>
                </a:lnTo>
                <a:lnTo>
                  <a:pt x="12" y="268"/>
                </a:lnTo>
                <a:lnTo>
                  <a:pt x="9" y="269"/>
                </a:lnTo>
                <a:lnTo>
                  <a:pt x="5" y="271"/>
                </a:lnTo>
                <a:lnTo>
                  <a:pt x="3" y="274"/>
                </a:lnTo>
                <a:lnTo>
                  <a:pt x="1" y="277"/>
                </a:lnTo>
                <a:lnTo>
                  <a:pt x="0" y="280"/>
                </a:lnTo>
                <a:lnTo>
                  <a:pt x="0" y="285"/>
                </a:lnTo>
                <a:lnTo>
                  <a:pt x="0" y="285"/>
                </a:lnTo>
                <a:lnTo>
                  <a:pt x="0" y="288"/>
                </a:lnTo>
                <a:lnTo>
                  <a:pt x="1" y="292"/>
                </a:lnTo>
                <a:lnTo>
                  <a:pt x="3" y="295"/>
                </a:lnTo>
                <a:lnTo>
                  <a:pt x="5" y="298"/>
                </a:lnTo>
                <a:lnTo>
                  <a:pt x="9" y="300"/>
                </a:lnTo>
                <a:lnTo>
                  <a:pt x="12" y="302"/>
                </a:lnTo>
                <a:lnTo>
                  <a:pt x="15" y="303"/>
                </a:lnTo>
                <a:lnTo>
                  <a:pt x="20" y="303"/>
                </a:lnTo>
                <a:lnTo>
                  <a:pt x="20" y="303"/>
                </a:lnTo>
                <a:lnTo>
                  <a:pt x="25" y="302"/>
                </a:lnTo>
                <a:lnTo>
                  <a:pt x="29" y="300"/>
                </a:lnTo>
                <a:lnTo>
                  <a:pt x="64" y="322"/>
                </a:lnTo>
                <a:lnTo>
                  <a:pt x="64" y="322"/>
                </a:lnTo>
                <a:lnTo>
                  <a:pt x="64" y="325"/>
                </a:lnTo>
                <a:lnTo>
                  <a:pt x="64" y="325"/>
                </a:lnTo>
                <a:lnTo>
                  <a:pt x="64" y="328"/>
                </a:lnTo>
                <a:lnTo>
                  <a:pt x="65" y="332"/>
                </a:lnTo>
                <a:lnTo>
                  <a:pt x="67" y="336"/>
                </a:lnTo>
                <a:lnTo>
                  <a:pt x="69" y="338"/>
                </a:lnTo>
                <a:lnTo>
                  <a:pt x="72" y="340"/>
                </a:lnTo>
                <a:lnTo>
                  <a:pt x="76" y="342"/>
                </a:lnTo>
                <a:lnTo>
                  <a:pt x="79" y="343"/>
                </a:lnTo>
                <a:lnTo>
                  <a:pt x="83" y="343"/>
                </a:lnTo>
                <a:lnTo>
                  <a:pt x="83" y="343"/>
                </a:lnTo>
                <a:lnTo>
                  <a:pt x="86" y="343"/>
                </a:lnTo>
                <a:lnTo>
                  <a:pt x="90" y="342"/>
                </a:lnTo>
                <a:lnTo>
                  <a:pt x="93" y="340"/>
                </a:lnTo>
                <a:lnTo>
                  <a:pt x="96" y="338"/>
                </a:lnTo>
                <a:lnTo>
                  <a:pt x="98" y="336"/>
                </a:lnTo>
                <a:lnTo>
                  <a:pt x="101" y="332"/>
                </a:lnTo>
                <a:lnTo>
                  <a:pt x="102" y="328"/>
                </a:lnTo>
                <a:lnTo>
                  <a:pt x="102" y="325"/>
                </a:lnTo>
                <a:lnTo>
                  <a:pt x="102" y="325"/>
                </a:lnTo>
                <a:lnTo>
                  <a:pt x="101" y="319"/>
                </a:lnTo>
                <a:lnTo>
                  <a:pt x="98" y="314"/>
                </a:lnTo>
                <a:lnTo>
                  <a:pt x="117" y="289"/>
                </a:lnTo>
                <a:lnTo>
                  <a:pt x="117" y="289"/>
                </a:lnTo>
                <a:lnTo>
                  <a:pt x="126" y="295"/>
                </a:lnTo>
                <a:lnTo>
                  <a:pt x="136" y="299"/>
                </a:lnTo>
                <a:lnTo>
                  <a:pt x="146" y="303"/>
                </a:lnTo>
                <a:lnTo>
                  <a:pt x="157" y="306"/>
                </a:lnTo>
                <a:lnTo>
                  <a:pt x="166" y="310"/>
                </a:lnTo>
                <a:lnTo>
                  <a:pt x="178" y="312"/>
                </a:lnTo>
                <a:lnTo>
                  <a:pt x="189" y="313"/>
                </a:lnTo>
                <a:lnTo>
                  <a:pt x="201" y="313"/>
                </a:lnTo>
                <a:lnTo>
                  <a:pt x="201" y="313"/>
                </a:lnTo>
                <a:lnTo>
                  <a:pt x="201" y="313"/>
                </a:lnTo>
                <a:lnTo>
                  <a:pt x="213" y="313"/>
                </a:lnTo>
                <a:lnTo>
                  <a:pt x="225" y="311"/>
                </a:lnTo>
                <a:lnTo>
                  <a:pt x="237" y="309"/>
                </a:lnTo>
                <a:lnTo>
                  <a:pt x="248" y="305"/>
                </a:lnTo>
                <a:lnTo>
                  <a:pt x="260" y="302"/>
                </a:lnTo>
                <a:lnTo>
                  <a:pt x="271" y="297"/>
                </a:lnTo>
                <a:lnTo>
                  <a:pt x="282" y="291"/>
                </a:lnTo>
                <a:lnTo>
                  <a:pt x="292" y="284"/>
                </a:lnTo>
                <a:lnTo>
                  <a:pt x="300" y="292"/>
                </a:lnTo>
                <a:lnTo>
                  <a:pt x="297" y="296"/>
                </a:lnTo>
                <a:lnTo>
                  <a:pt x="297" y="296"/>
                </a:lnTo>
                <a:lnTo>
                  <a:pt x="295" y="298"/>
                </a:lnTo>
                <a:lnTo>
                  <a:pt x="295" y="298"/>
                </a:lnTo>
                <a:lnTo>
                  <a:pt x="295" y="298"/>
                </a:lnTo>
                <a:lnTo>
                  <a:pt x="295" y="298"/>
                </a:lnTo>
                <a:lnTo>
                  <a:pt x="295" y="301"/>
                </a:lnTo>
                <a:lnTo>
                  <a:pt x="295" y="301"/>
                </a:lnTo>
                <a:lnTo>
                  <a:pt x="295" y="301"/>
                </a:lnTo>
                <a:lnTo>
                  <a:pt x="295" y="301"/>
                </a:lnTo>
                <a:lnTo>
                  <a:pt x="295" y="303"/>
                </a:lnTo>
                <a:lnTo>
                  <a:pt x="295" y="303"/>
                </a:lnTo>
                <a:lnTo>
                  <a:pt x="295" y="303"/>
                </a:lnTo>
                <a:lnTo>
                  <a:pt x="295" y="303"/>
                </a:lnTo>
                <a:lnTo>
                  <a:pt x="297" y="305"/>
                </a:lnTo>
                <a:lnTo>
                  <a:pt x="297" y="305"/>
                </a:lnTo>
                <a:lnTo>
                  <a:pt x="297" y="305"/>
                </a:lnTo>
                <a:lnTo>
                  <a:pt x="312" y="322"/>
                </a:lnTo>
                <a:lnTo>
                  <a:pt x="312" y="322"/>
                </a:lnTo>
                <a:lnTo>
                  <a:pt x="312" y="322"/>
                </a:lnTo>
                <a:lnTo>
                  <a:pt x="432" y="440"/>
                </a:lnTo>
                <a:lnTo>
                  <a:pt x="443" y="451"/>
                </a:lnTo>
                <a:lnTo>
                  <a:pt x="443" y="451"/>
                </a:lnTo>
                <a:lnTo>
                  <a:pt x="445" y="452"/>
                </a:lnTo>
                <a:lnTo>
                  <a:pt x="447" y="453"/>
                </a:lnTo>
                <a:lnTo>
                  <a:pt x="447" y="453"/>
                </a:lnTo>
                <a:lnTo>
                  <a:pt x="447" y="453"/>
                </a:lnTo>
                <a:lnTo>
                  <a:pt x="447" y="453"/>
                </a:lnTo>
                <a:lnTo>
                  <a:pt x="458" y="452"/>
                </a:lnTo>
                <a:lnTo>
                  <a:pt x="467" y="449"/>
                </a:lnTo>
                <a:lnTo>
                  <a:pt x="475" y="445"/>
                </a:lnTo>
                <a:lnTo>
                  <a:pt x="483" y="438"/>
                </a:lnTo>
                <a:lnTo>
                  <a:pt x="489" y="431"/>
                </a:lnTo>
                <a:lnTo>
                  <a:pt x="494" y="422"/>
                </a:lnTo>
                <a:lnTo>
                  <a:pt x="497" y="413"/>
                </a:lnTo>
                <a:lnTo>
                  <a:pt x="498" y="403"/>
                </a:lnTo>
                <a:lnTo>
                  <a:pt x="498" y="403"/>
                </a:lnTo>
                <a:lnTo>
                  <a:pt x="497" y="400"/>
                </a:lnTo>
                <a:lnTo>
                  <a:pt x="496" y="398"/>
                </a:lnTo>
                <a:lnTo>
                  <a:pt x="496" y="398"/>
                </a:lnTo>
                <a:close/>
                <a:moveTo>
                  <a:pt x="481" y="83"/>
                </a:moveTo>
                <a:lnTo>
                  <a:pt x="480" y="82"/>
                </a:lnTo>
                <a:lnTo>
                  <a:pt x="480" y="82"/>
                </a:lnTo>
                <a:lnTo>
                  <a:pt x="481" y="83"/>
                </a:lnTo>
                <a:lnTo>
                  <a:pt x="481" y="83"/>
                </a:lnTo>
                <a:close/>
                <a:moveTo>
                  <a:pt x="327" y="316"/>
                </a:moveTo>
                <a:lnTo>
                  <a:pt x="361" y="283"/>
                </a:lnTo>
                <a:lnTo>
                  <a:pt x="470" y="393"/>
                </a:lnTo>
                <a:lnTo>
                  <a:pt x="470" y="393"/>
                </a:lnTo>
                <a:lnTo>
                  <a:pt x="437" y="426"/>
                </a:lnTo>
                <a:lnTo>
                  <a:pt x="327" y="316"/>
                </a:lnTo>
                <a:close/>
                <a:moveTo>
                  <a:pt x="312" y="301"/>
                </a:moveTo>
                <a:lnTo>
                  <a:pt x="346" y="268"/>
                </a:lnTo>
                <a:lnTo>
                  <a:pt x="351" y="273"/>
                </a:lnTo>
                <a:lnTo>
                  <a:pt x="318" y="306"/>
                </a:lnTo>
                <a:lnTo>
                  <a:pt x="312" y="301"/>
                </a:lnTo>
                <a:close/>
                <a:moveTo>
                  <a:pt x="58" y="156"/>
                </a:moveTo>
                <a:lnTo>
                  <a:pt x="58" y="156"/>
                </a:lnTo>
                <a:lnTo>
                  <a:pt x="58" y="142"/>
                </a:lnTo>
                <a:lnTo>
                  <a:pt x="61" y="128"/>
                </a:lnTo>
                <a:lnTo>
                  <a:pt x="64" y="115"/>
                </a:lnTo>
                <a:lnTo>
                  <a:pt x="68" y="101"/>
                </a:lnTo>
                <a:lnTo>
                  <a:pt x="75" y="89"/>
                </a:lnTo>
                <a:lnTo>
                  <a:pt x="82" y="77"/>
                </a:lnTo>
                <a:lnTo>
                  <a:pt x="90" y="66"/>
                </a:lnTo>
                <a:lnTo>
                  <a:pt x="99" y="56"/>
                </a:lnTo>
                <a:lnTo>
                  <a:pt x="99" y="56"/>
                </a:lnTo>
                <a:lnTo>
                  <a:pt x="110" y="46"/>
                </a:lnTo>
                <a:lnTo>
                  <a:pt x="121" y="37"/>
                </a:lnTo>
                <a:lnTo>
                  <a:pt x="133" y="30"/>
                </a:lnTo>
                <a:lnTo>
                  <a:pt x="146" y="25"/>
                </a:lnTo>
                <a:lnTo>
                  <a:pt x="159" y="19"/>
                </a:lnTo>
                <a:lnTo>
                  <a:pt x="173" y="16"/>
                </a:lnTo>
                <a:lnTo>
                  <a:pt x="187" y="14"/>
                </a:lnTo>
                <a:lnTo>
                  <a:pt x="201" y="14"/>
                </a:lnTo>
                <a:lnTo>
                  <a:pt x="201" y="14"/>
                </a:lnTo>
                <a:lnTo>
                  <a:pt x="215" y="14"/>
                </a:lnTo>
                <a:lnTo>
                  <a:pt x="229" y="16"/>
                </a:lnTo>
                <a:lnTo>
                  <a:pt x="242" y="19"/>
                </a:lnTo>
                <a:lnTo>
                  <a:pt x="255" y="25"/>
                </a:lnTo>
                <a:lnTo>
                  <a:pt x="268" y="30"/>
                </a:lnTo>
                <a:lnTo>
                  <a:pt x="280" y="37"/>
                </a:lnTo>
                <a:lnTo>
                  <a:pt x="291" y="46"/>
                </a:lnTo>
                <a:lnTo>
                  <a:pt x="301" y="55"/>
                </a:lnTo>
                <a:lnTo>
                  <a:pt x="301" y="55"/>
                </a:lnTo>
                <a:lnTo>
                  <a:pt x="311" y="66"/>
                </a:lnTo>
                <a:lnTo>
                  <a:pt x="320" y="77"/>
                </a:lnTo>
                <a:lnTo>
                  <a:pt x="327" y="89"/>
                </a:lnTo>
                <a:lnTo>
                  <a:pt x="333" y="101"/>
                </a:lnTo>
                <a:lnTo>
                  <a:pt x="337" y="114"/>
                </a:lnTo>
                <a:lnTo>
                  <a:pt x="340" y="128"/>
                </a:lnTo>
                <a:lnTo>
                  <a:pt x="342" y="142"/>
                </a:lnTo>
                <a:lnTo>
                  <a:pt x="344" y="156"/>
                </a:lnTo>
                <a:lnTo>
                  <a:pt x="344" y="156"/>
                </a:lnTo>
                <a:lnTo>
                  <a:pt x="344" y="167"/>
                </a:lnTo>
                <a:lnTo>
                  <a:pt x="329" y="165"/>
                </a:lnTo>
                <a:lnTo>
                  <a:pt x="329" y="165"/>
                </a:lnTo>
                <a:lnTo>
                  <a:pt x="329" y="156"/>
                </a:lnTo>
                <a:lnTo>
                  <a:pt x="329" y="156"/>
                </a:lnTo>
                <a:lnTo>
                  <a:pt x="329" y="143"/>
                </a:lnTo>
                <a:lnTo>
                  <a:pt x="327" y="130"/>
                </a:lnTo>
                <a:lnTo>
                  <a:pt x="324" y="118"/>
                </a:lnTo>
                <a:lnTo>
                  <a:pt x="320" y="107"/>
                </a:lnTo>
                <a:lnTo>
                  <a:pt x="314" y="96"/>
                </a:lnTo>
                <a:lnTo>
                  <a:pt x="308" y="85"/>
                </a:lnTo>
                <a:lnTo>
                  <a:pt x="300" y="74"/>
                </a:lnTo>
                <a:lnTo>
                  <a:pt x="292" y="64"/>
                </a:lnTo>
                <a:lnTo>
                  <a:pt x="292" y="64"/>
                </a:lnTo>
                <a:lnTo>
                  <a:pt x="282" y="56"/>
                </a:lnTo>
                <a:lnTo>
                  <a:pt x="272" y="48"/>
                </a:lnTo>
                <a:lnTo>
                  <a:pt x="261" y="42"/>
                </a:lnTo>
                <a:lnTo>
                  <a:pt x="250" y="36"/>
                </a:lnTo>
                <a:lnTo>
                  <a:pt x="239" y="33"/>
                </a:lnTo>
                <a:lnTo>
                  <a:pt x="226" y="30"/>
                </a:lnTo>
                <a:lnTo>
                  <a:pt x="214" y="28"/>
                </a:lnTo>
                <a:lnTo>
                  <a:pt x="201" y="27"/>
                </a:lnTo>
                <a:lnTo>
                  <a:pt x="201" y="27"/>
                </a:lnTo>
                <a:lnTo>
                  <a:pt x="188" y="28"/>
                </a:lnTo>
                <a:lnTo>
                  <a:pt x="175" y="30"/>
                </a:lnTo>
                <a:lnTo>
                  <a:pt x="163" y="33"/>
                </a:lnTo>
                <a:lnTo>
                  <a:pt x="151" y="37"/>
                </a:lnTo>
                <a:lnTo>
                  <a:pt x="139" y="43"/>
                </a:lnTo>
                <a:lnTo>
                  <a:pt x="129" y="49"/>
                </a:lnTo>
                <a:lnTo>
                  <a:pt x="119" y="57"/>
                </a:lnTo>
                <a:lnTo>
                  <a:pt x="109" y="66"/>
                </a:lnTo>
                <a:lnTo>
                  <a:pt x="109" y="66"/>
                </a:lnTo>
                <a:lnTo>
                  <a:pt x="101" y="74"/>
                </a:lnTo>
                <a:lnTo>
                  <a:pt x="93" y="85"/>
                </a:lnTo>
                <a:lnTo>
                  <a:pt x="86" y="96"/>
                </a:lnTo>
                <a:lnTo>
                  <a:pt x="81" y="107"/>
                </a:lnTo>
                <a:lnTo>
                  <a:pt x="77" y="118"/>
                </a:lnTo>
                <a:lnTo>
                  <a:pt x="75" y="131"/>
                </a:lnTo>
                <a:lnTo>
                  <a:pt x="72" y="143"/>
                </a:lnTo>
                <a:lnTo>
                  <a:pt x="71" y="156"/>
                </a:lnTo>
                <a:lnTo>
                  <a:pt x="71" y="156"/>
                </a:lnTo>
                <a:lnTo>
                  <a:pt x="72" y="169"/>
                </a:lnTo>
                <a:lnTo>
                  <a:pt x="75" y="181"/>
                </a:lnTo>
                <a:lnTo>
                  <a:pt x="77" y="194"/>
                </a:lnTo>
                <a:lnTo>
                  <a:pt x="81" y="206"/>
                </a:lnTo>
                <a:lnTo>
                  <a:pt x="86" y="217"/>
                </a:lnTo>
                <a:lnTo>
                  <a:pt x="93" y="228"/>
                </a:lnTo>
                <a:lnTo>
                  <a:pt x="101" y="238"/>
                </a:lnTo>
                <a:lnTo>
                  <a:pt x="109" y="247"/>
                </a:lnTo>
                <a:lnTo>
                  <a:pt x="109" y="247"/>
                </a:lnTo>
                <a:lnTo>
                  <a:pt x="121" y="258"/>
                </a:lnTo>
                <a:lnTo>
                  <a:pt x="113" y="269"/>
                </a:lnTo>
                <a:lnTo>
                  <a:pt x="113" y="269"/>
                </a:lnTo>
                <a:lnTo>
                  <a:pt x="102" y="259"/>
                </a:lnTo>
                <a:lnTo>
                  <a:pt x="91" y="247"/>
                </a:lnTo>
                <a:lnTo>
                  <a:pt x="81" y="234"/>
                </a:lnTo>
                <a:lnTo>
                  <a:pt x="72" y="220"/>
                </a:lnTo>
                <a:lnTo>
                  <a:pt x="67" y="205"/>
                </a:lnTo>
                <a:lnTo>
                  <a:pt x="62" y="190"/>
                </a:lnTo>
                <a:lnTo>
                  <a:pt x="58" y="174"/>
                </a:lnTo>
                <a:lnTo>
                  <a:pt x="58" y="156"/>
                </a:lnTo>
                <a:lnTo>
                  <a:pt x="58" y="156"/>
                </a:lnTo>
                <a:close/>
                <a:moveTo>
                  <a:pt x="140" y="255"/>
                </a:moveTo>
                <a:lnTo>
                  <a:pt x="198" y="174"/>
                </a:lnTo>
                <a:lnTo>
                  <a:pt x="198" y="174"/>
                </a:lnTo>
                <a:lnTo>
                  <a:pt x="204" y="175"/>
                </a:lnTo>
                <a:lnTo>
                  <a:pt x="204" y="175"/>
                </a:lnTo>
                <a:lnTo>
                  <a:pt x="209" y="175"/>
                </a:lnTo>
                <a:lnTo>
                  <a:pt x="213" y="172"/>
                </a:lnTo>
                <a:lnTo>
                  <a:pt x="217" y="169"/>
                </a:lnTo>
                <a:lnTo>
                  <a:pt x="220" y="166"/>
                </a:lnTo>
                <a:lnTo>
                  <a:pt x="313" y="178"/>
                </a:lnTo>
                <a:lnTo>
                  <a:pt x="313" y="178"/>
                </a:lnTo>
                <a:lnTo>
                  <a:pt x="309" y="194"/>
                </a:lnTo>
                <a:lnTo>
                  <a:pt x="302" y="209"/>
                </a:lnTo>
                <a:lnTo>
                  <a:pt x="294" y="224"/>
                </a:lnTo>
                <a:lnTo>
                  <a:pt x="282" y="237"/>
                </a:lnTo>
                <a:lnTo>
                  <a:pt x="282" y="237"/>
                </a:lnTo>
                <a:lnTo>
                  <a:pt x="273" y="245"/>
                </a:lnTo>
                <a:lnTo>
                  <a:pt x="265" y="251"/>
                </a:lnTo>
                <a:lnTo>
                  <a:pt x="255" y="258"/>
                </a:lnTo>
                <a:lnTo>
                  <a:pt x="245" y="262"/>
                </a:lnTo>
                <a:lnTo>
                  <a:pt x="234" y="266"/>
                </a:lnTo>
                <a:lnTo>
                  <a:pt x="224" y="269"/>
                </a:lnTo>
                <a:lnTo>
                  <a:pt x="212" y="271"/>
                </a:lnTo>
                <a:lnTo>
                  <a:pt x="201" y="271"/>
                </a:lnTo>
                <a:lnTo>
                  <a:pt x="201" y="278"/>
                </a:lnTo>
                <a:lnTo>
                  <a:pt x="201" y="271"/>
                </a:lnTo>
                <a:lnTo>
                  <a:pt x="201" y="271"/>
                </a:lnTo>
                <a:lnTo>
                  <a:pt x="185" y="270"/>
                </a:lnTo>
                <a:lnTo>
                  <a:pt x="170" y="266"/>
                </a:lnTo>
                <a:lnTo>
                  <a:pt x="155" y="261"/>
                </a:lnTo>
                <a:lnTo>
                  <a:pt x="140" y="255"/>
                </a:lnTo>
                <a:lnTo>
                  <a:pt x="140" y="255"/>
                </a:lnTo>
                <a:close/>
                <a:moveTo>
                  <a:pt x="223" y="152"/>
                </a:moveTo>
                <a:lnTo>
                  <a:pt x="223" y="152"/>
                </a:lnTo>
                <a:lnTo>
                  <a:pt x="220" y="147"/>
                </a:lnTo>
                <a:lnTo>
                  <a:pt x="216" y="141"/>
                </a:lnTo>
                <a:lnTo>
                  <a:pt x="211" y="139"/>
                </a:lnTo>
                <a:lnTo>
                  <a:pt x="204" y="137"/>
                </a:lnTo>
                <a:lnTo>
                  <a:pt x="204" y="137"/>
                </a:lnTo>
                <a:lnTo>
                  <a:pt x="200" y="138"/>
                </a:lnTo>
                <a:lnTo>
                  <a:pt x="197" y="139"/>
                </a:lnTo>
                <a:lnTo>
                  <a:pt x="193" y="140"/>
                </a:lnTo>
                <a:lnTo>
                  <a:pt x="190" y="143"/>
                </a:lnTo>
                <a:lnTo>
                  <a:pt x="188" y="145"/>
                </a:lnTo>
                <a:lnTo>
                  <a:pt x="187" y="149"/>
                </a:lnTo>
                <a:lnTo>
                  <a:pt x="186" y="152"/>
                </a:lnTo>
                <a:lnTo>
                  <a:pt x="185" y="156"/>
                </a:lnTo>
                <a:lnTo>
                  <a:pt x="185" y="156"/>
                </a:lnTo>
                <a:lnTo>
                  <a:pt x="186" y="161"/>
                </a:lnTo>
                <a:lnTo>
                  <a:pt x="187" y="164"/>
                </a:lnTo>
                <a:lnTo>
                  <a:pt x="130" y="246"/>
                </a:lnTo>
                <a:lnTo>
                  <a:pt x="130" y="246"/>
                </a:lnTo>
                <a:lnTo>
                  <a:pt x="120" y="237"/>
                </a:lnTo>
                <a:lnTo>
                  <a:pt x="120" y="237"/>
                </a:lnTo>
                <a:lnTo>
                  <a:pt x="111" y="229"/>
                </a:lnTo>
                <a:lnTo>
                  <a:pt x="105" y="220"/>
                </a:lnTo>
                <a:lnTo>
                  <a:pt x="99" y="210"/>
                </a:lnTo>
                <a:lnTo>
                  <a:pt x="94" y="201"/>
                </a:lnTo>
                <a:lnTo>
                  <a:pt x="91" y="190"/>
                </a:lnTo>
                <a:lnTo>
                  <a:pt x="88" y="179"/>
                </a:lnTo>
                <a:lnTo>
                  <a:pt x="86" y="167"/>
                </a:lnTo>
                <a:lnTo>
                  <a:pt x="85" y="156"/>
                </a:lnTo>
                <a:lnTo>
                  <a:pt x="85" y="156"/>
                </a:lnTo>
                <a:lnTo>
                  <a:pt x="86" y="144"/>
                </a:lnTo>
                <a:lnTo>
                  <a:pt x="88" y="134"/>
                </a:lnTo>
                <a:lnTo>
                  <a:pt x="91" y="123"/>
                </a:lnTo>
                <a:lnTo>
                  <a:pt x="94" y="112"/>
                </a:lnTo>
                <a:lnTo>
                  <a:pt x="99" y="102"/>
                </a:lnTo>
                <a:lnTo>
                  <a:pt x="105" y="93"/>
                </a:lnTo>
                <a:lnTo>
                  <a:pt x="111" y="84"/>
                </a:lnTo>
                <a:lnTo>
                  <a:pt x="119" y="75"/>
                </a:lnTo>
                <a:lnTo>
                  <a:pt x="119" y="75"/>
                </a:lnTo>
                <a:lnTo>
                  <a:pt x="128" y="68"/>
                </a:lnTo>
                <a:lnTo>
                  <a:pt x="137" y="60"/>
                </a:lnTo>
                <a:lnTo>
                  <a:pt x="147" y="55"/>
                </a:lnTo>
                <a:lnTo>
                  <a:pt x="157" y="50"/>
                </a:lnTo>
                <a:lnTo>
                  <a:pt x="167" y="46"/>
                </a:lnTo>
                <a:lnTo>
                  <a:pt x="178" y="44"/>
                </a:lnTo>
                <a:lnTo>
                  <a:pt x="189" y="42"/>
                </a:lnTo>
                <a:lnTo>
                  <a:pt x="201" y="42"/>
                </a:lnTo>
                <a:lnTo>
                  <a:pt x="201" y="42"/>
                </a:lnTo>
                <a:lnTo>
                  <a:pt x="212" y="42"/>
                </a:lnTo>
                <a:lnTo>
                  <a:pt x="224" y="44"/>
                </a:lnTo>
                <a:lnTo>
                  <a:pt x="234" y="46"/>
                </a:lnTo>
                <a:lnTo>
                  <a:pt x="244" y="50"/>
                </a:lnTo>
                <a:lnTo>
                  <a:pt x="255" y="55"/>
                </a:lnTo>
                <a:lnTo>
                  <a:pt x="265" y="60"/>
                </a:lnTo>
                <a:lnTo>
                  <a:pt x="273" y="68"/>
                </a:lnTo>
                <a:lnTo>
                  <a:pt x="282" y="75"/>
                </a:lnTo>
                <a:lnTo>
                  <a:pt x="282" y="75"/>
                </a:lnTo>
                <a:lnTo>
                  <a:pt x="290" y="84"/>
                </a:lnTo>
                <a:lnTo>
                  <a:pt x="296" y="93"/>
                </a:lnTo>
                <a:lnTo>
                  <a:pt x="302" y="102"/>
                </a:lnTo>
                <a:lnTo>
                  <a:pt x="307" y="112"/>
                </a:lnTo>
                <a:lnTo>
                  <a:pt x="311" y="123"/>
                </a:lnTo>
                <a:lnTo>
                  <a:pt x="313" y="134"/>
                </a:lnTo>
                <a:lnTo>
                  <a:pt x="315" y="144"/>
                </a:lnTo>
                <a:lnTo>
                  <a:pt x="315" y="156"/>
                </a:lnTo>
                <a:lnTo>
                  <a:pt x="315" y="156"/>
                </a:lnTo>
                <a:lnTo>
                  <a:pt x="315" y="164"/>
                </a:lnTo>
                <a:lnTo>
                  <a:pt x="223" y="152"/>
                </a:lnTo>
                <a:close/>
                <a:moveTo>
                  <a:pt x="201" y="299"/>
                </a:moveTo>
                <a:lnTo>
                  <a:pt x="201" y="306"/>
                </a:lnTo>
                <a:lnTo>
                  <a:pt x="201" y="299"/>
                </a:lnTo>
                <a:lnTo>
                  <a:pt x="201" y="299"/>
                </a:lnTo>
                <a:lnTo>
                  <a:pt x="190" y="299"/>
                </a:lnTo>
                <a:lnTo>
                  <a:pt x="180" y="298"/>
                </a:lnTo>
                <a:lnTo>
                  <a:pt x="171" y="296"/>
                </a:lnTo>
                <a:lnTo>
                  <a:pt x="161" y="293"/>
                </a:lnTo>
                <a:lnTo>
                  <a:pt x="151" y="290"/>
                </a:lnTo>
                <a:lnTo>
                  <a:pt x="142" y="286"/>
                </a:lnTo>
                <a:lnTo>
                  <a:pt x="133" y="282"/>
                </a:lnTo>
                <a:lnTo>
                  <a:pt x="125" y="277"/>
                </a:lnTo>
                <a:lnTo>
                  <a:pt x="133" y="265"/>
                </a:lnTo>
                <a:lnTo>
                  <a:pt x="133" y="265"/>
                </a:lnTo>
                <a:lnTo>
                  <a:pt x="148" y="274"/>
                </a:lnTo>
                <a:lnTo>
                  <a:pt x="165" y="280"/>
                </a:lnTo>
                <a:lnTo>
                  <a:pt x="183" y="284"/>
                </a:lnTo>
                <a:lnTo>
                  <a:pt x="201" y="285"/>
                </a:lnTo>
                <a:lnTo>
                  <a:pt x="201" y="285"/>
                </a:lnTo>
                <a:lnTo>
                  <a:pt x="201" y="285"/>
                </a:lnTo>
                <a:lnTo>
                  <a:pt x="214" y="285"/>
                </a:lnTo>
                <a:lnTo>
                  <a:pt x="226" y="283"/>
                </a:lnTo>
                <a:lnTo>
                  <a:pt x="239" y="279"/>
                </a:lnTo>
                <a:lnTo>
                  <a:pt x="251" y="275"/>
                </a:lnTo>
                <a:lnTo>
                  <a:pt x="261" y="270"/>
                </a:lnTo>
                <a:lnTo>
                  <a:pt x="272" y="263"/>
                </a:lnTo>
                <a:lnTo>
                  <a:pt x="283" y="256"/>
                </a:lnTo>
                <a:lnTo>
                  <a:pt x="292" y="247"/>
                </a:lnTo>
                <a:lnTo>
                  <a:pt x="292" y="247"/>
                </a:lnTo>
                <a:lnTo>
                  <a:pt x="299" y="239"/>
                </a:lnTo>
                <a:lnTo>
                  <a:pt x="305" y="232"/>
                </a:lnTo>
                <a:lnTo>
                  <a:pt x="310" y="224"/>
                </a:lnTo>
                <a:lnTo>
                  <a:pt x="315" y="216"/>
                </a:lnTo>
                <a:lnTo>
                  <a:pt x="320" y="207"/>
                </a:lnTo>
                <a:lnTo>
                  <a:pt x="323" y="198"/>
                </a:lnTo>
                <a:lnTo>
                  <a:pt x="325" y="189"/>
                </a:lnTo>
                <a:lnTo>
                  <a:pt x="327" y="179"/>
                </a:lnTo>
                <a:lnTo>
                  <a:pt x="341" y="181"/>
                </a:lnTo>
                <a:lnTo>
                  <a:pt x="341" y="181"/>
                </a:lnTo>
                <a:lnTo>
                  <a:pt x="337" y="197"/>
                </a:lnTo>
                <a:lnTo>
                  <a:pt x="332" y="214"/>
                </a:lnTo>
                <a:lnTo>
                  <a:pt x="324" y="229"/>
                </a:lnTo>
                <a:lnTo>
                  <a:pt x="314" y="243"/>
                </a:lnTo>
                <a:lnTo>
                  <a:pt x="314" y="243"/>
                </a:lnTo>
                <a:lnTo>
                  <a:pt x="314" y="244"/>
                </a:lnTo>
                <a:lnTo>
                  <a:pt x="314" y="244"/>
                </a:lnTo>
                <a:lnTo>
                  <a:pt x="308" y="250"/>
                </a:lnTo>
                <a:lnTo>
                  <a:pt x="308" y="250"/>
                </a:lnTo>
                <a:lnTo>
                  <a:pt x="308" y="250"/>
                </a:lnTo>
                <a:lnTo>
                  <a:pt x="308" y="250"/>
                </a:lnTo>
                <a:lnTo>
                  <a:pt x="301" y="257"/>
                </a:lnTo>
                <a:lnTo>
                  <a:pt x="301" y="257"/>
                </a:lnTo>
                <a:lnTo>
                  <a:pt x="295" y="263"/>
                </a:lnTo>
                <a:lnTo>
                  <a:pt x="295" y="263"/>
                </a:lnTo>
                <a:lnTo>
                  <a:pt x="295" y="263"/>
                </a:lnTo>
                <a:lnTo>
                  <a:pt x="295" y="263"/>
                </a:lnTo>
                <a:lnTo>
                  <a:pt x="288" y="269"/>
                </a:lnTo>
                <a:lnTo>
                  <a:pt x="288" y="269"/>
                </a:lnTo>
                <a:lnTo>
                  <a:pt x="288" y="270"/>
                </a:lnTo>
                <a:lnTo>
                  <a:pt x="288" y="270"/>
                </a:lnTo>
                <a:lnTo>
                  <a:pt x="279" y="276"/>
                </a:lnTo>
                <a:lnTo>
                  <a:pt x="268" y="282"/>
                </a:lnTo>
                <a:lnTo>
                  <a:pt x="258" y="287"/>
                </a:lnTo>
                <a:lnTo>
                  <a:pt x="247" y="291"/>
                </a:lnTo>
                <a:lnTo>
                  <a:pt x="236" y="295"/>
                </a:lnTo>
                <a:lnTo>
                  <a:pt x="225" y="297"/>
                </a:lnTo>
                <a:lnTo>
                  <a:pt x="213" y="299"/>
                </a:lnTo>
                <a:lnTo>
                  <a:pt x="201" y="299"/>
                </a:lnTo>
                <a:lnTo>
                  <a:pt x="201" y="299"/>
                </a:lnTo>
                <a:close/>
                <a:moveTo>
                  <a:pt x="302" y="275"/>
                </a:moveTo>
                <a:lnTo>
                  <a:pt x="302" y="275"/>
                </a:lnTo>
                <a:lnTo>
                  <a:pt x="304" y="275"/>
                </a:lnTo>
                <a:lnTo>
                  <a:pt x="304" y="275"/>
                </a:lnTo>
                <a:lnTo>
                  <a:pt x="307" y="272"/>
                </a:lnTo>
                <a:lnTo>
                  <a:pt x="307" y="272"/>
                </a:lnTo>
                <a:lnTo>
                  <a:pt x="311" y="268"/>
                </a:lnTo>
                <a:lnTo>
                  <a:pt x="311" y="268"/>
                </a:lnTo>
                <a:lnTo>
                  <a:pt x="312" y="266"/>
                </a:lnTo>
                <a:lnTo>
                  <a:pt x="312" y="266"/>
                </a:lnTo>
                <a:lnTo>
                  <a:pt x="320" y="259"/>
                </a:lnTo>
                <a:lnTo>
                  <a:pt x="320" y="259"/>
                </a:lnTo>
                <a:lnTo>
                  <a:pt x="320" y="258"/>
                </a:lnTo>
                <a:lnTo>
                  <a:pt x="327" y="265"/>
                </a:lnTo>
                <a:lnTo>
                  <a:pt x="310" y="283"/>
                </a:lnTo>
                <a:lnTo>
                  <a:pt x="302" y="275"/>
                </a:lnTo>
                <a:close/>
                <a:moveTo>
                  <a:pt x="450" y="439"/>
                </a:moveTo>
                <a:lnTo>
                  <a:pt x="447" y="436"/>
                </a:lnTo>
                <a:lnTo>
                  <a:pt x="447" y="436"/>
                </a:lnTo>
                <a:lnTo>
                  <a:pt x="481" y="403"/>
                </a:lnTo>
                <a:lnTo>
                  <a:pt x="481" y="403"/>
                </a:lnTo>
                <a:lnTo>
                  <a:pt x="484" y="406"/>
                </a:lnTo>
                <a:lnTo>
                  <a:pt x="484" y="406"/>
                </a:lnTo>
                <a:lnTo>
                  <a:pt x="483" y="412"/>
                </a:lnTo>
                <a:lnTo>
                  <a:pt x="481" y="418"/>
                </a:lnTo>
                <a:lnTo>
                  <a:pt x="477" y="424"/>
                </a:lnTo>
                <a:lnTo>
                  <a:pt x="473" y="428"/>
                </a:lnTo>
                <a:lnTo>
                  <a:pt x="468" y="433"/>
                </a:lnTo>
                <a:lnTo>
                  <a:pt x="462" y="436"/>
                </a:lnTo>
                <a:lnTo>
                  <a:pt x="457" y="438"/>
                </a:lnTo>
                <a:lnTo>
                  <a:pt x="450" y="439"/>
                </a:lnTo>
                <a:lnTo>
                  <a:pt x="450" y="439"/>
                </a:lnTo>
                <a:close/>
              </a:path>
            </a:pathLst>
          </a:custGeom>
          <a:solidFill>
            <a:srgbClr val="C35954"/>
          </a:solidFill>
          <a:ln>
            <a:noFill/>
          </a:ln>
        </p:spPr>
        <p:txBody>
          <a:bodyPr vert="horz" wrap="square" lIns="91440" tIns="45720" rIns="91440" bIns="45720" numCol="1" anchor="t" anchorCtr="0" compatLnSpc="1"/>
          <a:lstStyle/>
          <a:p>
            <a:endParaRPr lang="ko-KR" altLang="en-US"/>
          </a:p>
        </p:txBody>
      </p:sp>
      <p:sp>
        <p:nvSpPr>
          <p:cNvPr id="72" name="Freeform 71"/>
          <p:cNvSpPr>
            <a:spLocks noEditPoints="1"/>
          </p:cNvSpPr>
          <p:nvPr/>
        </p:nvSpPr>
        <p:spPr bwMode="auto">
          <a:xfrm>
            <a:off x="2627200" y="2541822"/>
            <a:ext cx="384400" cy="574746"/>
          </a:xfrm>
          <a:custGeom>
            <a:avLst/>
            <a:gdLst>
              <a:gd name="T0" fmla="*/ 303 w 311"/>
              <a:gd name="T1" fmla="*/ 227 h 465"/>
              <a:gd name="T2" fmla="*/ 264 w 311"/>
              <a:gd name="T3" fmla="*/ 169 h 465"/>
              <a:gd name="T4" fmla="*/ 201 w 311"/>
              <a:gd name="T5" fmla="*/ 141 h 465"/>
              <a:gd name="T6" fmla="*/ 171 w 311"/>
              <a:gd name="T7" fmla="*/ 121 h 465"/>
              <a:gd name="T8" fmla="*/ 164 w 311"/>
              <a:gd name="T9" fmla="*/ 55 h 465"/>
              <a:gd name="T10" fmla="*/ 97 w 311"/>
              <a:gd name="T11" fmla="*/ 70 h 465"/>
              <a:gd name="T12" fmla="*/ 99 w 311"/>
              <a:gd name="T13" fmla="*/ 240 h 465"/>
              <a:gd name="T14" fmla="*/ 106 w 311"/>
              <a:gd name="T15" fmla="*/ 279 h 465"/>
              <a:gd name="T16" fmla="*/ 145 w 311"/>
              <a:gd name="T17" fmla="*/ 290 h 465"/>
              <a:gd name="T18" fmla="*/ 155 w 311"/>
              <a:gd name="T19" fmla="*/ 252 h 465"/>
              <a:gd name="T20" fmla="*/ 171 w 311"/>
              <a:gd name="T21" fmla="*/ 231 h 465"/>
              <a:gd name="T22" fmla="*/ 189 w 311"/>
              <a:gd name="T23" fmla="*/ 195 h 465"/>
              <a:gd name="T24" fmla="*/ 212 w 311"/>
              <a:gd name="T25" fmla="*/ 192 h 465"/>
              <a:gd name="T26" fmla="*/ 243 w 311"/>
              <a:gd name="T27" fmla="*/ 244 h 465"/>
              <a:gd name="T28" fmla="*/ 239 w 311"/>
              <a:gd name="T29" fmla="*/ 325 h 465"/>
              <a:gd name="T30" fmla="*/ 208 w 311"/>
              <a:gd name="T31" fmla="*/ 363 h 465"/>
              <a:gd name="T32" fmla="*/ 200 w 311"/>
              <a:gd name="T33" fmla="*/ 360 h 465"/>
              <a:gd name="T34" fmla="*/ 53 w 311"/>
              <a:gd name="T35" fmla="*/ 343 h 465"/>
              <a:gd name="T36" fmla="*/ 76 w 311"/>
              <a:gd name="T37" fmla="*/ 393 h 465"/>
              <a:gd name="T38" fmla="*/ 18 w 311"/>
              <a:gd name="T39" fmla="*/ 419 h 465"/>
              <a:gd name="T40" fmla="*/ 0 w 311"/>
              <a:gd name="T41" fmla="*/ 465 h 465"/>
              <a:gd name="T42" fmla="*/ 243 w 311"/>
              <a:gd name="T43" fmla="*/ 424 h 465"/>
              <a:gd name="T44" fmla="*/ 234 w 311"/>
              <a:gd name="T45" fmla="*/ 405 h 465"/>
              <a:gd name="T46" fmla="*/ 281 w 311"/>
              <a:gd name="T47" fmla="*/ 367 h 465"/>
              <a:gd name="T48" fmla="*/ 308 w 311"/>
              <a:gd name="T49" fmla="*/ 311 h 465"/>
              <a:gd name="T50" fmla="*/ 149 w 311"/>
              <a:gd name="T51" fmla="*/ 15 h 465"/>
              <a:gd name="T52" fmla="*/ 112 w 311"/>
              <a:gd name="T53" fmla="*/ 78 h 465"/>
              <a:gd name="T54" fmla="*/ 129 w 311"/>
              <a:gd name="T55" fmla="*/ 375 h 465"/>
              <a:gd name="T56" fmla="*/ 157 w 311"/>
              <a:gd name="T57" fmla="*/ 123 h 465"/>
              <a:gd name="T58" fmla="*/ 134 w 311"/>
              <a:gd name="T59" fmla="*/ 146 h 465"/>
              <a:gd name="T60" fmla="*/ 137 w 311"/>
              <a:gd name="T61" fmla="*/ 173 h 465"/>
              <a:gd name="T62" fmla="*/ 156 w 311"/>
              <a:gd name="T63" fmla="*/ 217 h 465"/>
              <a:gd name="T64" fmla="*/ 187 w 311"/>
              <a:gd name="T65" fmla="*/ 170 h 465"/>
              <a:gd name="T66" fmla="*/ 169 w 311"/>
              <a:gd name="T67" fmla="*/ 187 h 465"/>
              <a:gd name="T68" fmla="*/ 154 w 311"/>
              <a:gd name="T69" fmla="*/ 173 h 465"/>
              <a:gd name="T70" fmla="*/ 147 w 311"/>
              <a:gd name="T71" fmla="*/ 152 h 465"/>
              <a:gd name="T72" fmla="*/ 165 w 311"/>
              <a:gd name="T73" fmla="*/ 135 h 465"/>
              <a:gd name="T74" fmla="*/ 185 w 311"/>
              <a:gd name="T75" fmla="*/ 142 h 465"/>
              <a:gd name="T76" fmla="*/ 120 w 311"/>
              <a:gd name="T77" fmla="*/ 276 h 465"/>
              <a:gd name="T78" fmla="*/ 114 w 311"/>
              <a:gd name="T79" fmla="*/ 239 h 465"/>
              <a:gd name="T80" fmla="*/ 260 w 311"/>
              <a:gd name="T81" fmla="*/ 257 h 465"/>
              <a:gd name="T82" fmla="*/ 230 w 311"/>
              <a:gd name="T83" fmla="*/ 189 h 465"/>
              <a:gd name="T84" fmla="*/ 203 w 311"/>
              <a:gd name="T85" fmla="*/ 176 h 465"/>
              <a:gd name="T86" fmla="*/ 206 w 311"/>
              <a:gd name="T87" fmla="*/ 157 h 465"/>
              <a:gd name="T88" fmla="*/ 234 w 311"/>
              <a:gd name="T89" fmla="*/ 164 h 465"/>
              <a:gd name="T90" fmla="*/ 277 w 311"/>
              <a:gd name="T91" fmla="*/ 205 h 465"/>
              <a:gd name="T92" fmla="*/ 297 w 311"/>
              <a:gd name="T93" fmla="*/ 266 h 465"/>
              <a:gd name="T94" fmla="*/ 292 w 311"/>
              <a:gd name="T95" fmla="*/ 318 h 465"/>
              <a:gd name="T96" fmla="*/ 264 w 311"/>
              <a:gd name="T97" fmla="*/ 366 h 465"/>
              <a:gd name="T98" fmla="*/ 219 w 311"/>
              <a:gd name="T99" fmla="*/ 397 h 465"/>
              <a:gd name="T100" fmla="*/ 214 w 311"/>
              <a:gd name="T101" fmla="*/ 376 h 465"/>
              <a:gd name="T102" fmla="*/ 246 w 311"/>
              <a:gd name="T103" fmla="*/ 346 h 465"/>
              <a:gd name="T104" fmla="*/ 170 w 311"/>
              <a:gd name="T105" fmla="*/ 370 h 465"/>
              <a:gd name="T106" fmla="*/ 186 w 311"/>
              <a:gd name="T107" fmla="*/ 365 h 465"/>
              <a:gd name="T108" fmla="*/ 170 w 311"/>
              <a:gd name="T109" fmla="*/ 370 h 465"/>
              <a:gd name="T110" fmla="*/ 193 w 311"/>
              <a:gd name="T111" fmla="*/ 391 h 465"/>
              <a:gd name="T112" fmla="*/ 185 w 311"/>
              <a:gd name="T113" fmla="*/ 398 h 465"/>
              <a:gd name="T114" fmla="*/ 179 w 311"/>
              <a:gd name="T115" fmla="*/ 388 h 465"/>
              <a:gd name="T116" fmla="*/ 14 w 311"/>
              <a:gd name="T117" fmla="*/ 434 h 465"/>
              <a:gd name="T118" fmla="*/ 235 w 311"/>
              <a:gd name="T119" fmla="*/ 451 h 465"/>
              <a:gd name="T120" fmla="*/ 185 w 311"/>
              <a:gd name="T121" fmla="*/ 412 h 465"/>
              <a:gd name="T122" fmla="*/ 221 w 311"/>
              <a:gd name="T123" fmla="*/ 43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1" h="465">
                <a:moveTo>
                  <a:pt x="311" y="278"/>
                </a:moveTo>
                <a:lnTo>
                  <a:pt x="311" y="278"/>
                </a:lnTo>
                <a:lnTo>
                  <a:pt x="311" y="265"/>
                </a:lnTo>
                <a:lnTo>
                  <a:pt x="309" y="252"/>
                </a:lnTo>
                <a:lnTo>
                  <a:pt x="307" y="239"/>
                </a:lnTo>
                <a:lnTo>
                  <a:pt x="303" y="227"/>
                </a:lnTo>
                <a:lnTo>
                  <a:pt x="299" y="216"/>
                </a:lnTo>
                <a:lnTo>
                  <a:pt x="293" y="205"/>
                </a:lnTo>
                <a:lnTo>
                  <a:pt x="287" y="195"/>
                </a:lnTo>
                <a:lnTo>
                  <a:pt x="280" y="185"/>
                </a:lnTo>
                <a:lnTo>
                  <a:pt x="273" y="176"/>
                </a:lnTo>
                <a:lnTo>
                  <a:pt x="264" y="169"/>
                </a:lnTo>
                <a:lnTo>
                  <a:pt x="255" y="161"/>
                </a:lnTo>
                <a:lnTo>
                  <a:pt x="246" y="155"/>
                </a:lnTo>
                <a:lnTo>
                  <a:pt x="235" y="149"/>
                </a:lnTo>
                <a:lnTo>
                  <a:pt x="224" y="145"/>
                </a:lnTo>
                <a:lnTo>
                  <a:pt x="213" y="143"/>
                </a:lnTo>
                <a:lnTo>
                  <a:pt x="201" y="141"/>
                </a:lnTo>
                <a:lnTo>
                  <a:pt x="201" y="141"/>
                </a:lnTo>
                <a:lnTo>
                  <a:pt x="196" y="133"/>
                </a:lnTo>
                <a:lnTo>
                  <a:pt x="189" y="127"/>
                </a:lnTo>
                <a:lnTo>
                  <a:pt x="181" y="122"/>
                </a:lnTo>
                <a:lnTo>
                  <a:pt x="175" y="121"/>
                </a:lnTo>
                <a:lnTo>
                  <a:pt x="171" y="121"/>
                </a:lnTo>
                <a:lnTo>
                  <a:pt x="171" y="79"/>
                </a:lnTo>
                <a:lnTo>
                  <a:pt x="164" y="79"/>
                </a:lnTo>
                <a:lnTo>
                  <a:pt x="164" y="70"/>
                </a:lnTo>
                <a:lnTo>
                  <a:pt x="167" y="70"/>
                </a:lnTo>
                <a:lnTo>
                  <a:pt x="167" y="55"/>
                </a:lnTo>
                <a:lnTo>
                  <a:pt x="164" y="55"/>
                </a:lnTo>
                <a:lnTo>
                  <a:pt x="164" y="0"/>
                </a:lnTo>
                <a:lnTo>
                  <a:pt x="97" y="0"/>
                </a:lnTo>
                <a:lnTo>
                  <a:pt x="97" y="55"/>
                </a:lnTo>
                <a:lnTo>
                  <a:pt x="94" y="55"/>
                </a:lnTo>
                <a:lnTo>
                  <a:pt x="94" y="70"/>
                </a:lnTo>
                <a:lnTo>
                  <a:pt x="97" y="70"/>
                </a:lnTo>
                <a:lnTo>
                  <a:pt x="97" y="79"/>
                </a:lnTo>
                <a:lnTo>
                  <a:pt x="90" y="79"/>
                </a:lnTo>
                <a:lnTo>
                  <a:pt x="90" y="231"/>
                </a:lnTo>
                <a:lnTo>
                  <a:pt x="99" y="231"/>
                </a:lnTo>
                <a:lnTo>
                  <a:pt x="99" y="240"/>
                </a:lnTo>
                <a:lnTo>
                  <a:pt x="99" y="240"/>
                </a:lnTo>
                <a:lnTo>
                  <a:pt x="100" y="245"/>
                </a:lnTo>
                <a:lnTo>
                  <a:pt x="103" y="250"/>
                </a:lnTo>
                <a:lnTo>
                  <a:pt x="103" y="250"/>
                </a:lnTo>
                <a:lnTo>
                  <a:pt x="106" y="252"/>
                </a:lnTo>
                <a:lnTo>
                  <a:pt x="106" y="279"/>
                </a:lnTo>
                <a:lnTo>
                  <a:pt x="106" y="279"/>
                </a:lnTo>
                <a:lnTo>
                  <a:pt x="107" y="283"/>
                </a:lnTo>
                <a:lnTo>
                  <a:pt x="110" y="286"/>
                </a:lnTo>
                <a:lnTo>
                  <a:pt x="112" y="290"/>
                </a:lnTo>
                <a:lnTo>
                  <a:pt x="116" y="290"/>
                </a:lnTo>
                <a:lnTo>
                  <a:pt x="145" y="290"/>
                </a:lnTo>
                <a:lnTo>
                  <a:pt x="145" y="290"/>
                </a:lnTo>
                <a:lnTo>
                  <a:pt x="149" y="290"/>
                </a:lnTo>
                <a:lnTo>
                  <a:pt x="152" y="286"/>
                </a:lnTo>
                <a:lnTo>
                  <a:pt x="154" y="283"/>
                </a:lnTo>
                <a:lnTo>
                  <a:pt x="155" y="279"/>
                </a:lnTo>
                <a:lnTo>
                  <a:pt x="155" y="252"/>
                </a:lnTo>
                <a:lnTo>
                  <a:pt x="155" y="252"/>
                </a:lnTo>
                <a:lnTo>
                  <a:pt x="158" y="250"/>
                </a:lnTo>
                <a:lnTo>
                  <a:pt x="158" y="250"/>
                </a:lnTo>
                <a:lnTo>
                  <a:pt x="160" y="245"/>
                </a:lnTo>
                <a:lnTo>
                  <a:pt x="161" y="240"/>
                </a:lnTo>
                <a:lnTo>
                  <a:pt x="161" y="231"/>
                </a:lnTo>
                <a:lnTo>
                  <a:pt x="171" y="231"/>
                </a:lnTo>
                <a:lnTo>
                  <a:pt x="171" y="219"/>
                </a:lnTo>
                <a:lnTo>
                  <a:pt x="171" y="219"/>
                </a:lnTo>
                <a:lnTo>
                  <a:pt x="178" y="208"/>
                </a:lnTo>
                <a:lnTo>
                  <a:pt x="182" y="202"/>
                </a:lnTo>
                <a:lnTo>
                  <a:pt x="186" y="198"/>
                </a:lnTo>
                <a:lnTo>
                  <a:pt x="189" y="195"/>
                </a:lnTo>
                <a:lnTo>
                  <a:pt x="194" y="192"/>
                </a:lnTo>
                <a:lnTo>
                  <a:pt x="198" y="191"/>
                </a:lnTo>
                <a:lnTo>
                  <a:pt x="203" y="191"/>
                </a:lnTo>
                <a:lnTo>
                  <a:pt x="203" y="191"/>
                </a:lnTo>
                <a:lnTo>
                  <a:pt x="208" y="191"/>
                </a:lnTo>
                <a:lnTo>
                  <a:pt x="212" y="192"/>
                </a:lnTo>
                <a:lnTo>
                  <a:pt x="215" y="195"/>
                </a:lnTo>
                <a:lnTo>
                  <a:pt x="220" y="198"/>
                </a:lnTo>
                <a:lnTo>
                  <a:pt x="227" y="205"/>
                </a:lnTo>
                <a:lnTo>
                  <a:pt x="234" y="216"/>
                </a:lnTo>
                <a:lnTo>
                  <a:pt x="239" y="229"/>
                </a:lnTo>
                <a:lnTo>
                  <a:pt x="243" y="244"/>
                </a:lnTo>
                <a:lnTo>
                  <a:pt x="246" y="260"/>
                </a:lnTo>
                <a:lnTo>
                  <a:pt x="247" y="278"/>
                </a:lnTo>
                <a:lnTo>
                  <a:pt x="247" y="278"/>
                </a:lnTo>
                <a:lnTo>
                  <a:pt x="246" y="295"/>
                </a:lnTo>
                <a:lnTo>
                  <a:pt x="243" y="311"/>
                </a:lnTo>
                <a:lnTo>
                  <a:pt x="239" y="325"/>
                </a:lnTo>
                <a:lnTo>
                  <a:pt x="234" y="338"/>
                </a:lnTo>
                <a:lnTo>
                  <a:pt x="227" y="349"/>
                </a:lnTo>
                <a:lnTo>
                  <a:pt x="220" y="357"/>
                </a:lnTo>
                <a:lnTo>
                  <a:pt x="215" y="360"/>
                </a:lnTo>
                <a:lnTo>
                  <a:pt x="212" y="362"/>
                </a:lnTo>
                <a:lnTo>
                  <a:pt x="208" y="363"/>
                </a:lnTo>
                <a:lnTo>
                  <a:pt x="203" y="364"/>
                </a:lnTo>
                <a:lnTo>
                  <a:pt x="203" y="364"/>
                </a:lnTo>
                <a:lnTo>
                  <a:pt x="203" y="364"/>
                </a:lnTo>
                <a:lnTo>
                  <a:pt x="203" y="364"/>
                </a:lnTo>
                <a:lnTo>
                  <a:pt x="201" y="363"/>
                </a:lnTo>
                <a:lnTo>
                  <a:pt x="200" y="360"/>
                </a:lnTo>
                <a:lnTo>
                  <a:pt x="198" y="353"/>
                </a:lnTo>
                <a:lnTo>
                  <a:pt x="198" y="343"/>
                </a:lnTo>
                <a:lnTo>
                  <a:pt x="215" y="343"/>
                </a:lnTo>
                <a:lnTo>
                  <a:pt x="215" y="329"/>
                </a:lnTo>
                <a:lnTo>
                  <a:pt x="53" y="329"/>
                </a:lnTo>
                <a:lnTo>
                  <a:pt x="53" y="343"/>
                </a:lnTo>
                <a:lnTo>
                  <a:pt x="156" y="343"/>
                </a:lnTo>
                <a:lnTo>
                  <a:pt x="156" y="370"/>
                </a:lnTo>
                <a:lnTo>
                  <a:pt x="144" y="370"/>
                </a:lnTo>
                <a:lnTo>
                  <a:pt x="144" y="360"/>
                </a:lnTo>
                <a:lnTo>
                  <a:pt x="76" y="360"/>
                </a:lnTo>
                <a:lnTo>
                  <a:pt x="76" y="393"/>
                </a:lnTo>
                <a:lnTo>
                  <a:pt x="144" y="393"/>
                </a:lnTo>
                <a:lnTo>
                  <a:pt x="144" y="384"/>
                </a:lnTo>
                <a:lnTo>
                  <a:pt x="156" y="384"/>
                </a:lnTo>
                <a:lnTo>
                  <a:pt x="156" y="419"/>
                </a:lnTo>
                <a:lnTo>
                  <a:pt x="18" y="419"/>
                </a:lnTo>
                <a:lnTo>
                  <a:pt x="18" y="419"/>
                </a:lnTo>
                <a:lnTo>
                  <a:pt x="11" y="420"/>
                </a:lnTo>
                <a:lnTo>
                  <a:pt x="6" y="424"/>
                </a:lnTo>
                <a:lnTo>
                  <a:pt x="3" y="428"/>
                </a:lnTo>
                <a:lnTo>
                  <a:pt x="2" y="430"/>
                </a:lnTo>
                <a:lnTo>
                  <a:pt x="0" y="433"/>
                </a:lnTo>
                <a:lnTo>
                  <a:pt x="0" y="465"/>
                </a:lnTo>
                <a:lnTo>
                  <a:pt x="249" y="465"/>
                </a:lnTo>
                <a:lnTo>
                  <a:pt x="249" y="433"/>
                </a:lnTo>
                <a:lnTo>
                  <a:pt x="249" y="433"/>
                </a:lnTo>
                <a:lnTo>
                  <a:pt x="249" y="430"/>
                </a:lnTo>
                <a:lnTo>
                  <a:pt x="248" y="428"/>
                </a:lnTo>
                <a:lnTo>
                  <a:pt x="243" y="424"/>
                </a:lnTo>
                <a:lnTo>
                  <a:pt x="238" y="420"/>
                </a:lnTo>
                <a:lnTo>
                  <a:pt x="232" y="419"/>
                </a:lnTo>
                <a:lnTo>
                  <a:pt x="229" y="419"/>
                </a:lnTo>
                <a:lnTo>
                  <a:pt x="225" y="410"/>
                </a:lnTo>
                <a:lnTo>
                  <a:pt x="225" y="410"/>
                </a:lnTo>
                <a:lnTo>
                  <a:pt x="234" y="405"/>
                </a:lnTo>
                <a:lnTo>
                  <a:pt x="243" y="401"/>
                </a:lnTo>
                <a:lnTo>
                  <a:pt x="252" y="395"/>
                </a:lnTo>
                <a:lnTo>
                  <a:pt x="260" y="390"/>
                </a:lnTo>
                <a:lnTo>
                  <a:pt x="267" y="383"/>
                </a:lnTo>
                <a:lnTo>
                  <a:pt x="275" y="376"/>
                </a:lnTo>
                <a:lnTo>
                  <a:pt x="281" y="367"/>
                </a:lnTo>
                <a:lnTo>
                  <a:pt x="288" y="360"/>
                </a:lnTo>
                <a:lnTo>
                  <a:pt x="293" y="350"/>
                </a:lnTo>
                <a:lnTo>
                  <a:pt x="297" y="341"/>
                </a:lnTo>
                <a:lnTo>
                  <a:pt x="302" y="332"/>
                </a:lnTo>
                <a:lnTo>
                  <a:pt x="305" y="321"/>
                </a:lnTo>
                <a:lnTo>
                  <a:pt x="308" y="311"/>
                </a:lnTo>
                <a:lnTo>
                  <a:pt x="310" y="299"/>
                </a:lnTo>
                <a:lnTo>
                  <a:pt x="311" y="289"/>
                </a:lnTo>
                <a:lnTo>
                  <a:pt x="311" y="278"/>
                </a:lnTo>
                <a:lnTo>
                  <a:pt x="311" y="278"/>
                </a:lnTo>
                <a:close/>
                <a:moveTo>
                  <a:pt x="112" y="15"/>
                </a:moveTo>
                <a:lnTo>
                  <a:pt x="149" y="15"/>
                </a:lnTo>
                <a:lnTo>
                  <a:pt x="149" y="55"/>
                </a:lnTo>
                <a:lnTo>
                  <a:pt x="112" y="55"/>
                </a:lnTo>
                <a:lnTo>
                  <a:pt x="112" y="15"/>
                </a:lnTo>
                <a:close/>
                <a:moveTo>
                  <a:pt x="149" y="70"/>
                </a:moveTo>
                <a:lnTo>
                  <a:pt x="149" y="78"/>
                </a:lnTo>
                <a:lnTo>
                  <a:pt x="112" y="78"/>
                </a:lnTo>
                <a:lnTo>
                  <a:pt x="112" y="70"/>
                </a:lnTo>
                <a:lnTo>
                  <a:pt x="149" y="70"/>
                </a:lnTo>
                <a:close/>
                <a:moveTo>
                  <a:pt x="129" y="379"/>
                </a:moveTo>
                <a:lnTo>
                  <a:pt x="90" y="379"/>
                </a:lnTo>
                <a:lnTo>
                  <a:pt x="90" y="375"/>
                </a:lnTo>
                <a:lnTo>
                  <a:pt x="129" y="375"/>
                </a:lnTo>
                <a:lnTo>
                  <a:pt x="129" y="379"/>
                </a:lnTo>
                <a:close/>
                <a:moveTo>
                  <a:pt x="104" y="217"/>
                </a:moveTo>
                <a:lnTo>
                  <a:pt x="104" y="93"/>
                </a:lnTo>
                <a:lnTo>
                  <a:pt x="157" y="93"/>
                </a:lnTo>
                <a:lnTo>
                  <a:pt x="157" y="123"/>
                </a:lnTo>
                <a:lnTo>
                  <a:pt x="157" y="123"/>
                </a:lnTo>
                <a:lnTo>
                  <a:pt x="152" y="125"/>
                </a:lnTo>
                <a:lnTo>
                  <a:pt x="147" y="128"/>
                </a:lnTo>
                <a:lnTo>
                  <a:pt x="143" y="132"/>
                </a:lnTo>
                <a:lnTo>
                  <a:pt x="140" y="136"/>
                </a:lnTo>
                <a:lnTo>
                  <a:pt x="137" y="141"/>
                </a:lnTo>
                <a:lnTo>
                  <a:pt x="134" y="146"/>
                </a:lnTo>
                <a:lnTo>
                  <a:pt x="133" y="151"/>
                </a:lnTo>
                <a:lnTo>
                  <a:pt x="132" y="157"/>
                </a:lnTo>
                <a:lnTo>
                  <a:pt x="132" y="157"/>
                </a:lnTo>
                <a:lnTo>
                  <a:pt x="133" y="163"/>
                </a:lnTo>
                <a:lnTo>
                  <a:pt x="134" y="169"/>
                </a:lnTo>
                <a:lnTo>
                  <a:pt x="137" y="173"/>
                </a:lnTo>
                <a:lnTo>
                  <a:pt x="140" y="178"/>
                </a:lnTo>
                <a:lnTo>
                  <a:pt x="143" y="183"/>
                </a:lnTo>
                <a:lnTo>
                  <a:pt x="146" y="186"/>
                </a:lnTo>
                <a:lnTo>
                  <a:pt x="152" y="189"/>
                </a:lnTo>
                <a:lnTo>
                  <a:pt x="156" y="191"/>
                </a:lnTo>
                <a:lnTo>
                  <a:pt x="156" y="217"/>
                </a:lnTo>
                <a:lnTo>
                  <a:pt x="104" y="217"/>
                </a:lnTo>
                <a:close/>
                <a:moveTo>
                  <a:pt x="192" y="157"/>
                </a:moveTo>
                <a:lnTo>
                  <a:pt x="192" y="157"/>
                </a:lnTo>
                <a:lnTo>
                  <a:pt x="192" y="162"/>
                </a:lnTo>
                <a:lnTo>
                  <a:pt x="189" y="165"/>
                </a:lnTo>
                <a:lnTo>
                  <a:pt x="187" y="170"/>
                </a:lnTo>
                <a:lnTo>
                  <a:pt x="185" y="173"/>
                </a:lnTo>
                <a:lnTo>
                  <a:pt x="182" y="175"/>
                </a:lnTo>
                <a:lnTo>
                  <a:pt x="178" y="177"/>
                </a:lnTo>
                <a:lnTo>
                  <a:pt x="173" y="179"/>
                </a:lnTo>
                <a:lnTo>
                  <a:pt x="169" y="179"/>
                </a:lnTo>
                <a:lnTo>
                  <a:pt x="169" y="187"/>
                </a:lnTo>
                <a:lnTo>
                  <a:pt x="169" y="179"/>
                </a:lnTo>
                <a:lnTo>
                  <a:pt x="169" y="179"/>
                </a:lnTo>
                <a:lnTo>
                  <a:pt x="165" y="179"/>
                </a:lnTo>
                <a:lnTo>
                  <a:pt x="160" y="177"/>
                </a:lnTo>
                <a:lnTo>
                  <a:pt x="157" y="175"/>
                </a:lnTo>
                <a:lnTo>
                  <a:pt x="154" y="173"/>
                </a:lnTo>
                <a:lnTo>
                  <a:pt x="151" y="170"/>
                </a:lnTo>
                <a:lnTo>
                  <a:pt x="148" y="165"/>
                </a:lnTo>
                <a:lnTo>
                  <a:pt x="147" y="162"/>
                </a:lnTo>
                <a:lnTo>
                  <a:pt x="147" y="157"/>
                </a:lnTo>
                <a:lnTo>
                  <a:pt x="147" y="157"/>
                </a:lnTo>
                <a:lnTo>
                  <a:pt x="147" y="152"/>
                </a:lnTo>
                <a:lnTo>
                  <a:pt x="148" y="148"/>
                </a:lnTo>
                <a:lnTo>
                  <a:pt x="151" y="145"/>
                </a:lnTo>
                <a:lnTo>
                  <a:pt x="154" y="142"/>
                </a:lnTo>
                <a:lnTo>
                  <a:pt x="157" y="138"/>
                </a:lnTo>
                <a:lnTo>
                  <a:pt x="160" y="136"/>
                </a:lnTo>
                <a:lnTo>
                  <a:pt x="165" y="135"/>
                </a:lnTo>
                <a:lnTo>
                  <a:pt x="169" y="135"/>
                </a:lnTo>
                <a:lnTo>
                  <a:pt x="169" y="135"/>
                </a:lnTo>
                <a:lnTo>
                  <a:pt x="173" y="135"/>
                </a:lnTo>
                <a:lnTo>
                  <a:pt x="178" y="136"/>
                </a:lnTo>
                <a:lnTo>
                  <a:pt x="182" y="138"/>
                </a:lnTo>
                <a:lnTo>
                  <a:pt x="185" y="142"/>
                </a:lnTo>
                <a:lnTo>
                  <a:pt x="187" y="145"/>
                </a:lnTo>
                <a:lnTo>
                  <a:pt x="189" y="148"/>
                </a:lnTo>
                <a:lnTo>
                  <a:pt x="192" y="152"/>
                </a:lnTo>
                <a:lnTo>
                  <a:pt x="192" y="157"/>
                </a:lnTo>
                <a:lnTo>
                  <a:pt x="192" y="157"/>
                </a:lnTo>
                <a:close/>
                <a:moveTo>
                  <a:pt x="120" y="276"/>
                </a:moveTo>
                <a:lnTo>
                  <a:pt x="120" y="253"/>
                </a:lnTo>
                <a:lnTo>
                  <a:pt x="141" y="253"/>
                </a:lnTo>
                <a:lnTo>
                  <a:pt x="141" y="276"/>
                </a:lnTo>
                <a:lnTo>
                  <a:pt x="120" y="276"/>
                </a:lnTo>
                <a:close/>
                <a:moveTo>
                  <a:pt x="147" y="239"/>
                </a:moveTo>
                <a:lnTo>
                  <a:pt x="114" y="239"/>
                </a:lnTo>
                <a:lnTo>
                  <a:pt x="114" y="231"/>
                </a:lnTo>
                <a:lnTo>
                  <a:pt x="147" y="231"/>
                </a:lnTo>
                <a:lnTo>
                  <a:pt x="147" y="239"/>
                </a:lnTo>
                <a:close/>
                <a:moveTo>
                  <a:pt x="261" y="278"/>
                </a:moveTo>
                <a:lnTo>
                  <a:pt x="261" y="278"/>
                </a:lnTo>
                <a:lnTo>
                  <a:pt x="260" y="257"/>
                </a:lnTo>
                <a:lnTo>
                  <a:pt x="256" y="238"/>
                </a:lnTo>
                <a:lnTo>
                  <a:pt x="251" y="221"/>
                </a:lnTo>
                <a:lnTo>
                  <a:pt x="245" y="205"/>
                </a:lnTo>
                <a:lnTo>
                  <a:pt x="240" y="199"/>
                </a:lnTo>
                <a:lnTo>
                  <a:pt x="236" y="194"/>
                </a:lnTo>
                <a:lnTo>
                  <a:pt x="230" y="189"/>
                </a:lnTo>
                <a:lnTo>
                  <a:pt x="226" y="185"/>
                </a:lnTo>
                <a:lnTo>
                  <a:pt x="221" y="182"/>
                </a:lnTo>
                <a:lnTo>
                  <a:pt x="214" y="178"/>
                </a:lnTo>
                <a:lnTo>
                  <a:pt x="209" y="177"/>
                </a:lnTo>
                <a:lnTo>
                  <a:pt x="203" y="176"/>
                </a:lnTo>
                <a:lnTo>
                  <a:pt x="203" y="176"/>
                </a:lnTo>
                <a:lnTo>
                  <a:pt x="200" y="177"/>
                </a:lnTo>
                <a:lnTo>
                  <a:pt x="200" y="177"/>
                </a:lnTo>
                <a:lnTo>
                  <a:pt x="202" y="172"/>
                </a:lnTo>
                <a:lnTo>
                  <a:pt x="205" y="168"/>
                </a:lnTo>
                <a:lnTo>
                  <a:pt x="206" y="162"/>
                </a:lnTo>
                <a:lnTo>
                  <a:pt x="206" y="157"/>
                </a:lnTo>
                <a:lnTo>
                  <a:pt x="206" y="157"/>
                </a:lnTo>
                <a:lnTo>
                  <a:pt x="206" y="155"/>
                </a:lnTo>
                <a:lnTo>
                  <a:pt x="206" y="155"/>
                </a:lnTo>
                <a:lnTo>
                  <a:pt x="215" y="158"/>
                </a:lnTo>
                <a:lnTo>
                  <a:pt x="225" y="161"/>
                </a:lnTo>
                <a:lnTo>
                  <a:pt x="234" y="164"/>
                </a:lnTo>
                <a:lnTo>
                  <a:pt x="242" y="170"/>
                </a:lnTo>
                <a:lnTo>
                  <a:pt x="250" y="175"/>
                </a:lnTo>
                <a:lnTo>
                  <a:pt x="257" y="182"/>
                </a:lnTo>
                <a:lnTo>
                  <a:pt x="265" y="189"/>
                </a:lnTo>
                <a:lnTo>
                  <a:pt x="272" y="197"/>
                </a:lnTo>
                <a:lnTo>
                  <a:pt x="277" y="205"/>
                </a:lnTo>
                <a:lnTo>
                  <a:pt x="282" y="214"/>
                </a:lnTo>
                <a:lnTo>
                  <a:pt x="287" y="224"/>
                </a:lnTo>
                <a:lnTo>
                  <a:pt x="291" y="233"/>
                </a:lnTo>
                <a:lnTo>
                  <a:pt x="293" y="244"/>
                </a:lnTo>
                <a:lnTo>
                  <a:pt x="295" y="255"/>
                </a:lnTo>
                <a:lnTo>
                  <a:pt x="297" y="266"/>
                </a:lnTo>
                <a:lnTo>
                  <a:pt x="297" y="278"/>
                </a:lnTo>
                <a:lnTo>
                  <a:pt x="297" y="278"/>
                </a:lnTo>
                <a:lnTo>
                  <a:pt x="297" y="287"/>
                </a:lnTo>
                <a:lnTo>
                  <a:pt x="296" y="298"/>
                </a:lnTo>
                <a:lnTo>
                  <a:pt x="294" y="308"/>
                </a:lnTo>
                <a:lnTo>
                  <a:pt x="292" y="318"/>
                </a:lnTo>
                <a:lnTo>
                  <a:pt x="289" y="326"/>
                </a:lnTo>
                <a:lnTo>
                  <a:pt x="284" y="335"/>
                </a:lnTo>
                <a:lnTo>
                  <a:pt x="280" y="344"/>
                </a:lnTo>
                <a:lnTo>
                  <a:pt x="276" y="352"/>
                </a:lnTo>
                <a:lnTo>
                  <a:pt x="270" y="360"/>
                </a:lnTo>
                <a:lnTo>
                  <a:pt x="264" y="366"/>
                </a:lnTo>
                <a:lnTo>
                  <a:pt x="257" y="373"/>
                </a:lnTo>
                <a:lnTo>
                  <a:pt x="251" y="379"/>
                </a:lnTo>
                <a:lnTo>
                  <a:pt x="243" y="385"/>
                </a:lnTo>
                <a:lnTo>
                  <a:pt x="235" y="389"/>
                </a:lnTo>
                <a:lnTo>
                  <a:pt x="227" y="393"/>
                </a:lnTo>
                <a:lnTo>
                  <a:pt x="219" y="397"/>
                </a:lnTo>
                <a:lnTo>
                  <a:pt x="216" y="391"/>
                </a:lnTo>
                <a:lnTo>
                  <a:pt x="216" y="391"/>
                </a:lnTo>
                <a:lnTo>
                  <a:pt x="212" y="384"/>
                </a:lnTo>
                <a:lnTo>
                  <a:pt x="209" y="377"/>
                </a:lnTo>
                <a:lnTo>
                  <a:pt x="209" y="377"/>
                </a:lnTo>
                <a:lnTo>
                  <a:pt x="214" y="376"/>
                </a:lnTo>
                <a:lnTo>
                  <a:pt x="220" y="374"/>
                </a:lnTo>
                <a:lnTo>
                  <a:pt x="224" y="372"/>
                </a:lnTo>
                <a:lnTo>
                  <a:pt x="229" y="367"/>
                </a:lnTo>
                <a:lnTo>
                  <a:pt x="234" y="363"/>
                </a:lnTo>
                <a:lnTo>
                  <a:pt x="238" y="358"/>
                </a:lnTo>
                <a:lnTo>
                  <a:pt x="246" y="346"/>
                </a:lnTo>
                <a:lnTo>
                  <a:pt x="252" y="332"/>
                </a:lnTo>
                <a:lnTo>
                  <a:pt x="256" y="314"/>
                </a:lnTo>
                <a:lnTo>
                  <a:pt x="260" y="297"/>
                </a:lnTo>
                <a:lnTo>
                  <a:pt x="261" y="278"/>
                </a:lnTo>
                <a:lnTo>
                  <a:pt x="261" y="278"/>
                </a:lnTo>
                <a:close/>
                <a:moveTo>
                  <a:pt x="170" y="370"/>
                </a:moveTo>
                <a:lnTo>
                  <a:pt x="170" y="344"/>
                </a:lnTo>
                <a:lnTo>
                  <a:pt x="183" y="344"/>
                </a:lnTo>
                <a:lnTo>
                  <a:pt x="183" y="344"/>
                </a:lnTo>
                <a:lnTo>
                  <a:pt x="184" y="354"/>
                </a:lnTo>
                <a:lnTo>
                  <a:pt x="186" y="365"/>
                </a:lnTo>
                <a:lnTo>
                  <a:pt x="186" y="365"/>
                </a:lnTo>
                <a:lnTo>
                  <a:pt x="184" y="365"/>
                </a:lnTo>
                <a:lnTo>
                  <a:pt x="184" y="365"/>
                </a:lnTo>
                <a:lnTo>
                  <a:pt x="180" y="365"/>
                </a:lnTo>
                <a:lnTo>
                  <a:pt x="176" y="366"/>
                </a:lnTo>
                <a:lnTo>
                  <a:pt x="170" y="370"/>
                </a:lnTo>
                <a:lnTo>
                  <a:pt x="170" y="370"/>
                </a:lnTo>
                <a:close/>
                <a:moveTo>
                  <a:pt x="185" y="384"/>
                </a:moveTo>
                <a:lnTo>
                  <a:pt x="185" y="384"/>
                </a:lnTo>
                <a:lnTo>
                  <a:pt x="188" y="384"/>
                </a:lnTo>
                <a:lnTo>
                  <a:pt x="191" y="386"/>
                </a:lnTo>
                <a:lnTo>
                  <a:pt x="192" y="388"/>
                </a:lnTo>
                <a:lnTo>
                  <a:pt x="193" y="391"/>
                </a:lnTo>
                <a:lnTo>
                  <a:pt x="193" y="391"/>
                </a:lnTo>
                <a:lnTo>
                  <a:pt x="192" y="393"/>
                </a:lnTo>
                <a:lnTo>
                  <a:pt x="191" y="395"/>
                </a:lnTo>
                <a:lnTo>
                  <a:pt x="188" y="398"/>
                </a:lnTo>
                <a:lnTo>
                  <a:pt x="185" y="398"/>
                </a:lnTo>
                <a:lnTo>
                  <a:pt x="185" y="398"/>
                </a:lnTo>
                <a:lnTo>
                  <a:pt x="183" y="398"/>
                </a:lnTo>
                <a:lnTo>
                  <a:pt x="181" y="395"/>
                </a:lnTo>
                <a:lnTo>
                  <a:pt x="179" y="393"/>
                </a:lnTo>
                <a:lnTo>
                  <a:pt x="179" y="391"/>
                </a:lnTo>
                <a:lnTo>
                  <a:pt x="179" y="391"/>
                </a:lnTo>
                <a:lnTo>
                  <a:pt x="179" y="388"/>
                </a:lnTo>
                <a:lnTo>
                  <a:pt x="181" y="386"/>
                </a:lnTo>
                <a:lnTo>
                  <a:pt x="183" y="384"/>
                </a:lnTo>
                <a:lnTo>
                  <a:pt x="185" y="384"/>
                </a:lnTo>
                <a:lnTo>
                  <a:pt x="185" y="384"/>
                </a:lnTo>
                <a:close/>
                <a:moveTo>
                  <a:pt x="14" y="434"/>
                </a:moveTo>
                <a:lnTo>
                  <a:pt x="14" y="434"/>
                </a:lnTo>
                <a:lnTo>
                  <a:pt x="18" y="433"/>
                </a:lnTo>
                <a:lnTo>
                  <a:pt x="158" y="433"/>
                </a:lnTo>
                <a:lnTo>
                  <a:pt x="158" y="451"/>
                </a:lnTo>
                <a:lnTo>
                  <a:pt x="14" y="451"/>
                </a:lnTo>
                <a:lnTo>
                  <a:pt x="14" y="434"/>
                </a:lnTo>
                <a:close/>
                <a:moveTo>
                  <a:pt x="235" y="451"/>
                </a:moveTo>
                <a:lnTo>
                  <a:pt x="172" y="451"/>
                </a:lnTo>
                <a:lnTo>
                  <a:pt x="172" y="407"/>
                </a:lnTo>
                <a:lnTo>
                  <a:pt x="172" y="407"/>
                </a:lnTo>
                <a:lnTo>
                  <a:pt x="179" y="411"/>
                </a:lnTo>
                <a:lnTo>
                  <a:pt x="182" y="412"/>
                </a:lnTo>
                <a:lnTo>
                  <a:pt x="185" y="412"/>
                </a:lnTo>
                <a:lnTo>
                  <a:pt x="185" y="412"/>
                </a:lnTo>
                <a:lnTo>
                  <a:pt x="192" y="412"/>
                </a:lnTo>
                <a:lnTo>
                  <a:pt x="197" y="408"/>
                </a:lnTo>
                <a:lnTo>
                  <a:pt x="201" y="405"/>
                </a:lnTo>
                <a:lnTo>
                  <a:pt x="205" y="400"/>
                </a:lnTo>
                <a:lnTo>
                  <a:pt x="221" y="433"/>
                </a:lnTo>
                <a:lnTo>
                  <a:pt x="221" y="433"/>
                </a:lnTo>
                <a:lnTo>
                  <a:pt x="232" y="433"/>
                </a:lnTo>
                <a:lnTo>
                  <a:pt x="232" y="433"/>
                </a:lnTo>
                <a:lnTo>
                  <a:pt x="235" y="434"/>
                </a:lnTo>
                <a:lnTo>
                  <a:pt x="235" y="451"/>
                </a:lnTo>
                <a:close/>
              </a:path>
            </a:pathLst>
          </a:custGeom>
          <a:solidFill>
            <a:srgbClr val="C35954"/>
          </a:solidFill>
          <a:ln>
            <a:noFill/>
          </a:ln>
        </p:spPr>
        <p:txBody>
          <a:bodyPr vert="horz" wrap="square" lIns="91440" tIns="45720" rIns="91440" bIns="45720" numCol="1" anchor="t" anchorCtr="0" compatLnSpc="1"/>
          <a:lstStyle/>
          <a:p>
            <a:endParaRPr lang="ko-KR"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361565" y="728872"/>
            <a:ext cx="7467600" cy="64643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600" smtClean="0">
                <a:effectLst/>
                <a:latin typeface="微软雅黑" panose="020B0503020204020204" charset="-122"/>
                <a:ea typeface="微软雅黑" panose="020B0503020204020204" charset="-122"/>
              </a:rPr>
              <a:t>团队介绍</a:t>
            </a:r>
            <a:endParaRPr lang="zh-CN" sz="3600" smtClean="0">
              <a:effectLst/>
              <a:latin typeface="微软雅黑" panose="020B0503020204020204" charset="-122"/>
              <a:ea typeface="微软雅黑" panose="020B0503020204020204" charset="-122"/>
            </a:endParaRPr>
          </a:p>
        </p:txBody>
      </p:sp>
      <p:sp>
        <p:nvSpPr>
          <p:cNvPr id="19" name="텍스트 개체 틀 3"/>
          <p:cNvSpPr txBox="1"/>
          <p:nvPr/>
        </p:nvSpPr>
        <p:spPr>
          <a:xfrm>
            <a:off x="7943314" y="5381081"/>
            <a:ext cx="1284939" cy="430530"/>
          </a:xfrm>
          <a:prstGeom prst="rect">
            <a:avLst/>
          </a:prstGeom>
        </p:spPr>
        <p:txBody>
          <a:bodyPr vert="horz" wrap="square" lIns="0" tIns="0" rIns="0" bIns="0" rtlCol="0" anchor="t" anchorCtr="0">
            <a:spAutoFit/>
          </a:bodyPr>
          <a:lstStyle>
            <a:defPPr>
              <a:defRPr lang="ko-KR"/>
            </a:defPPr>
            <a:lvl1pPr indent="0">
              <a:spcBef>
                <a:spcPts val="0"/>
              </a:spcBef>
              <a:buFont typeface="Arial" panose="020B0604020202020204" pitchFamily="34" charset="0"/>
              <a:buNone/>
              <a:defRPr sz="1000" b="0" i="0" baseline="0">
                <a:effectLst/>
                <a:latin typeface="Tahoma" panose="020B0604030504040204" pitchFamily="34" charset="0"/>
                <a:ea typeface="+mj-ea"/>
                <a:cs typeface="Tahoma" panose="020B060403050404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zh-CN" altLang="en-US" sz="1400" b="1" dirty="0">
                <a:solidFill>
                  <a:schemeClr val="bg1"/>
                </a:solidFill>
                <a:latin typeface="微软雅黑" panose="020B0503020204020204" charset="-122"/>
                <a:ea typeface="微软雅黑" panose="020B0503020204020204" charset="-122"/>
              </a:rPr>
              <a:t>金奇</a:t>
            </a:r>
            <a:endParaRPr lang="zh-CN" altLang="en-US" sz="1400" b="1" dirty="0">
              <a:solidFill>
                <a:schemeClr val="bg1"/>
              </a:solidFill>
              <a:latin typeface="微软雅黑" panose="020B0503020204020204" charset="-122"/>
              <a:ea typeface="微软雅黑" panose="020B0503020204020204" charset="-122"/>
            </a:endParaRPr>
          </a:p>
          <a:p>
            <a:pPr algn="ctr"/>
            <a:r>
              <a:rPr lang="en-US" altLang="zh-CN" sz="1400" dirty="0">
                <a:solidFill>
                  <a:schemeClr val="bg1"/>
                </a:solidFill>
                <a:latin typeface="微软雅黑" panose="020B0503020204020204" charset="-122"/>
                <a:ea typeface="微软雅黑" panose="020B0503020204020204" charset="-122"/>
              </a:rPr>
              <a:t>UI</a:t>
            </a:r>
            <a:r>
              <a:rPr lang="zh-CN" altLang="en-US" sz="1400" dirty="0">
                <a:solidFill>
                  <a:schemeClr val="bg1"/>
                </a:solidFill>
                <a:latin typeface="微软雅黑" panose="020B0503020204020204" charset="-122"/>
                <a:ea typeface="微软雅黑" panose="020B0503020204020204" charset="-122"/>
              </a:rPr>
              <a:t>设计</a:t>
            </a:r>
            <a:r>
              <a:rPr lang="en-US" altLang="zh-CN" sz="1400" dirty="0">
                <a:solidFill>
                  <a:schemeClr val="bg1"/>
                </a:solidFill>
                <a:latin typeface="微软雅黑" panose="020B0503020204020204" charset="-122"/>
                <a:ea typeface="微软雅黑" panose="020B0503020204020204" charset="-122"/>
              </a:rPr>
              <a:t>/Web</a:t>
            </a:r>
            <a:r>
              <a:rPr lang="zh-CN" altLang="en-US" sz="1400" dirty="0">
                <a:solidFill>
                  <a:schemeClr val="bg1"/>
                </a:solidFill>
                <a:latin typeface="微软雅黑" panose="020B0503020204020204" charset="-122"/>
                <a:ea typeface="微软雅黑" panose="020B0503020204020204" charset="-122"/>
              </a:rPr>
              <a:t>开发</a:t>
            </a:r>
            <a:endParaRPr lang="zh-CN" altLang="en-US" sz="1400" dirty="0">
              <a:solidFill>
                <a:schemeClr val="bg1"/>
              </a:solidFill>
              <a:latin typeface="微软雅黑" panose="020B0503020204020204" charset="-122"/>
              <a:ea typeface="微软雅黑" panose="020B0503020204020204" charset="-122"/>
            </a:endParaRPr>
          </a:p>
        </p:txBody>
      </p:sp>
      <p:sp>
        <p:nvSpPr>
          <p:cNvPr id="20" name="텍스트 개체 틀 3"/>
          <p:cNvSpPr txBox="1"/>
          <p:nvPr/>
        </p:nvSpPr>
        <p:spPr>
          <a:xfrm>
            <a:off x="3477979" y="5381081"/>
            <a:ext cx="1284939" cy="430530"/>
          </a:xfrm>
          <a:prstGeom prst="rect">
            <a:avLst/>
          </a:prstGeom>
        </p:spPr>
        <p:txBody>
          <a:bodyPr vert="horz" wrap="square" lIns="0" tIns="0" rIns="0" bIns="0" rtlCol="0" anchor="t" anchorCtr="0">
            <a:spAutoFit/>
          </a:bodyPr>
          <a:lstStyle>
            <a:defPPr>
              <a:defRPr lang="ko-KR"/>
            </a:defPPr>
            <a:lvl1pPr indent="0">
              <a:spcBef>
                <a:spcPts val="0"/>
              </a:spcBef>
              <a:buFont typeface="Arial" panose="020B0604020202020204" pitchFamily="34" charset="0"/>
              <a:buNone/>
              <a:defRPr sz="1000" b="0" i="0" baseline="0">
                <a:effectLst/>
                <a:latin typeface="Tahoma" panose="020B0604030504040204" pitchFamily="34" charset="0"/>
                <a:ea typeface="+mj-ea"/>
                <a:cs typeface="Tahoma" panose="020B060403050404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zh-CN" altLang="en-US" sz="1400" b="1" dirty="0">
                <a:solidFill>
                  <a:schemeClr val="bg1"/>
                </a:solidFill>
                <a:latin typeface="微软雅黑" panose="020B0503020204020204" charset="-122"/>
                <a:ea typeface="微软雅黑" panose="020B0503020204020204" charset="-122"/>
              </a:rPr>
              <a:t>莫音子</a:t>
            </a:r>
            <a:endParaRPr lang="zh-CN" altLang="en-US" sz="1400" b="1" dirty="0">
              <a:solidFill>
                <a:schemeClr val="bg1"/>
              </a:solidFill>
              <a:latin typeface="微软雅黑" panose="020B0503020204020204" charset="-122"/>
              <a:ea typeface="微软雅黑" panose="020B0503020204020204" charset="-122"/>
            </a:endParaRPr>
          </a:p>
          <a:p>
            <a:pPr algn="ctr"/>
            <a:r>
              <a:rPr lang="zh-CN" altLang="en-US" sz="1400" b="1" dirty="0">
                <a:solidFill>
                  <a:schemeClr val="bg1"/>
                </a:solidFill>
                <a:latin typeface="微软雅黑" panose="020B0503020204020204" charset="-122"/>
                <a:ea typeface="微软雅黑" panose="020B0503020204020204" charset="-122"/>
                <a:sym typeface="+mn-ea"/>
              </a:rPr>
              <a:t>后端开发</a:t>
            </a:r>
            <a:endParaRPr lang="zh-CN" altLang="en-US" sz="1400" b="1" dirty="0">
              <a:solidFill>
                <a:schemeClr val="bg1"/>
              </a:solidFill>
              <a:latin typeface="微软雅黑" panose="020B0503020204020204" charset="-122"/>
              <a:ea typeface="微软雅黑" panose="020B0503020204020204" charset="-122"/>
              <a:sym typeface="+mn-ea"/>
            </a:endParaRPr>
          </a:p>
        </p:txBody>
      </p:sp>
      <p:sp>
        <p:nvSpPr>
          <p:cNvPr id="21" name="텍스트 개체 틀 3"/>
          <p:cNvSpPr txBox="1"/>
          <p:nvPr/>
        </p:nvSpPr>
        <p:spPr>
          <a:xfrm>
            <a:off x="5612219" y="5381081"/>
            <a:ext cx="1486239" cy="430530"/>
          </a:xfrm>
          <a:prstGeom prst="rect">
            <a:avLst/>
          </a:prstGeom>
        </p:spPr>
        <p:txBody>
          <a:bodyPr vert="horz" wrap="square" lIns="0" tIns="0" rIns="0" bIns="0" rtlCol="0" anchor="t" anchorCtr="0">
            <a:spAutoFit/>
          </a:bodyPr>
          <a:lstStyle>
            <a:defPPr>
              <a:defRPr lang="ko-KR"/>
            </a:defPPr>
            <a:lvl1pPr indent="0">
              <a:spcBef>
                <a:spcPts val="0"/>
              </a:spcBef>
              <a:buFont typeface="Arial" panose="020B0604020202020204" pitchFamily="34" charset="0"/>
              <a:buNone/>
              <a:defRPr sz="1000" b="0" i="0" baseline="0">
                <a:effectLst/>
                <a:latin typeface="Tahoma" panose="020B0604030504040204" pitchFamily="34" charset="0"/>
                <a:ea typeface="+mj-ea"/>
                <a:cs typeface="Tahoma" panose="020B060403050404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zh-CN" altLang="en-US" sz="1400" b="1" dirty="0">
                <a:solidFill>
                  <a:schemeClr val="bg1"/>
                </a:solidFill>
                <a:latin typeface="微软雅黑" panose="020B0503020204020204" charset="-122"/>
                <a:ea typeface="微软雅黑" panose="020B0503020204020204" charset="-122"/>
              </a:rPr>
              <a:t>张文轩</a:t>
            </a:r>
            <a:endParaRPr lang="zh-CN" altLang="en-US" sz="1400" b="1" dirty="0">
              <a:solidFill>
                <a:schemeClr val="bg1"/>
              </a:solidFill>
              <a:latin typeface="微软雅黑" panose="020B0503020204020204" charset="-122"/>
              <a:ea typeface="微软雅黑" panose="020B0503020204020204" charset="-122"/>
            </a:endParaRPr>
          </a:p>
          <a:p>
            <a:pPr algn="ctr"/>
            <a:r>
              <a:rPr lang="en-US" altLang="zh-CN" sz="1400" dirty="0">
                <a:solidFill>
                  <a:schemeClr val="bg1"/>
                </a:solidFill>
                <a:latin typeface="微软雅黑" panose="020B0503020204020204" charset="-122"/>
                <a:ea typeface="微软雅黑" panose="020B0503020204020204" charset="-122"/>
              </a:rPr>
              <a:t>iOS</a:t>
            </a:r>
            <a:r>
              <a:rPr lang="zh-CN" altLang="en-US" sz="1400" dirty="0">
                <a:solidFill>
                  <a:schemeClr val="bg1"/>
                </a:solidFill>
                <a:latin typeface="微软雅黑" panose="020B0503020204020204" charset="-122"/>
                <a:ea typeface="微软雅黑" panose="020B0503020204020204" charset="-122"/>
              </a:rPr>
              <a:t>开发</a:t>
            </a:r>
            <a:endParaRPr lang="zh-CN" altLang="en-US" sz="1400" dirty="0">
              <a:solidFill>
                <a:schemeClr val="bg1"/>
              </a:solidFill>
              <a:latin typeface="微软雅黑" panose="020B0503020204020204" charset="-122"/>
              <a:ea typeface="微软雅黑" panose="020B0503020204020204" charset="-122"/>
            </a:endParaRPr>
          </a:p>
        </p:txBody>
      </p:sp>
      <p:sp>
        <p:nvSpPr>
          <p:cNvPr id="22" name="텍스트 개체 틀 3"/>
          <p:cNvSpPr txBox="1"/>
          <p:nvPr/>
        </p:nvSpPr>
        <p:spPr>
          <a:xfrm>
            <a:off x="1150620" y="5380990"/>
            <a:ext cx="1648460" cy="430530"/>
          </a:xfrm>
          <a:prstGeom prst="rect">
            <a:avLst/>
          </a:prstGeom>
        </p:spPr>
        <p:txBody>
          <a:bodyPr vert="horz" wrap="square" lIns="0" tIns="0" rIns="0" bIns="0" rtlCol="0" anchor="t" anchorCtr="0">
            <a:spAutoFit/>
          </a:bodyPr>
          <a:lstStyle>
            <a:defPPr>
              <a:defRPr lang="ko-KR"/>
            </a:defPPr>
            <a:lvl1pPr indent="0">
              <a:spcBef>
                <a:spcPts val="0"/>
              </a:spcBef>
              <a:buFont typeface="Arial" panose="020B0604020202020204" pitchFamily="34" charset="0"/>
              <a:buNone/>
              <a:defRPr sz="1000" b="0" i="0" baseline="0">
                <a:effectLst/>
                <a:latin typeface="Tahoma" panose="020B0604030504040204" pitchFamily="34" charset="0"/>
                <a:ea typeface="+mj-ea"/>
                <a:cs typeface="Tahoma" panose="020B060403050404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zh-CN" altLang="en-US" sz="1400" b="1" dirty="0">
                <a:solidFill>
                  <a:schemeClr val="bg1"/>
                </a:solidFill>
                <a:latin typeface="微软雅黑" panose="020B0503020204020204" charset="-122"/>
                <a:ea typeface="微软雅黑" panose="020B0503020204020204" charset="-122"/>
              </a:rPr>
              <a:t>朱熠雯</a:t>
            </a:r>
            <a:endParaRPr lang="zh-CN" altLang="en-US" sz="1400" b="1" dirty="0">
              <a:solidFill>
                <a:schemeClr val="bg1"/>
              </a:solidFill>
              <a:latin typeface="微软雅黑" panose="020B0503020204020204" charset="-122"/>
              <a:ea typeface="微软雅黑" panose="020B0503020204020204" charset="-122"/>
            </a:endParaRPr>
          </a:p>
          <a:p>
            <a:pPr algn="ctr"/>
            <a:r>
              <a:rPr lang="zh-CN" altLang="en-US" sz="1400" b="1" dirty="0">
                <a:solidFill>
                  <a:schemeClr val="bg1"/>
                </a:solidFill>
                <a:latin typeface="微软雅黑" panose="020B0503020204020204" charset="-122"/>
                <a:ea typeface="微软雅黑" panose="020B0503020204020204" charset="-122"/>
              </a:rPr>
              <a:t>项目经理</a:t>
            </a:r>
            <a:r>
              <a:rPr lang="en-US" altLang="zh-CN" sz="1400" b="1" dirty="0">
                <a:solidFill>
                  <a:schemeClr val="bg1"/>
                </a:solidFill>
                <a:latin typeface="微软雅黑" panose="020B0503020204020204" charset="-122"/>
                <a:ea typeface="微软雅黑" panose="020B0503020204020204" charset="-122"/>
              </a:rPr>
              <a:t>/Web</a:t>
            </a:r>
            <a:r>
              <a:rPr lang="zh-CN" altLang="en-US" sz="1400" b="1" dirty="0">
                <a:solidFill>
                  <a:schemeClr val="bg1"/>
                </a:solidFill>
                <a:latin typeface="微软雅黑" panose="020B0503020204020204" charset="-122"/>
                <a:ea typeface="微软雅黑" panose="020B0503020204020204" charset="-122"/>
              </a:rPr>
              <a:t>开发</a:t>
            </a:r>
            <a:endParaRPr lang="zh-CN" altLang="en-US" sz="1400" b="1" dirty="0">
              <a:solidFill>
                <a:schemeClr val="bg1"/>
              </a:solidFill>
              <a:latin typeface="微软雅黑" panose="020B0503020204020204" charset="-122"/>
              <a:ea typeface="微软雅黑" panose="020B0503020204020204" charset="-122"/>
            </a:endParaRPr>
          </a:p>
        </p:txBody>
      </p:sp>
      <p:sp>
        <p:nvSpPr>
          <p:cNvPr id="26" name="Rectangle 3"/>
          <p:cNvSpPr txBox="1">
            <a:spLocks noChangeArrowheads="1"/>
          </p:cNvSpPr>
          <p:nvPr/>
        </p:nvSpPr>
        <p:spPr bwMode="auto">
          <a:xfrm>
            <a:off x="3906514" y="2122867"/>
            <a:ext cx="4380236" cy="4978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algn="dist" eaLnBrk="1" hangingPunct="1">
              <a:lnSpc>
                <a:spcPct val="90000"/>
              </a:lnSpc>
              <a:defRPr/>
            </a:pPr>
            <a:r>
              <a:rPr lang="en-US" altLang="ko-KR" sz="3600" b="1" smtClean="0">
                <a:solidFill>
                  <a:srgbClr val="C35954"/>
                </a:solidFill>
                <a:latin typeface="微软雅黑" panose="020B0503020204020204" charset="-122"/>
                <a:ea typeface="Tahoma" panose="020B0604030504040204" pitchFamily="34" charset="0"/>
                <a:cs typeface="Tahoma" panose="020B0604030504040204" pitchFamily="34" charset="0"/>
              </a:rPr>
              <a:t>WHO WE ARE</a:t>
            </a:r>
            <a:endParaRPr lang="en-US" altLang="ko-KR" sz="3600" b="1" dirty="0">
              <a:solidFill>
                <a:srgbClr val="C35954"/>
              </a:solidFill>
              <a:latin typeface="微软雅黑" panose="020B0503020204020204" charset="-122"/>
              <a:ea typeface="Tahoma" panose="020B0604030504040204" pitchFamily="34" charset="0"/>
              <a:cs typeface="Tahoma" panose="020B0604030504040204" pitchFamily="34" charset="0"/>
            </a:endParaRPr>
          </a:p>
        </p:txBody>
      </p:sp>
      <p:cxnSp>
        <p:nvCxnSpPr>
          <p:cNvPr id="27" name="Straight Connector 26"/>
          <p:cNvCxnSpPr/>
          <p:nvPr/>
        </p:nvCxnSpPr>
        <p:spPr>
          <a:xfrm>
            <a:off x="3908730" y="2670558"/>
            <a:ext cx="4374541" cy="0"/>
          </a:xfrm>
          <a:prstGeom prst="line">
            <a:avLst/>
          </a:prstGeom>
          <a:ln>
            <a:solidFill>
              <a:srgbClr val="182038"/>
            </a:solidFill>
          </a:ln>
        </p:spPr>
        <p:style>
          <a:lnRef idx="1">
            <a:schemeClr val="accent1"/>
          </a:lnRef>
          <a:fillRef idx="0">
            <a:schemeClr val="accent1"/>
          </a:fillRef>
          <a:effectRef idx="0">
            <a:schemeClr val="accent1"/>
          </a:effectRef>
          <a:fontRef idx="minor">
            <a:schemeClr val="tx1"/>
          </a:fontRef>
        </p:style>
      </p:cxnSp>
      <p:sp>
        <p:nvSpPr>
          <p:cNvPr id="28" name="Rectangle 3"/>
          <p:cNvSpPr txBox="1">
            <a:spLocks noChangeArrowheads="1"/>
          </p:cNvSpPr>
          <p:nvPr/>
        </p:nvSpPr>
        <p:spPr bwMode="auto">
          <a:xfrm>
            <a:off x="3844775" y="2697134"/>
            <a:ext cx="4502454" cy="40005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zh-CN" sz="1000" b="0">
                <a:effectLst/>
                <a:latin typeface="微软雅黑" panose="020B0503020204020204" charset="-122"/>
                <a:ea typeface="微软雅黑" panose="020B0503020204020204" charset="-122"/>
                <a:sym typeface="+mn-ea"/>
              </a:rPr>
              <a:t>团队适应性高</a:t>
            </a:r>
            <a:endParaRPr lang="zh-CN" sz="1000" b="0">
              <a:effectLst/>
              <a:latin typeface="微软雅黑" panose="020B0503020204020204" charset="-122"/>
              <a:ea typeface="微软雅黑" panose="020B0503020204020204" charset="-122"/>
              <a:sym typeface="+mn-ea"/>
            </a:endParaRPr>
          </a:p>
          <a:p>
            <a:pPr latinLnBrk="0"/>
            <a:r>
              <a:rPr lang="en-US" altLang="ko-KR" sz="1000" b="0" smtClean="0">
                <a:solidFill>
                  <a:schemeClr val="bg1"/>
                </a:solidFill>
                <a:effectLst/>
                <a:latin typeface="微软雅黑" panose="020B0503020204020204" charset="-122"/>
              </a:rPr>
              <a:t>年龄互补、知识互补、能力互补、性格互补、气质互补、性别互补</a:t>
            </a:r>
            <a:endParaRPr lang="en-US" altLang="ko-KR" sz="1000" b="0" smtClean="0">
              <a:solidFill>
                <a:schemeClr val="bg1"/>
              </a:solidFill>
              <a:effectLst/>
              <a:latin typeface="微软雅黑" panose="020B0503020204020204" charset="-122"/>
            </a:endParaRPr>
          </a:p>
        </p:txBody>
      </p:sp>
      <p:sp>
        <p:nvSpPr>
          <p:cNvPr id="5" name="텍스트 개체 틀 3"/>
          <p:cNvSpPr txBox="1"/>
          <p:nvPr/>
        </p:nvSpPr>
        <p:spPr>
          <a:xfrm>
            <a:off x="10190579" y="5381081"/>
            <a:ext cx="1284939" cy="430530"/>
          </a:xfrm>
          <a:prstGeom prst="rect">
            <a:avLst/>
          </a:prstGeom>
        </p:spPr>
        <p:txBody>
          <a:bodyPr vert="horz" wrap="square" lIns="0" tIns="0" rIns="0" bIns="0" rtlCol="0" anchor="t" anchorCtr="0">
            <a:spAutoFit/>
          </a:bodyPr>
          <a:lstStyle>
            <a:defPPr>
              <a:defRPr lang="ko-KR"/>
            </a:defPPr>
            <a:lvl1pPr indent="0">
              <a:spcBef>
                <a:spcPts val="0"/>
              </a:spcBef>
              <a:buFont typeface="Arial" panose="020B0604020202020204" pitchFamily="34" charset="0"/>
              <a:buNone/>
              <a:defRPr sz="1000" b="0" i="0" baseline="0">
                <a:effectLst/>
                <a:latin typeface="Tahoma" panose="020B0604030504040204" pitchFamily="34" charset="0"/>
                <a:ea typeface="+mj-ea"/>
                <a:cs typeface="Tahoma" panose="020B060403050404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zh-CN" altLang="en-US" sz="1400" b="1" dirty="0">
                <a:solidFill>
                  <a:schemeClr val="bg1"/>
                </a:solidFill>
                <a:latin typeface="微软雅黑" panose="020B0503020204020204" charset="-122"/>
                <a:ea typeface="微软雅黑" panose="020B0503020204020204" charset="-122"/>
              </a:rPr>
              <a:t>李福春</a:t>
            </a:r>
            <a:endParaRPr lang="zh-CN" altLang="en-US" sz="1400" b="1" dirty="0">
              <a:solidFill>
                <a:schemeClr val="bg1"/>
              </a:solidFill>
              <a:latin typeface="微软雅黑" panose="020B0503020204020204" charset="-122"/>
              <a:ea typeface="微软雅黑" panose="020B0503020204020204" charset="-122"/>
            </a:endParaRPr>
          </a:p>
          <a:p>
            <a:pPr algn="ctr"/>
            <a:r>
              <a:rPr lang="en-US" altLang="zh-CN" sz="1400" dirty="0">
                <a:solidFill>
                  <a:schemeClr val="bg1"/>
                </a:solidFill>
                <a:latin typeface="微软雅黑" panose="020B0503020204020204" charset="-122"/>
                <a:ea typeface="微软雅黑" panose="020B0503020204020204" charset="-122"/>
              </a:rPr>
              <a:t>Android</a:t>
            </a:r>
            <a:r>
              <a:rPr lang="zh-CN" altLang="en-US" sz="1400" dirty="0">
                <a:solidFill>
                  <a:schemeClr val="bg1"/>
                </a:solidFill>
                <a:latin typeface="微软雅黑" panose="020B0503020204020204" charset="-122"/>
                <a:ea typeface="微软雅黑" panose="020B0503020204020204" charset="-122"/>
              </a:rPr>
              <a:t>开发</a:t>
            </a:r>
            <a:endParaRPr lang="zh-CN" altLang="en-US" sz="1400" dirty="0">
              <a:solidFill>
                <a:schemeClr val="bg1"/>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1"/>
          <a:stretch>
            <a:fillRect/>
          </a:stretch>
        </p:blipFill>
        <p:spPr>
          <a:xfrm>
            <a:off x="1000125" y="3545205"/>
            <a:ext cx="1661795" cy="1652270"/>
          </a:xfrm>
          <a:prstGeom prst="rect">
            <a:avLst/>
          </a:prstGeom>
        </p:spPr>
      </p:pic>
      <p:pic>
        <p:nvPicPr>
          <p:cNvPr id="7" name="图片 6"/>
          <p:cNvPicPr>
            <a:picLocks noChangeAspect="1"/>
          </p:cNvPicPr>
          <p:nvPr/>
        </p:nvPicPr>
        <p:blipFill>
          <a:blip r:embed="rId2"/>
          <a:stretch>
            <a:fillRect/>
          </a:stretch>
        </p:blipFill>
        <p:spPr>
          <a:xfrm>
            <a:off x="9885045" y="3545205"/>
            <a:ext cx="1604010" cy="1652270"/>
          </a:xfrm>
          <a:prstGeom prst="rect">
            <a:avLst/>
          </a:prstGeom>
        </p:spPr>
      </p:pic>
      <p:pic>
        <p:nvPicPr>
          <p:cNvPr id="8" name="图片 7"/>
          <p:cNvPicPr>
            <a:picLocks noChangeAspect="1"/>
          </p:cNvPicPr>
          <p:nvPr/>
        </p:nvPicPr>
        <p:blipFill>
          <a:blip r:embed="rId3"/>
          <a:stretch>
            <a:fillRect/>
          </a:stretch>
        </p:blipFill>
        <p:spPr>
          <a:xfrm>
            <a:off x="5471795" y="3545205"/>
            <a:ext cx="1761490" cy="1652270"/>
          </a:xfrm>
          <a:prstGeom prst="rect">
            <a:avLst/>
          </a:prstGeom>
        </p:spPr>
      </p:pic>
      <p:pic>
        <p:nvPicPr>
          <p:cNvPr id="9" name="图片 8"/>
          <p:cNvPicPr>
            <a:picLocks noChangeAspect="1"/>
          </p:cNvPicPr>
          <p:nvPr/>
        </p:nvPicPr>
        <p:blipFill>
          <a:blip r:embed="rId4"/>
          <a:stretch>
            <a:fillRect/>
          </a:stretch>
        </p:blipFill>
        <p:spPr>
          <a:xfrm>
            <a:off x="7618730" y="3545205"/>
            <a:ext cx="1685925" cy="1675765"/>
          </a:xfrm>
          <a:prstGeom prst="rect">
            <a:avLst/>
          </a:prstGeom>
        </p:spPr>
      </p:pic>
      <p:pic>
        <p:nvPicPr>
          <p:cNvPr id="10" name="图片 9"/>
          <p:cNvPicPr>
            <a:picLocks noChangeAspect="1"/>
          </p:cNvPicPr>
          <p:nvPr/>
        </p:nvPicPr>
        <p:blipFill>
          <a:blip r:embed="rId5"/>
          <a:stretch>
            <a:fillRect/>
          </a:stretch>
        </p:blipFill>
        <p:spPr>
          <a:xfrm>
            <a:off x="3288030" y="3545205"/>
            <a:ext cx="1664335" cy="162496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0771" y="2625882"/>
            <a:ext cx="4806261" cy="759293"/>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4513944" y="3516582"/>
            <a:ext cx="5375726" cy="58483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200" smtClean="0">
                <a:effectLst/>
                <a:latin typeface="微软雅黑" panose="020B0503020204020204" charset="-122"/>
                <a:ea typeface="微软雅黑" panose="020B0503020204020204" charset="-122"/>
              </a:rPr>
              <a:t>产品简介</a:t>
            </a:r>
            <a:endParaRPr lang="zh-CN" sz="3200">
              <a:effectLst/>
              <a:latin typeface="微软雅黑" panose="020B0503020204020204" charset="-122"/>
              <a:ea typeface="微软雅黑" panose="020B0503020204020204" charset="-122"/>
            </a:endParaRPr>
          </a:p>
        </p:txBody>
      </p:sp>
      <p:cxnSp>
        <p:nvCxnSpPr>
          <p:cNvPr id="5" name="Straight Connector 4"/>
          <p:cNvCxnSpPr/>
          <p:nvPr/>
        </p:nvCxnSpPr>
        <p:spPr>
          <a:xfrm>
            <a:off x="4590144" y="4132462"/>
            <a:ext cx="522332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3"/>
          <p:cNvSpPr txBox="1">
            <a:spLocks noChangeArrowheads="1"/>
          </p:cNvSpPr>
          <p:nvPr/>
        </p:nvSpPr>
        <p:spPr bwMode="auto">
          <a:xfrm>
            <a:off x="4514215" y="2620010"/>
            <a:ext cx="1202690" cy="76962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mtClean="0">
                <a:effectLst/>
                <a:latin typeface="微软雅黑" panose="020B0503020204020204" charset="-122"/>
              </a:rPr>
              <a:t>01</a:t>
            </a:r>
            <a:endParaRPr lang="en-US" altLang="ko-KR">
              <a:effectLst/>
              <a:latin typeface="微软雅黑" panose="020B0503020204020204" charset="-122"/>
            </a:endParaRPr>
          </a:p>
        </p:txBody>
      </p:sp>
      <p:sp>
        <p:nvSpPr>
          <p:cNvPr id="8" name="Rectangle 3"/>
          <p:cNvSpPr txBox="1">
            <a:spLocks noChangeArrowheads="1"/>
          </p:cNvSpPr>
          <p:nvPr/>
        </p:nvSpPr>
        <p:spPr bwMode="auto">
          <a:xfrm>
            <a:off x="4536732" y="4300516"/>
            <a:ext cx="3927476" cy="30797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400" b="0">
                <a:solidFill>
                  <a:schemeClr val="bg1">
                    <a:lumMod val="95000"/>
                  </a:schemeClr>
                </a:solidFill>
                <a:effectLst/>
                <a:latin typeface="微软雅黑" panose="020B0503020204020204" charset="-122"/>
              </a:rPr>
              <a:t>01-1. </a:t>
            </a:r>
            <a:r>
              <a:rPr lang="zh-CN" sz="1400" b="0">
                <a:solidFill>
                  <a:schemeClr val="bg1">
                    <a:lumMod val="95000"/>
                  </a:schemeClr>
                </a:solidFill>
                <a:effectLst/>
                <a:latin typeface="微软雅黑" panose="020B0503020204020204" charset="-122"/>
                <a:ea typeface="微软雅黑" panose="020B0503020204020204" charset="-122"/>
              </a:rPr>
              <a:t>行业痛点</a:t>
            </a:r>
            <a:endParaRPr lang="en-US" altLang="zh-CN" sz="1400" b="0">
              <a:solidFill>
                <a:schemeClr val="bg1">
                  <a:lumMod val="95000"/>
                </a:schemeClr>
              </a:solidFill>
              <a:effectLst/>
              <a:latin typeface="微软雅黑" panose="020B0503020204020204" charset="-122"/>
              <a:ea typeface="微软雅黑" panose="020B0503020204020204" charset="-122"/>
            </a:endParaRPr>
          </a:p>
        </p:txBody>
      </p:sp>
      <p:sp>
        <p:nvSpPr>
          <p:cNvPr id="10" name="Rectangle 3"/>
          <p:cNvSpPr txBox="1">
            <a:spLocks noChangeArrowheads="1"/>
          </p:cNvSpPr>
          <p:nvPr/>
        </p:nvSpPr>
        <p:spPr bwMode="auto">
          <a:xfrm>
            <a:off x="4536732" y="4619604"/>
            <a:ext cx="3927476" cy="30797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400" b="0">
                <a:solidFill>
                  <a:schemeClr val="bg1">
                    <a:lumMod val="95000"/>
                  </a:schemeClr>
                </a:solidFill>
                <a:effectLst/>
                <a:latin typeface="微软雅黑" panose="020B0503020204020204" charset="-122"/>
              </a:rPr>
              <a:t>01-2. </a:t>
            </a:r>
            <a:r>
              <a:rPr lang="zh-CN" sz="1400" b="0">
                <a:solidFill>
                  <a:schemeClr val="bg1">
                    <a:lumMod val="95000"/>
                  </a:schemeClr>
                </a:solidFill>
                <a:effectLst/>
                <a:latin typeface="微软雅黑" panose="020B0503020204020204" charset="-122"/>
                <a:ea typeface="微软雅黑" panose="020B0503020204020204" charset="-122"/>
              </a:rPr>
              <a:t>特色功能</a:t>
            </a:r>
            <a:endParaRPr lang="zh-CN" sz="1400" b="0">
              <a:solidFill>
                <a:schemeClr val="bg1">
                  <a:lumMod val="95000"/>
                </a:schemeClr>
              </a:solidFill>
              <a:effectLst/>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5640" y="3002280"/>
            <a:ext cx="5760720" cy="1078230"/>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3586153" y="3062497"/>
            <a:ext cx="5019696"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z="3600" smtClean="0">
                <a:effectLst/>
                <a:latin typeface="微软雅黑" panose="020B0503020204020204" charset="-122"/>
              </a:rPr>
              <a:t>THANK YOU</a:t>
            </a:r>
            <a:endParaRPr lang="en-US" altLang="ko-KR" sz="3600">
              <a:effectLst/>
              <a:latin typeface="微软雅黑" panose="020B0503020204020204" charset="-122"/>
            </a:endParaRPr>
          </a:p>
        </p:txBody>
      </p:sp>
      <p:sp>
        <p:nvSpPr>
          <p:cNvPr id="7" name="Rectangle 3"/>
          <p:cNvSpPr txBox="1">
            <a:spLocks noChangeArrowheads="1"/>
          </p:cNvSpPr>
          <p:nvPr/>
        </p:nvSpPr>
        <p:spPr bwMode="auto">
          <a:xfrm>
            <a:off x="3517900" y="3728735"/>
            <a:ext cx="5156200" cy="21762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z="800" b="0">
                <a:effectLst/>
                <a:latin typeface="微软雅黑" panose="020B0503020204020204" charset="-122"/>
              </a:rPr>
              <a:t>Catch the feel of design in contemporary colors and </a:t>
            </a:r>
            <a:r>
              <a:rPr lang="en-US" altLang="ko-KR" sz="800" b="0" smtClean="0">
                <a:effectLst/>
                <a:latin typeface="微软雅黑" panose="020B0503020204020204" charset="-122"/>
              </a:rPr>
              <a:t>styles</a:t>
            </a:r>
            <a:endParaRPr lang="en-US" altLang="ko-KR" sz="800" b="0">
              <a:effectLst/>
              <a:latin typeface="微软雅黑" panose="020B0503020204020204" charset="-122"/>
            </a:endParaRPr>
          </a:p>
        </p:txBody>
      </p:sp>
      <p:cxnSp>
        <p:nvCxnSpPr>
          <p:cNvPr id="8" name="Straight Connector 7"/>
          <p:cNvCxnSpPr/>
          <p:nvPr/>
        </p:nvCxnSpPr>
        <p:spPr>
          <a:xfrm>
            <a:off x="3586152" y="3670409"/>
            <a:ext cx="5019697"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z="3600" smtClean="0">
                <a:effectLst/>
                <a:latin typeface="微软雅黑" panose="020B0503020204020204" charset="-122"/>
              </a:rPr>
              <a:t>CONTENTS MAIN TITLE</a:t>
            </a:r>
            <a:endParaRPr lang="en-US" altLang="ko-KR" sz="3600">
              <a:effectLst/>
              <a:latin typeface="微软雅黑" panose="020B0503020204020204" charset="-122"/>
            </a:endParaRPr>
          </a:p>
        </p:txBody>
      </p:sp>
      <p:sp>
        <p:nvSpPr>
          <p:cNvPr id="10" name="Oval 9"/>
          <p:cNvSpPr/>
          <p:nvPr/>
        </p:nvSpPr>
        <p:spPr>
          <a:xfrm>
            <a:off x="4440657" y="2543348"/>
            <a:ext cx="3310686" cy="3310685"/>
          </a:xfrm>
          <a:prstGeom prst="ellipse">
            <a:avLst/>
          </a:prstGeom>
          <a:gradFill flip="none" rotWithShape="1">
            <a:gsLst>
              <a:gs pos="0">
                <a:schemeClr val="tx1">
                  <a:lumMod val="93000"/>
                  <a:lumOff val="7000"/>
                </a:schemeClr>
              </a:gs>
              <a:gs pos="100000">
                <a:srgbClr val="141E40">
                  <a:alpha val="0"/>
                </a:srgbClr>
              </a:gs>
              <a:gs pos="53000">
                <a:srgbClr val="0B1123"/>
              </a:gs>
            </a:gsLst>
            <a:lin ang="16200000" scaled="1"/>
            <a:tileRect/>
          </a:gradFill>
          <a:ln>
            <a:solidFill>
              <a:srgbClr val="1B2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Chart 8"/>
          <p:cNvGraphicFramePr/>
          <p:nvPr/>
        </p:nvGraphicFramePr>
        <p:xfrm>
          <a:off x="3279175" y="2214711"/>
          <a:ext cx="5633651" cy="3755766"/>
        </p:xfrm>
        <a:graphic>
          <a:graphicData uri="http://schemas.openxmlformats.org/drawingml/2006/chart">
            <c:chart xmlns:c="http://schemas.openxmlformats.org/drawingml/2006/chart" xmlns:r="http://schemas.openxmlformats.org/officeDocument/2006/relationships" r:id="rId1"/>
          </a:graphicData>
        </a:graphic>
      </p:graphicFrame>
      <p:grpSp>
        <p:nvGrpSpPr>
          <p:cNvPr id="2" name="Group 1"/>
          <p:cNvGrpSpPr/>
          <p:nvPr/>
        </p:nvGrpSpPr>
        <p:grpSpPr>
          <a:xfrm>
            <a:off x="4470796" y="2494533"/>
            <a:ext cx="3250408" cy="3099816"/>
            <a:chOff x="4470796" y="2494533"/>
            <a:chExt cx="3250408" cy="3099816"/>
          </a:xfrm>
        </p:grpSpPr>
        <p:sp>
          <p:nvSpPr>
            <p:cNvPr id="31" name="Oval 30"/>
            <p:cNvSpPr/>
            <p:nvPr/>
          </p:nvSpPr>
          <p:spPr>
            <a:xfrm>
              <a:off x="5074443" y="5518149"/>
              <a:ext cx="76202" cy="76200"/>
            </a:xfrm>
            <a:prstGeom prst="ellipse">
              <a:avLst/>
            </a:prstGeom>
            <a:gradFill flip="none" rotWithShape="1">
              <a:gsLst>
                <a:gs pos="0">
                  <a:srgbClr val="7B5A85"/>
                </a:gs>
                <a:gs pos="100000">
                  <a:srgbClr val="C35954"/>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31"/>
            <p:cNvSpPr/>
            <p:nvPr/>
          </p:nvSpPr>
          <p:spPr>
            <a:xfrm>
              <a:off x="7041355" y="5518149"/>
              <a:ext cx="76202" cy="76200"/>
            </a:xfrm>
            <a:prstGeom prst="ellipse">
              <a:avLst/>
            </a:prstGeom>
            <a:gradFill flip="none" rotWithShape="1">
              <a:gsLst>
                <a:gs pos="0">
                  <a:srgbClr val="7B5A85"/>
                </a:gs>
                <a:gs pos="100000">
                  <a:srgbClr val="C35954"/>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33"/>
            <p:cNvSpPr/>
            <p:nvPr/>
          </p:nvSpPr>
          <p:spPr>
            <a:xfrm>
              <a:off x="6057899" y="2494533"/>
              <a:ext cx="76202" cy="76200"/>
            </a:xfrm>
            <a:prstGeom prst="ellipse">
              <a:avLst/>
            </a:prstGeom>
            <a:gradFill flip="none" rotWithShape="1">
              <a:gsLst>
                <a:gs pos="0">
                  <a:srgbClr val="7B5A85"/>
                </a:gs>
                <a:gs pos="100000">
                  <a:srgbClr val="C35954"/>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32"/>
            <p:cNvSpPr/>
            <p:nvPr/>
          </p:nvSpPr>
          <p:spPr>
            <a:xfrm>
              <a:off x="7645002" y="3644899"/>
              <a:ext cx="76202" cy="76200"/>
            </a:xfrm>
            <a:prstGeom prst="ellipse">
              <a:avLst/>
            </a:prstGeom>
            <a:gradFill flip="none" rotWithShape="1">
              <a:gsLst>
                <a:gs pos="0">
                  <a:srgbClr val="7B5A85"/>
                </a:gs>
                <a:gs pos="100000">
                  <a:srgbClr val="C35954"/>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34"/>
            <p:cNvSpPr/>
            <p:nvPr/>
          </p:nvSpPr>
          <p:spPr>
            <a:xfrm>
              <a:off x="4470796" y="3644899"/>
              <a:ext cx="76202" cy="76200"/>
            </a:xfrm>
            <a:prstGeom prst="ellipse">
              <a:avLst/>
            </a:prstGeom>
            <a:gradFill flip="none" rotWithShape="1">
              <a:gsLst>
                <a:gs pos="0">
                  <a:srgbClr val="7B5A85"/>
                </a:gs>
                <a:gs pos="100000">
                  <a:srgbClr val="C35954"/>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 name="Group 4"/>
          <p:cNvGrpSpPr/>
          <p:nvPr/>
        </p:nvGrpSpPr>
        <p:grpSpPr>
          <a:xfrm>
            <a:off x="7338732" y="5262963"/>
            <a:ext cx="2810342" cy="697052"/>
            <a:chOff x="7338732" y="5262963"/>
            <a:chExt cx="2810342" cy="697052"/>
          </a:xfrm>
        </p:grpSpPr>
        <p:grpSp>
          <p:nvGrpSpPr>
            <p:cNvPr id="21" name="Group 20"/>
            <p:cNvGrpSpPr/>
            <p:nvPr/>
          </p:nvGrpSpPr>
          <p:grpSpPr>
            <a:xfrm flipH="1">
              <a:off x="7815392" y="5262963"/>
              <a:ext cx="2333682" cy="697052"/>
              <a:chOff x="2511622" y="5314347"/>
              <a:chExt cx="2430509" cy="725974"/>
            </a:xfrm>
          </p:grpSpPr>
          <p:sp>
            <p:nvSpPr>
              <p:cNvPr id="22" name="Rectangle 3"/>
              <p:cNvSpPr txBox="1">
                <a:spLocks noChangeArrowheads="1"/>
              </p:cNvSpPr>
              <p:nvPr/>
            </p:nvSpPr>
            <p:spPr bwMode="auto">
              <a:xfrm>
                <a:off x="2705100" y="5621338"/>
                <a:ext cx="2237030" cy="41898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000" b="0">
                    <a:solidFill>
                      <a:schemeClr val="bg1">
                        <a:lumMod val="95000"/>
                      </a:schemeClr>
                    </a:solidFill>
                    <a:effectLst/>
                    <a:latin typeface="微软雅黑" panose="020B0503020204020204" charset="-122"/>
                  </a:rPr>
                  <a:t>Catch the feel </a:t>
                </a:r>
                <a:r>
                  <a:rPr lang="en-US" altLang="ko-KR" sz="1000" b="0" smtClean="0">
                    <a:solidFill>
                      <a:schemeClr val="bg1">
                        <a:lumMod val="95000"/>
                      </a:schemeClr>
                    </a:solidFill>
                    <a:effectLst/>
                    <a:latin typeface="微软雅黑" panose="020B0503020204020204" charset="-122"/>
                  </a:rPr>
                  <a:t>of  </a:t>
                </a:r>
                <a:r>
                  <a:rPr lang="en-US" altLang="ko-KR" sz="1000" b="0">
                    <a:solidFill>
                      <a:schemeClr val="bg1">
                        <a:lumMod val="95000"/>
                      </a:schemeClr>
                    </a:solidFill>
                    <a:effectLst/>
                    <a:latin typeface="微软雅黑" panose="020B0503020204020204" charset="-122"/>
                  </a:rPr>
                  <a:t>design in contemporary colors and </a:t>
                </a:r>
                <a:r>
                  <a:rPr lang="en-US" altLang="ko-KR" sz="1000" b="0" smtClean="0">
                    <a:solidFill>
                      <a:schemeClr val="bg1">
                        <a:lumMod val="95000"/>
                      </a:schemeClr>
                    </a:solidFill>
                    <a:effectLst/>
                    <a:latin typeface="微软雅黑" panose="020B0503020204020204" charset="-122"/>
                  </a:rPr>
                  <a:t>styles</a:t>
                </a:r>
                <a:endParaRPr lang="en-US" altLang="ko-KR" sz="1000" b="0">
                  <a:solidFill>
                    <a:schemeClr val="bg1">
                      <a:lumMod val="95000"/>
                    </a:schemeClr>
                  </a:solidFill>
                  <a:effectLst/>
                  <a:latin typeface="微软雅黑" panose="020B0503020204020204" charset="-122"/>
                </a:endParaRPr>
              </a:p>
            </p:txBody>
          </p:sp>
          <p:sp>
            <p:nvSpPr>
              <p:cNvPr id="23" name="TextBox 22"/>
              <p:cNvSpPr txBox="1"/>
              <p:nvPr/>
            </p:nvSpPr>
            <p:spPr>
              <a:xfrm>
                <a:off x="2511622" y="5314347"/>
                <a:ext cx="2430509" cy="384656"/>
              </a:xfrm>
              <a:prstGeom prst="rect">
                <a:avLst/>
              </a:prstGeom>
            </p:spPr>
            <p:txBody>
              <a:bodyPr wrap="square" rtlCol="0">
                <a:spAutoFit/>
              </a:bodyPr>
              <a:lstStyle/>
              <a:p>
                <a:pPr>
                  <a:buClr>
                    <a:schemeClr val="tx1">
                      <a:lumMod val="85000"/>
                      <a:lumOff val="15000"/>
                    </a:schemeClr>
                  </a:buClr>
                  <a:buSzPct val="105000"/>
                </a:pPr>
                <a:r>
                  <a:rPr lang="en-US" altLang="ko-KR" b="1">
                    <a:solidFill>
                      <a:srgbClr val="B04474"/>
                    </a:solidFill>
                    <a:latin typeface="微软雅黑" panose="020B0503020204020204" charset="-122"/>
                  </a:rPr>
                  <a:t>Eye-catching visual</a:t>
                </a:r>
                <a:endParaRPr lang="en-US" altLang="ko-KR" b="1">
                  <a:solidFill>
                    <a:srgbClr val="B04474"/>
                  </a:solidFill>
                  <a:latin typeface="微软雅黑" panose="020B0503020204020204" charset="-122"/>
                </a:endParaRPr>
              </a:p>
            </p:txBody>
          </p:sp>
        </p:grpSp>
        <p:grpSp>
          <p:nvGrpSpPr>
            <p:cNvPr id="39" name="Group 38"/>
            <p:cNvGrpSpPr/>
            <p:nvPr/>
          </p:nvGrpSpPr>
          <p:grpSpPr>
            <a:xfrm>
              <a:off x="7338732" y="5416415"/>
              <a:ext cx="391869" cy="390149"/>
              <a:chOff x="2840038" y="4406900"/>
              <a:chExt cx="723900" cy="720725"/>
            </a:xfrm>
            <a:solidFill>
              <a:srgbClr val="B04474"/>
            </a:solidFill>
          </p:grpSpPr>
          <p:sp>
            <p:nvSpPr>
              <p:cNvPr id="40" name="Freeform 39"/>
              <p:cNvSpPr>
                <a:spLocks noEditPoints="1"/>
              </p:cNvSpPr>
              <p:nvPr/>
            </p:nvSpPr>
            <p:spPr bwMode="auto">
              <a:xfrm>
                <a:off x="2840038" y="4406900"/>
                <a:ext cx="723900" cy="720725"/>
              </a:xfrm>
              <a:custGeom>
                <a:avLst/>
                <a:gdLst>
                  <a:gd name="T0" fmla="*/ 440 w 456"/>
                  <a:gd name="T1" fmla="*/ 141 h 454"/>
                  <a:gd name="T2" fmla="*/ 404 w 456"/>
                  <a:gd name="T3" fmla="*/ 82 h 454"/>
                  <a:gd name="T4" fmla="*/ 287 w 456"/>
                  <a:gd name="T5" fmla="*/ 7 h 454"/>
                  <a:gd name="T6" fmla="*/ 192 w 456"/>
                  <a:gd name="T7" fmla="*/ 2 h 454"/>
                  <a:gd name="T8" fmla="*/ 146 w 456"/>
                  <a:gd name="T9" fmla="*/ 15 h 454"/>
                  <a:gd name="T10" fmla="*/ 63 w 456"/>
                  <a:gd name="T11" fmla="*/ 70 h 454"/>
                  <a:gd name="T12" fmla="*/ 8 w 456"/>
                  <a:gd name="T13" fmla="*/ 168 h 454"/>
                  <a:gd name="T14" fmla="*/ 0 w 456"/>
                  <a:gd name="T15" fmla="*/ 227 h 454"/>
                  <a:gd name="T16" fmla="*/ 1 w 456"/>
                  <a:gd name="T17" fmla="*/ 246 h 454"/>
                  <a:gd name="T18" fmla="*/ 2 w 456"/>
                  <a:gd name="T19" fmla="*/ 256 h 454"/>
                  <a:gd name="T20" fmla="*/ 20 w 456"/>
                  <a:gd name="T21" fmla="*/ 319 h 454"/>
                  <a:gd name="T22" fmla="*/ 45 w 456"/>
                  <a:gd name="T23" fmla="*/ 364 h 454"/>
                  <a:gd name="T24" fmla="*/ 122 w 456"/>
                  <a:gd name="T25" fmla="*/ 428 h 454"/>
                  <a:gd name="T26" fmla="*/ 204 w 456"/>
                  <a:gd name="T27" fmla="*/ 453 h 454"/>
                  <a:gd name="T28" fmla="*/ 218 w 456"/>
                  <a:gd name="T29" fmla="*/ 454 h 454"/>
                  <a:gd name="T30" fmla="*/ 264 w 456"/>
                  <a:gd name="T31" fmla="*/ 452 h 454"/>
                  <a:gd name="T32" fmla="*/ 362 w 456"/>
                  <a:gd name="T33" fmla="*/ 411 h 454"/>
                  <a:gd name="T34" fmla="*/ 418 w 456"/>
                  <a:gd name="T35" fmla="*/ 354 h 454"/>
                  <a:gd name="T36" fmla="*/ 455 w 456"/>
                  <a:gd name="T37" fmla="*/ 249 h 454"/>
                  <a:gd name="T38" fmla="*/ 313 w 456"/>
                  <a:gd name="T39" fmla="*/ 344 h 454"/>
                  <a:gd name="T40" fmla="*/ 240 w 456"/>
                  <a:gd name="T41" fmla="*/ 372 h 454"/>
                  <a:gd name="T42" fmla="*/ 159 w 456"/>
                  <a:gd name="T43" fmla="*/ 355 h 454"/>
                  <a:gd name="T44" fmla="*/ 94 w 456"/>
                  <a:gd name="T45" fmla="*/ 284 h 454"/>
                  <a:gd name="T46" fmla="*/ 84 w 456"/>
                  <a:gd name="T47" fmla="*/ 204 h 454"/>
                  <a:gd name="T48" fmla="*/ 118 w 456"/>
                  <a:gd name="T49" fmla="*/ 132 h 454"/>
                  <a:gd name="T50" fmla="*/ 184 w 456"/>
                  <a:gd name="T51" fmla="*/ 88 h 454"/>
                  <a:gd name="T52" fmla="*/ 228 w 456"/>
                  <a:gd name="T53" fmla="*/ 82 h 454"/>
                  <a:gd name="T54" fmla="*/ 323 w 456"/>
                  <a:gd name="T55" fmla="*/ 116 h 454"/>
                  <a:gd name="T56" fmla="*/ 363 w 456"/>
                  <a:gd name="T57" fmla="*/ 171 h 454"/>
                  <a:gd name="T58" fmla="*/ 374 w 456"/>
                  <a:gd name="T59" fmla="*/ 227 h 454"/>
                  <a:gd name="T60" fmla="*/ 339 w 456"/>
                  <a:gd name="T61" fmla="*/ 321 h 454"/>
                  <a:gd name="T62" fmla="*/ 387 w 456"/>
                  <a:gd name="T63" fmla="*/ 209 h 454"/>
                  <a:gd name="T64" fmla="*/ 362 w 456"/>
                  <a:gd name="T65" fmla="*/ 139 h 454"/>
                  <a:gd name="T66" fmla="*/ 435 w 456"/>
                  <a:gd name="T67" fmla="*/ 176 h 454"/>
                  <a:gd name="T68" fmla="*/ 240 w 456"/>
                  <a:gd name="T69" fmla="*/ 14 h 454"/>
                  <a:gd name="T70" fmla="*/ 362 w 456"/>
                  <a:gd name="T71" fmla="*/ 59 h 454"/>
                  <a:gd name="T72" fmla="*/ 341 w 456"/>
                  <a:gd name="T73" fmla="*/ 114 h 454"/>
                  <a:gd name="T74" fmla="*/ 228 w 456"/>
                  <a:gd name="T75" fmla="*/ 68 h 454"/>
                  <a:gd name="T76" fmla="*/ 169 w 456"/>
                  <a:gd name="T77" fmla="*/ 22 h 454"/>
                  <a:gd name="T78" fmla="*/ 228 w 456"/>
                  <a:gd name="T79" fmla="*/ 440 h 454"/>
                  <a:gd name="T80" fmla="*/ 215 w 456"/>
                  <a:gd name="T81" fmla="*/ 440 h 454"/>
                  <a:gd name="T82" fmla="*/ 165 w 456"/>
                  <a:gd name="T83" fmla="*/ 432 h 454"/>
                  <a:gd name="T84" fmla="*/ 84 w 456"/>
                  <a:gd name="T85" fmla="*/ 384 h 454"/>
                  <a:gd name="T86" fmla="*/ 36 w 456"/>
                  <a:gd name="T87" fmla="*/ 319 h 454"/>
                  <a:gd name="T88" fmla="*/ 17 w 456"/>
                  <a:gd name="T89" fmla="*/ 262 h 454"/>
                  <a:gd name="T90" fmla="*/ 16 w 456"/>
                  <a:gd name="T91" fmla="*/ 250 h 454"/>
                  <a:gd name="T92" fmla="*/ 15 w 456"/>
                  <a:gd name="T93" fmla="*/ 227 h 454"/>
                  <a:gd name="T94" fmla="*/ 18 w 456"/>
                  <a:gd name="T95" fmla="*/ 186 h 454"/>
                  <a:gd name="T96" fmla="*/ 63 w 456"/>
                  <a:gd name="T97" fmla="*/ 90 h 454"/>
                  <a:gd name="T98" fmla="*/ 150 w 456"/>
                  <a:gd name="T99" fmla="*/ 28 h 454"/>
                  <a:gd name="T100" fmla="*/ 150 w 456"/>
                  <a:gd name="T101" fmla="*/ 88 h 454"/>
                  <a:gd name="T102" fmla="*/ 91 w 456"/>
                  <a:gd name="T103" fmla="*/ 145 h 454"/>
                  <a:gd name="T104" fmla="*/ 68 w 456"/>
                  <a:gd name="T105" fmla="*/ 227 h 454"/>
                  <a:gd name="T106" fmla="*/ 96 w 456"/>
                  <a:gd name="T107" fmla="*/ 316 h 454"/>
                  <a:gd name="T108" fmla="*/ 180 w 456"/>
                  <a:gd name="T109" fmla="*/ 380 h 454"/>
                  <a:gd name="T110" fmla="*/ 264 w 456"/>
                  <a:gd name="T111" fmla="*/ 383 h 454"/>
                  <a:gd name="T112" fmla="*/ 348 w 456"/>
                  <a:gd name="T113" fmla="*/ 404 h 454"/>
                  <a:gd name="T114" fmla="*/ 244 w 456"/>
                  <a:gd name="T115" fmla="*/ 440 h 454"/>
                  <a:gd name="T116" fmla="*/ 441 w 456"/>
                  <a:gd name="T117" fmla="*/ 249 h 454"/>
                  <a:gd name="T118" fmla="*/ 379 w 456"/>
                  <a:gd name="T119" fmla="*/ 378 h 454"/>
                  <a:gd name="T120" fmla="*/ 340 w 456"/>
                  <a:gd name="T121" fmla="*/ 341 h 454"/>
                  <a:gd name="T122" fmla="*/ 388 w 456"/>
                  <a:gd name="T123" fmla="*/ 23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6" h="454">
                    <a:moveTo>
                      <a:pt x="456" y="226"/>
                    </a:moveTo>
                    <a:lnTo>
                      <a:pt x="456" y="226"/>
                    </a:lnTo>
                    <a:lnTo>
                      <a:pt x="456" y="209"/>
                    </a:lnTo>
                    <a:lnTo>
                      <a:pt x="454" y="192"/>
                    </a:lnTo>
                    <a:lnTo>
                      <a:pt x="450" y="175"/>
                    </a:lnTo>
                    <a:lnTo>
                      <a:pt x="445" y="157"/>
                    </a:lnTo>
                    <a:lnTo>
                      <a:pt x="440" y="141"/>
                    </a:lnTo>
                    <a:lnTo>
                      <a:pt x="432" y="126"/>
                    </a:lnTo>
                    <a:lnTo>
                      <a:pt x="423" y="110"/>
                    </a:lnTo>
                    <a:lnTo>
                      <a:pt x="414" y="96"/>
                    </a:lnTo>
                    <a:lnTo>
                      <a:pt x="414" y="96"/>
                    </a:lnTo>
                    <a:lnTo>
                      <a:pt x="410" y="90"/>
                    </a:lnTo>
                    <a:lnTo>
                      <a:pt x="410" y="90"/>
                    </a:lnTo>
                    <a:lnTo>
                      <a:pt x="404" y="82"/>
                    </a:lnTo>
                    <a:lnTo>
                      <a:pt x="404" y="82"/>
                    </a:lnTo>
                    <a:lnTo>
                      <a:pt x="388" y="64"/>
                    </a:lnTo>
                    <a:lnTo>
                      <a:pt x="371" y="48"/>
                    </a:lnTo>
                    <a:lnTo>
                      <a:pt x="351" y="34"/>
                    </a:lnTo>
                    <a:lnTo>
                      <a:pt x="332" y="23"/>
                    </a:lnTo>
                    <a:lnTo>
                      <a:pt x="310" y="14"/>
                    </a:lnTo>
                    <a:lnTo>
                      <a:pt x="287" y="7"/>
                    </a:lnTo>
                    <a:lnTo>
                      <a:pt x="265" y="2"/>
                    </a:lnTo>
                    <a:lnTo>
                      <a:pt x="241" y="0"/>
                    </a:lnTo>
                    <a:lnTo>
                      <a:pt x="241" y="0"/>
                    </a:lnTo>
                    <a:lnTo>
                      <a:pt x="228" y="0"/>
                    </a:lnTo>
                    <a:lnTo>
                      <a:pt x="228" y="0"/>
                    </a:lnTo>
                    <a:lnTo>
                      <a:pt x="210" y="0"/>
                    </a:lnTo>
                    <a:lnTo>
                      <a:pt x="192" y="2"/>
                    </a:lnTo>
                    <a:lnTo>
                      <a:pt x="175" y="5"/>
                    </a:lnTo>
                    <a:lnTo>
                      <a:pt x="158" y="10"/>
                    </a:lnTo>
                    <a:lnTo>
                      <a:pt x="157" y="10"/>
                    </a:lnTo>
                    <a:lnTo>
                      <a:pt x="156" y="11"/>
                    </a:lnTo>
                    <a:lnTo>
                      <a:pt x="156" y="11"/>
                    </a:lnTo>
                    <a:lnTo>
                      <a:pt x="148" y="14"/>
                    </a:lnTo>
                    <a:lnTo>
                      <a:pt x="146" y="15"/>
                    </a:lnTo>
                    <a:lnTo>
                      <a:pt x="146" y="15"/>
                    </a:lnTo>
                    <a:lnTo>
                      <a:pt x="130" y="21"/>
                    </a:lnTo>
                    <a:lnTo>
                      <a:pt x="115" y="30"/>
                    </a:lnTo>
                    <a:lnTo>
                      <a:pt x="101" y="38"/>
                    </a:lnTo>
                    <a:lnTo>
                      <a:pt x="88" y="47"/>
                    </a:lnTo>
                    <a:lnTo>
                      <a:pt x="75" y="58"/>
                    </a:lnTo>
                    <a:lnTo>
                      <a:pt x="63" y="70"/>
                    </a:lnTo>
                    <a:lnTo>
                      <a:pt x="52" y="82"/>
                    </a:lnTo>
                    <a:lnTo>
                      <a:pt x="42" y="95"/>
                    </a:lnTo>
                    <a:lnTo>
                      <a:pt x="34" y="108"/>
                    </a:lnTo>
                    <a:lnTo>
                      <a:pt x="25" y="122"/>
                    </a:lnTo>
                    <a:lnTo>
                      <a:pt x="18" y="137"/>
                    </a:lnTo>
                    <a:lnTo>
                      <a:pt x="13" y="152"/>
                    </a:lnTo>
                    <a:lnTo>
                      <a:pt x="8" y="168"/>
                    </a:lnTo>
                    <a:lnTo>
                      <a:pt x="4" y="184"/>
                    </a:lnTo>
                    <a:lnTo>
                      <a:pt x="2" y="200"/>
                    </a:lnTo>
                    <a:lnTo>
                      <a:pt x="1" y="218"/>
                    </a:lnTo>
                    <a:lnTo>
                      <a:pt x="1" y="218"/>
                    </a:lnTo>
                    <a:lnTo>
                      <a:pt x="0" y="223"/>
                    </a:lnTo>
                    <a:lnTo>
                      <a:pt x="0" y="227"/>
                    </a:lnTo>
                    <a:lnTo>
                      <a:pt x="0" y="227"/>
                    </a:lnTo>
                    <a:lnTo>
                      <a:pt x="0" y="227"/>
                    </a:lnTo>
                    <a:lnTo>
                      <a:pt x="1" y="236"/>
                    </a:lnTo>
                    <a:lnTo>
                      <a:pt x="1" y="237"/>
                    </a:lnTo>
                    <a:lnTo>
                      <a:pt x="1" y="237"/>
                    </a:lnTo>
                    <a:lnTo>
                      <a:pt x="1" y="239"/>
                    </a:lnTo>
                    <a:lnTo>
                      <a:pt x="1" y="239"/>
                    </a:lnTo>
                    <a:lnTo>
                      <a:pt x="1" y="246"/>
                    </a:lnTo>
                    <a:lnTo>
                      <a:pt x="1" y="248"/>
                    </a:lnTo>
                    <a:lnTo>
                      <a:pt x="1" y="248"/>
                    </a:lnTo>
                    <a:lnTo>
                      <a:pt x="2" y="251"/>
                    </a:lnTo>
                    <a:lnTo>
                      <a:pt x="2" y="251"/>
                    </a:lnTo>
                    <a:lnTo>
                      <a:pt x="2" y="254"/>
                    </a:lnTo>
                    <a:lnTo>
                      <a:pt x="2" y="256"/>
                    </a:lnTo>
                    <a:lnTo>
                      <a:pt x="2" y="256"/>
                    </a:lnTo>
                    <a:lnTo>
                      <a:pt x="3" y="263"/>
                    </a:lnTo>
                    <a:lnTo>
                      <a:pt x="3" y="264"/>
                    </a:lnTo>
                    <a:lnTo>
                      <a:pt x="3" y="264"/>
                    </a:lnTo>
                    <a:lnTo>
                      <a:pt x="7" y="278"/>
                    </a:lnTo>
                    <a:lnTo>
                      <a:pt x="10" y="292"/>
                    </a:lnTo>
                    <a:lnTo>
                      <a:pt x="14" y="305"/>
                    </a:lnTo>
                    <a:lnTo>
                      <a:pt x="20" y="319"/>
                    </a:lnTo>
                    <a:lnTo>
                      <a:pt x="21" y="320"/>
                    </a:lnTo>
                    <a:lnTo>
                      <a:pt x="21" y="320"/>
                    </a:lnTo>
                    <a:lnTo>
                      <a:pt x="23" y="326"/>
                    </a:lnTo>
                    <a:lnTo>
                      <a:pt x="23" y="326"/>
                    </a:lnTo>
                    <a:lnTo>
                      <a:pt x="30" y="339"/>
                    </a:lnTo>
                    <a:lnTo>
                      <a:pt x="38" y="352"/>
                    </a:lnTo>
                    <a:lnTo>
                      <a:pt x="45" y="364"/>
                    </a:lnTo>
                    <a:lnTo>
                      <a:pt x="55" y="374"/>
                    </a:lnTo>
                    <a:lnTo>
                      <a:pt x="65" y="385"/>
                    </a:lnTo>
                    <a:lnTo>
                      <a:pt x="75" y="395"/>
                    </a:lnTo>
                    <a:lnTo>
                      <a:pt x="85" y="405"/>
                    </a:lnTo>
                    <a:lnTo>
                      <a:pt x="97" y="413"/>
                    </a:lnTo>
                    <a:lnTo>
                      <a:pt x="109" y="421"/>
                    </a:lnTo>
                    <a:lnTo>
                      <a:pt x="122" y="428"/>
                    </a:lnTo>
                    <a:lnTo>
                      <a:pt x="135" y="435"/>
                    </a:lnTo>
                    <a:lnTo>
                      <a:pt x="148" y="440"/>
                    </a:lnTo>
                    <a:lnTo>
                      <a:pt x="162" y="445"/>
                    </a:lnTo>
                    <a:lnTo>
                      <a:pt x="176" y="449"/>
                    </a:lnTo>
                    <a:lnTo>
                      <a:pt x="190" y="451"/>
                    </a:lnTo>
                    <a:lnTo>
                      <a:pt x="204" y="453"/>
                    </a:lnTo>
                    <a:lnTo>
                      <a:pt x="204" y="453"/>
                    </a:lnTo>
                    <a:lnTo>
                      <a:pt x="205" y="453"/>
                    </a:lnTo>
                    <a:lnTo>
                      <a:pt x="205" y="453"/>
                    </a:lnTo>
                    <a:lnTo>
                      <a:pt x="214" y="454"/>
                    </a:lnTo>
                    <a:lnTo>
                      <a:pt x="215" y="454"/>
                    </a:lnTo>
                    <a:lnTo>
                      <a:pt x="215" y="454"/>
                    </a:lnTo>
                    <a:lnTo>
                      <a:pt x="218" y="454"/>
                    </a:lnTo>
                    <a:lnTo>
                      <a:pt x="218" y="454"/>
                    </a:lnTo>
                    <a:lnTo>
                      <a:pt x="223" y="454"/>
                    </a:lnTo>
                    <a:lnTo>
                      <a:pt x="226" y="454"/>
                    </a:lnTo>
                    <a:lnTo>
                      <a:pt x="226" y="454"/>
                    </a:lnTo>
                    <a:lnTo>
                      <a:pt x="228" y="454"/>
                    </a:lnTo>
                    <a:lnTo>
                      <a:pt x="228" y="454"/>
                    </a:lnTo>
                    <a:lnTo>
                      <a:pt x="246" y="454"/>
                    </a:lnTo>
                    <a:lnTo>
                      <a:pt x="264" y="452"/>
                    </a:lnTo>
                    <a:lnTo>
                      <a:pt x="282" y="449"/>
                    </a:lnTo>
                    <a:lnTo>
                      <a:pt x="298" y="443"/>
                    </a:lnTo>
                    <a:lnTo>
                      <a:pt x="315" y="437"/>
                    </a:lnTo>
                    <a:lnTo>
                      <a:pt x="332" y="429"/>
                    </a:lnTo>
                    <a:lnTo>
                      <a:pt x="347" y="421"/>
                    </a:lnTo>
                    <a:lnTo>
                      <a:pt x="362" y="411"/>
                    </a:lnTo>
                    <a:lnTo>
                      <a:pt x="362" y="411"/>
                    </a:lnTo>
                    <a:lnTo>
                      <a:pt x="362" y="411"/>
                    </a:lnTo>
                    <a:lnTo>
                      <a:pt x="362" y="411"/>
                    </a:lnTo>
                    <a:lnTo>
                      <a:pt x="373" y="404"/>
                    </a:lnTo>
                    <a:lnTo>
                      <a:pt x="373" y="404"/>
                    </a:lnTo>
                    <a:lnTo>
                      <a:pt x="390" y="388"/>
                    </a:lnTo>
                    <a:lnTo>
                      <a:pt x="405" y="371"/>
                    </a:lnTo>
                    <a:lnTo>
                      <a:pt x="418" y="354"/>
                    </a:lnTo>
                    <a:lnTo>
                      <a:pt x="430" y="335"/>
                    </a:lnTo>
                    <a:lnTo>
                      <a:pt x="439" y="315"/>
                    </a:lnTo>
                    <a:lnTo>
                      <a:pt x="446" y="294"/>
                    </a:lnTo>
                    <a:lnTo>
                      <a:pt x="452" y="273"/>
                    </a:lnTo>
                    <a:lnTo>
                      <a:pt x="455" y="250"/>
                    </a:lnTo>
                    <a:lnTo>
                      <a:pt x="455" y="249"/>
                    </a:lnTo>
                    <a:lnTo>
                      <a:pt x="455" y="249"/>
                    </a:lnTo>
                    <a:lnTo>
                      <a:pt x="456" y="239"/>
                    </a:lnTo>
                    <a:lnTo>
                      <a:pt x="456" y="239"/>
                    </a:lnTo>
                    <a:lnTo>
                      <a:pt x="456" y="239"/>
                    </a:lnTo>
                    <a:lnTo>
                      <a:pt x="456" y="226"/>
                    </a:lnTo>
                    <a:lnTo>
                      <a:pt x="456" y="226"/>
                    </a:lnTo>
                    <a:close/>
                    <a:moveTo>
                      <a:pt x="313" y="344"/>
                    </a:moveTo>
                    <a:lnTo>
                      <a:pt x="313" y="344"/>
                    </a:lnTo>
                    <a:lnTo>
                      <a:pt x="305" y="351"/>
                    </a:lnTo>
                    <a:lnTo>
                      <a:pt x="294" y="357"/>
                    </a:lnTo>
                    <a:lnTo>
                      <a:pt x="284" y="361"/>
                    </a:lnTo>
                    <a:lnTo>
                      <a:pt x="273" y="366"/>
                    </a:lnTo>
                    <a:lnTo>
                      <a:pt x="263" y="369"/>
                    </a:lnTo>
                    <a:lnTo>
                      <a:pt x="251" y="371"/>
                    </a:lnTo>
                    <a:lnTo>
                      <a:pt x="240" y="372"/>
                    </a:lnTo>
                    <a:lnTo>
                      <a:pt x="228" y="372"/>
                    </a:lnTo>
                    <a:lnTo>
                      <a:pt x="228" y="372"/>
                    </a:lnTo>
                    <a:lnTo>
                      <a:pt x="214" y="372"/>
                    </a:lnTo>
                    <a:lnTo>
                      <a:pt x="199" y="369"/>
                    </a:lnTo>
                    <a:lnTo>
                      <a:pt x="185" y="366"/>
                    </a:lnTo>
                    <a:lnTo>
                      <a:pt x="172" y="361"/>
                    </a:lnTo>
                    <a:lnTo>
                      <a:pt x="159" y="355"/>
                    </a:lnTo>
                    <a:lnTo>
                      <a:pt x="147" y="347"/>
                    </a:lnTo>
                    <a:lnTo>
                      <a:pt x="136" y="339"/>
                    </a:lnTo>
                    <a:lnTo>
                      <a:pt x="125" y="330"/>
                    </a:lnTo>
                    <a:lnTo>
                      <a:pt x="116" y="319"/>
                    </a:lnTo>
                    <a:lnTo>
                      <a:pt x="108" y="308"/>
                    </a:lnTo>
                    <a:lnTo>
                      <a:pt x="101" y="297"/>
                    </a:lnTo>
                    <a:lnTo>
                      <a:pt x="94" y="284"/>
                    </a:lnTo>
                    <a:lnTo>
                      <a:pt x="90" y="271"/>
                    </a:lnTo>
                    <a:lnTo>
                      <a:pt x="85" y="257"/>
                    </a:lnTo>
                    <a:lnTo>
                      <a:pt x="83" y="242"/>
                    </a:lnTo>
                    <a:lnTo>
                      <a:pt x="83" y="227"/>
                    </a:lnTo>
                    <a:lnTo>
                      <a:pt x="83" y="227"/>
                    </a:lnTo>
                    <a:lnTo>
                      <a:pt x="83" y="216"/>
                    </a:lnTo>
                    <a:lnTo>
                      <a:pt x="84" y="204"/>
                    </a:lnTo>
                    <a:lnTo>
                      <a:pt x="86" y="192"/>
                    </a:lnTo>
                    <a:lnTo>
                      <a:pt x="90" y="181"/>
                    </a:lnTo>
                    <a:lnTo>
                      <a:pt x="94" y="170"/>
                    </a:lnTo>
                    <a:lnTo>
                      <a:pt x="98" y="161"/>
                    </a:lnTo>
                    <a:lnTo>
                      <a:pt x="104" y="151"/>
                    </a:lnTo>
                    <a:lnTo>
                      <a:pt x="110" y="141"/>
                    </a:lnTo>
                    <a:lnTo>
                      <a:pt x="118" y="132"/>
                    </a:lnTo>
                    <a:lnTo>
                      <a:pt x="125" y="124"/>
                    </a:lnTo>
                    <a:lnTo>
                      <a:pt x="133" y="116"/>
                    </a:lnTo>
                    <a:lnTo>
                      <a:pt x="143" y="110"/>
                    </a:lnTo>
                    <a:lnTo>
                      <a:pt x="151" y="103"/>
                    </a:lnTo>
                    <a:lnTo>
                      <a:pt x="162" y="98"/>
                    </a:lnTo>
                    <a:lnTo>
                      <a:pt x="172" y="92"/>
                    </a:lnTo>
                    <a:lnTo>
                      <a:pt x="184" y="88"/>
                    </a:lnTo>
                    <a:lnTo>
                      <a:pt x="184" y="88"/>
                    </a:lnTo>
                    <a:lnTo>
                      <a:pt x="184" y="88"/>
                    </a:lnTo>
                    <a:lnTo>
                      <a:pt x="184" y="88"/>
                    </a:lnTo>
                    <a:lnTo>
                      <a:pt x="194" y="85"/>
                    </a:lnTo>
                    <a:lnTo>
                      <a:pt x="205" y="83"/>
                    </a:lnTo>
                    <a:lnTo>
                      <a:pt x="217" y="82"/>
                    </a:lnTo>
                    <a:lnTo>
                      <a:pt x="228" y="82"/>
                    </a:lnTo>
                    <a:lnTo>
                      <a:pt x="228" y="82"/>
                    </a:lnTo>
                    <a:lnTo>
                      <a:pt x="245" y="83"/>
                    </a:lnTo>
                    <a:lnTo>
                      <a:pt x="263" y="86"/>
                    </a:lnTo>
                    <a:lnTo>
                      <a:pt x="279" y="90"/>
                    </a:lnTo>
                    <a:lnTo>
                      <a:pt x="294" y="98"/>
                    </a:lnTo>
                    <a:lnTo>
                      <a:pt x="309" y="105"/>
                    </a:lnTo>
                    <a:lnTo>
                      <a:pt x="323" y="116"/>
                    </a:lnTo>
                    <a:lnTo>
                      <a:pt x="335" y="128"/>
                    </a:lnTo>
                    <a:lnTo>
                      <a:pt x="346" y="141"/>
                    </a:lnTo>
                    <a:lnTo>
                      <a:pt x="346" y="141"/>
                    </a:lnTo>
                    <a:lnTo>
                      <a:pt x="346" y="141"/>
                    </a:lnTo>
                    <a:lnTo>
                      <a:pt x="352" y="151"/>
                    </a:lnTo>
                    <a:lnTo>
                      <a:pt x="358" y="161"/>
                    </a:lnTo>
                    <a:lnTo>
                      <a:pt x="363" y="171"/>
                    </a:lnTo>
                    <a:lnTo>
                      <a:pt x="366" y="182"/>
                    </a:lnTo>
                    <a:lnTo>
                      <a:pt x="369" y="193"/>
                    </a:lnTo>
                    <a:lnTo>
                      <a:pt x="372" y="204"/>
                    </a:lnTo>
                    <a:lnTo>
                      <a:pt x="374" y="216"/>
                    </a:lnTo>
                    <a:lnTo>
                      <a:pt x="374" y="226"/>
                    </a:lnTo>
                    <a:lnTo>
                      <a:pt x="374" y="227"/>
                    </a:lnTo>
                    <a:lnTo>
                      <a:pt x="374" y="227"/>
                    </a:lnTo>
                    <a:lnTo>
                      <a:pt x="374" y="227"/>
                    </a:lnTo>
                    <a:lnTo>
                      <a:pt x="373" y="244"/>
                    </a:lnTo>
                    <a:lnTo>
                      <a:pt x="369" y="261"/>
                    </a:lnTo>
                    <a:lnTo>
                      <a:pt x="365" y="277"/>
                    </a:lnTo>
                    <a:lnTo>
                      <a:pt x="358" y="293"/>
                    </a:lnTo>
                    <a:lnTo>
                      <a:pt x="349" y="307"/>
                    </a:lnTo>
                    <a:lnTo>
                      <a:pt x="339" y="321"/>
                    </a:lnTo>
                    <a:lnTo>
                      <a:pt x="327" y="333"/>
                    </a:lnTo>
                    <a:lnTo>
                      <a:pt x="313" y="344"/>
                    </a:lnTo>
                    <a:lnTo>
                      <a:pt x="313" y="344"/>
                    </a:lnTo>
                    <a:close/>
                    <a:moveTo>
                      <a:pt x="442" y="220"/>
                    </a:moveTo>
                    <a:lnTo>
                      <a:pt x="388" y="220"/>
                    </a:lnTo>
                    <a:lnTo>
                      <a:pt x="388" y="220"/>
                    </a:lnTo>
                    <a:lnTo>
                      <a:pt x="387" y="209"/>
                    </a:lnTo>
                    <a:lnTo>
                      <a:pt x="386" y="198"/>
                    </a:lnTo>
                    <a:lnTo>
                      <a:pt x="383" y="188"/>
                    </a:lnTo>
                    <a:lnTo>
                      <a:pt x="380" y="178"/>
                    </a:lnTo>
                    <a:lnTo>
                      <a:pt x="377" y="167"/>
                    </a:lnTo>
                    <a:lnTo>
                      <a:pt x="373" y="157"/>
                    </a:lnTo>
                    <a:lnTo>
                      <a:pt x="367" y="149"/>
                    </a:lnTo>
                    <a:lnTo>
                      <a:pt x="362" y="139"/>
                    </a:lnTo>
                    <a:lnTo>
                      <a:pt x="405" y="108"/>
                    </a:lnTo>
                    <a:lnTo>
                      <a:pt x="405" y="108"/>
                    </a:lnTo>
                    <a:lnTo>
                      <a:pt x="413" y="119"/>
                    </a:lnTo>
                    <a:lnTo>
                      <a:pt x="420" y="134"/>
                    </a:lnTo>
                    <a:lnTo>
                      <a:pt x="427" y="146"/>
                    </a:lnTo>
                    <a:lnTo>
                      <a:pt x="431" y="161"/>
                    </a:lnTo>
                    <a:lnTo>
                      <a:pt x="435" y="176"/>
                    </a:lnTo>
                    <a:lnTo>
                      <a:pt x="439" y="190"/>
                    </a:lnTo>
                    <a:lnTo>
                      <a:pt x="441" y="205"/>
                    </a:lnTo>
                    <a:lnTo>
                      <a:pt x="442" y="220"/>
                    </a:lnTo>
                    <a:lnTo>
                      <a:pt x="442" y="220"/>
                    </a:lnTo>
                    <a:close/>
                    <a:moveTo>
                      <a:pt x="228" y="14"/>
                    </a:moveTo>
                    <a:lnTo>
                      <a:pt x="228" y="14"/>
                    </a:lnTo>
                    <a:lnTo>
                      <a:pt x="240" y="14"/>
                    </a:lnTo>
                    <a:lnTo>
                      <a:pt x="240" y="14"/>
                    </a:lnTo>
                    <a:lnTo>
                      <a:pt x="263" y="16"/>
                    </a:lnTo>
                    <a:lnTo>
                      <a:pt x="284" y="20"/>
                    </a:lnTo>
                    <a:lnTo>
                      <a:pt x="305" y="27"/>
                    </a:lnTo>
                    <a:lnTo>
                      <a:pt x="325" y="35"/>
                    </a:lnTo>
                    <a:lnTo>
                      <a:pt x="344" y="46"/>
                    </a:lnTo>
                    <a:lnTo>
                      <a:pt x="362" y="59"/>
                    </a:lnTo>
                    <a:lnTo>
                      <a:pt x="378" y="74"/>
                    </a:lnTo>
                    <a:lnTo>
                      <a:pt x="393" y="91"/>
                    </a:lnTo>
                    <a:lnTo>
                      <a:pt x="393" y="91"/>
                    </a:lnTo>
                    <a:lnTo>
                      <a:pt x="396" y="96"/>
                    </a:lnTo>
                    <a:lnTo>
                      <a:pt x="353" y="127"/>
                    </a:lnTo>
                    <a:lnTo>
                      <a:pt x="353" y="127"/>
                    </a:lnTo>
                    <a:lnTo>
                      <a:pt x="341" y="114"/>
                    </a:lnTo>
                    <a:lnTo>
                      <a:pt x="327" y="102"/>
                    </a:lnTo>
                    <a:lnTo>
                      <a:pt x="313" y="91"/>
                    </a:lnTo>
                    <a:lnTo>
                      <a:pt x="297" y="83"/>
                    </a:lnTo>
                    <a:lnTo>
                      <a:pt x="281" y="76"/>
                    </a:lnTo>
                    <a:lnTo>
                      <a:pt x="264" y="71"/>
                    </a:lnTo>
                    <a:lnTo>
                      <a:pt x="246" y="69"/>
                    </a:lnTo>
                    <a:lnTo>
                      <a:pt x="228" y="68"/>
                    </a:lnTo>
                    <a:lnTo>
                      <a:pt x="228" y="68"/>
                    </a:lnTo>
                    <a:lnTo>
                      <a:pt x="217" y="68"/>
                    </a:lnTo>
                    <a:lnTo>
                      <a:pt x="206" y="69"/>
                    </a:lnTo>
                    <a:lnTo>
                      <a:pt x="197" y="71"/>
                    </a:lnTo>
                    <a:lnTo>
                      <a:pt x="186" y="73"/>
                    </a:lnTo>
                    <a:lnTo>
                      <a:pt x="169" y="22"/>
                    </a:lnTo>
                    <a:lnTo>
                      <a:pt x="169" y="22"/>
                    </a:lnTo>
                    <a:lnTo>
                      <a:pt x="184" y="18"/>
                    </a:lnTo>
                    <a:lnTo>
                      <a:pt x="198" y="16"/>
                    </a:lnTo>
                    <a:lnTo>
                      <a:pt x="213" y="14"/>
                    </a:lnTo>
                    <a:lnTo>
                      <a:pt x="228" y="14"/>
                    </a:lnTo>
                    <a:lnTo>
                      <a:pt x="228" y="14"/>
                    </a:lnTo>
                    <a:close/>
                    <a:moveTo>
                      <a:pt x="228" y="440"/>
                    </a:moveTo>
                    <a:lnTo>
                      <a:pt x="228" y="440"/>
                    </a:lnTo>
                    <a:lnTo>
                      <a:pt x="226" y="440"/>
                    </a:lnTo>
                    <a:lnTo>
                      <a:pt x="223" y="440"/>
                    </a:lnTo>
                    <a:lnTo>
                      <a:pt x="223" y="440"/>
                    </a:lnTo>
                    <a:lnTo>
                      <a:pt x="218" y="440"/>
                    </a:lnTo>
                    <a:lnTo>
                      <a:pt x="218" y="440"/>
                    </a:lnTo>
                    <a:lnTo>
                      <a:pt x="216" y="440"/>
                    </a:lnTo>
                    <a:lnTo>
                      <a:pt x="215" y="440"/>
                    </a:lnTo>
                    <a:lnTo>
                      <a:pt x="215" y="440"/>
                    </a:lnTo>
                    <a:lnTo>
                      <a:pt x="207" y="439"/>
                    </a:lnTo>
                    <a:lnTo>
                      <a:pt x="206" y="439"/>
                    </a:lnTo>
                    <a:lnTo>
                      <a:pt x="206" y="439"/>
                    </a:lnTo>
                    <a:lnTo>
                      <a:pt x="192" y="437"/>
                    </a:lnTo>
                    <a:lnTo>
                      <a:pt x="179" y="435"/>
                    </a:lnTo>
                    <a:lnTo>
                      <a:pt x="165" y="432"/>
                    </a:lnTo>
                    <a:lnTo>
                      <a:pt x="153" y="427"/>
                    </a:lnTo>
                    <a:lnTo>
                      <a:pt x="140" y="422"/>
                    </a:lnTo>
                    <a:lnTo>
                      <a:pt x="129" y="415"/>
                    </a:lnTo>
                    <a:lnTo>
                      <a:pt x="117" y="409"/>
                    </a:lnTo>
                    <a:lnTo>
                      <a:pt x="106" y="401"/>
                    </a:lnTo>
                    <a:lnTo>
                      <a:pt x="95" y="394"/>
                    </a:lnTo>
                    <a:lnTo>
                      <a:pt x="84" y="384"/>
                    </a:lnTo>
                    <a:lnTo>
                      <a:pt x="75" y="375"/>
                    </a:lnTo>
                    <a:lnTo>
                      <a:pt x="66" y="365"/>
                    </a:lnTo>
                    <a:lnTo>
                      <a:pt x="57" y="355"/>
                    </a:lnTo>
                    <a:lnTo>
                      <a:pt x="50" y="343"/>
                    </a:lnTo>
                    <a:lnTo>
                      <a:pt x="42" y="331"/>
                    </a:lnTo>
                    <a:lnTo>
                      <a:pt x="36" y="319"/>
                    </a:lnTo>
                    <a:lnTo>
                      <a:pt x="36" y="319"/>
                    </a:lnTo>
                    <a:lnTo>
                      <a:pt x="34" y="315"/>
                    </a:lnTo>
                    <a:lnTo>
                      <a:pt x="32" y="314"/>
                    </a:lnTo>
                    <a:lnTo>
                      <a:pt x="32" y="314"/>
                    </a:lnTo>
                    <a:lnTo>
                      <a:pt x="28" y="301"/>
                    </a:lnTo>
                    <a:lnTo>
                      <a:pt x="24" y="288"/>
                    </a:lnTo>
                    <a:lnTo>
                      <a:pt x="21" y="275"/>
                    </a:lnTo>
                    <a:lnTo>
                      <a:pt x="17" y="262"/>
                    </a:lnTo>
                    <a:lnTo>
                      <a:pt x="17" y="261"/>
                    </a:lnTo>
                    <a:lnTo>
                      <a:pt x="17" y="261"/>
                    </a:lnTo>
                    <a:lnTo>
                      <a:pt x="16" y="253"/>
                    </a:lnTo>
                    <a:lnTo>
                      <a:pt x="16" y="252"/>
                    </a:lnTo>
                    <a:lnTo>
                      <a:pt x="16" y="252"/>
                    </a:lnTo>
                    <a:lnTo>
                      <a:pt x="16" y="250"/>
                    </a:lnTo>
                    <a:lnTo>
                      <a:pt x="16" y="250"/>
                    </a:lnTo>
                    <a:lnTo>
                      <a:pt x="15" y="247"/>
                    </a:lnTo>
                    <a:lnTo>
                      <a:pt x="15" y="244"/>
                    </a:lnTo>
                    <a:lnTo>
                      <a:pt x="15" y="244"/>
                    </a:lnTo>
                    <a:lnTo>
                      <a:pt x="15" y="238"/>
                    </a:lnTo>
                    <a:lnTo>
                      <a:pt x="15" y="236"/>
                    </a:lnTo>
                    <a:lnTo>
                      <a:pt x="15" y="236"/>
                    </a:lnTo>
                    <a:lnTo>
                      <a:pt x="15" y="227"/>
                    </a:lnTo>
                    <a:lnTo>
                      <a:pt x="15" y="227"/>
                    </a:lnTo>
                    <a:lnTo>
                      <a:pt x="15" y="223"/>
                    </a:lnTo>
                    <a:lnTo>
                      <a:pt x="15" y="223"/>
                    </a:lnTo>
                    <a:lnTo>
                      <a:pt x="15" y="218"/>
                    </a:lnTo>
                    <a:lnTo>
                      <a:pt x="15" y="218"/>
                    </a:lnTo>
                    <a:lnTo>
                      <a:pt x="16" y="203"/>
                    </a:lnTo>
                    <a:lnTo>
                      <a:pt x="18" y="186"/>
                    </a:lnTo>
                    <a:lnTo>
                      <a:pt x="22" y="171"/>
                    </a:lnTo>
                    <a:lnTo>
                      <a:pt x="26" y="156"/>
                    </a:lnTo>
                    <a:lnTo>
                      <a:pt x="31" y="142"/>
                    </a:lnTo>
                    <a:lnTo>
                      <a:pt x="38" y="128"/>
                    </a:lnTo>
                    <a:lnTo>
                      <a:pt x="45" y="115"/>
                    </a:lnTo>
                    <a:lnTo>
                      <a:pt x="54" y="102"/>
                    </a:lnTo>
                    <a:lnTo>
                      <a:pt x="63" y="90"/>
                    </a:lnTo>
                    <a:lnTo>
                      <a:pt x="74" y="80"/>
                    </a:lnTo>
                    <a:lnTo>
                      <a:pt x="84" y="69"/>
                    </a:lnTo>
                    <a:lnTo>
                      <a:pt x="96" y="59"/>
                    </a:lnTo>
                    <a:lnTo>
                      <a:pt x="108" y="49"/>
                    </a:lnTo>
                    <a:lnTo>
                      <a:pt x="122" y="42"/>
                    </a:lnTo>
                    <a:lnTo>
                      <a:pt x="136" y="34"/>
                    </a:lnTo>
                    <a:lnTo>
                      <a:pt x="150" y="28"/>
                    </a:lnTo>
                    <a:lnTo>
                      <a:pt x="152" y="28"/>
                    </a:lnTo>
                    <a:lnTo>
                      <a:pt x="152" y="28"/>
                    </a:lnTo>
                    <a:lnTo>
                      <a:pt x="156" y="27"/>
                    </a:lnTo>
                    <a:lnTo>
                      <a:pt x="172" y="77"/>
                    </a:lnTo>
                    <a:lnTo>
                      <a:pt x="172" y="77"/>
                    </a:lnTo>
                    <a:lnTo>
                      <a:pt x="161" y="82"/>
                    </a:lnTo>
                    <a:lnTo>
                      <a:pt x="150" y="88"/>
                    </a:lnTo>
                    <a:lnTo>
                      <a:pt x="139" y="95"/>
                    </a:lnTo>
                    <a:lnTo>
                      <a:pt x="130" y="101"/>
                    </a:lnTo>
                    <a:lnTo>
                      <a:pt x="121" y="109"/>
                    </a:lnTo>
                    <a:lnTo>
                      <a:pt x="112" y="117"/>
                    </a:lnTo>
                    <a:lnTo>
                      <a:pt x="104" y="126"/>
                    </a:lnTo>
                    <a:lnTo>
                      <a:pt x="97" y="136"/>
                    </a:lnTo>
                    <a:lnTo>
                      <a:pt x="91" y="145"/>
                    </a:lnTo>
                    <a:lnTo>
                      <a:pt x="85" y="156"/>
                    </a:lnTo>
                    <a:lnTo>
                      <a:pt x="80" y="167"/>
                    </a:lnTo>
                    <a:lnTo>
                      <a:pt x="76" y="179"/>
                    </a:lnTo>
                    <a:lnTo>
                      <a:pt x="72" y="191"/>
                    </a:lnTo>
                    <a:lnTo>
                      <a:pt x="70" y="203"/>
                    </a:lnTo>
                    <a:lnTo>
                      <a:pt x="69" y="215"/>
                    </a:lnTo>
                    <a:lnTo>
                      <a:pt x="68" y="227"/>
                    </a:lnTo>
                    <a:lnTo>
                      <a:pt x="68" y="227"/>
                    </a:lnTo>
                    <a:lnTo>
                      <a:pt x="69" y="244"/>
                    </a:lnTo>
                    <a:lnTo>
                      <a:pt x="71" y="259"/>
                    </a:lnTo>
                    <a:lnTo>
                      <a:pt x="76" y="274"/>
                    </a:lnTo>
                    <a:lnTo>
                      <a:pt x="81" y="289"/>
                    </a:lnTo>
                    <a:lnTo>
                      <a:pt x="88" y="303"/>
                    </a:lnTo>
                    <a:lnTo>
                      <a:pt x="96" y="316"/>
                    </a:lnTo>
                    <a:lnTo>
                      <a:pt x="105" y="328"/>
                    </a:lnTo>
                    <a:lnTo>
                      <a:pt x="116" y="340"/>
                    </a:lnTo>
                    <a:lnTo>
                      <a:pt x="126" y="351"/>
                    </a:lnTo>
                    <a:lnTo>
                      <a:pt x="139" y="359"/>
                    </a:lnTo>
                    <a:lnTo>
                      <a:pt x="152" y="367"/>
                    </a:lnTo>
                    <a:lnTo>
                      <a:pt x="166" y="374"/>
                    </a:lnTo>
                    <a:lnTo>
                      <a:pt x="180" y="380"/>
                    </a:lnTo>
                    <a:lnTo>
                      <a:pt x="197" y="383"/>
                    </a:lnTo>
                    <a:lnTo>
                      <a:pt x="212" y="386"/>
                    </a:lnTo>
                    <a:lnTo>
                      <a:pt x="228" y="386"/>
                    </a:lnTo>
                    <a:lnTo>
                      <a:pt x="228" y="386"/>
                    </a:lnTo>
                    <a:lnTo>
                      <a:pt x="240" y="386"/>
                    </a:lnTo>
                    <a:lnTo>
                      <a:pt x="252" y="385"/>
                    </a:lnTo>
                    <a:lnTo>
                      <a:pt x="264" y="383"/>
                    </a:lnTo>
                    <a:lnTo>
                      <a:pt x="274" y="380"/>
                    </a:lnTo>
                    <a:lnTo>
                      <a:pt x="285" y="377"/>
                    </a:lnTo>
                    <a:lnTo>
                      <a:pt x="296" y="371"/>
                    </a:lnTo>
                    <a:lnTo>
                      <a:pt x="307" y="367"/>
                    </a:lnTo>
                    <a:lnTo>
                      <a:pt x="317" y="360"/>
                    </a:lnTo>
                    <a:lnTo>
                      <a:pt x="348" y="404"/>
                    </a:lnTo>
                    <a:lnTo>
                      <a:pt x="348" y="404"/>
                    </a:lnTo>
                    <a:lnTo>
                      <a:pt x="335" y="412"/>
                    </a:lnTo>
                    <a:lnTo>
                      <a:pt x="321" y="420"/>
                    </a:lnTo>
                    <a:lnTo>
                      <a:pt x="306" y="426"/>
                    </a:lnTo>
                    <a:lnTo>
                      <a:pt x="291" y="432"/>
                    </a:lnTo>
                    <a:lnTo>
                      <a:pt x="275" y="435"/>
                    </a:lnTo>
                    <a:lnTo>
                      <a:pt x="260" y="438"/>
                    </a:lnTo>
                    <a:lnTo>
                      <a:pt x="244" y="440"/>
                    </a:lnTo>
                    <a:lnTo>
                      <a:pt x="228" y="440"/>
                    </a:lnTo>
                    <a:lnTo>
                      <a:pt x="228" y="440"/>
                    </a:lnTo>
                    <a:close/>
                    <a:moveTo>
                      <a:pt x="442" y="239"/>
                    </a:moveTo>
                    <a:lnTo>
                      <a:pt x="442" y="239"/>
                    </a:lnTo>
                    <a:lnTo>
                      <a:pt x="441" y="248"/>
                    </a:lnTo>
                    <a:lnTo>
                      <a:pt x="441" y="249"/>
                    </a:lnTo>
                    <a:lnTo>
                      <a:pt x="441" y="249"/>
                    </a:lnTo>
                    <a:lnTo>
                      <a:pt x="437" y="270"/>
                    </a:lnTo>
                    <a:lnTo>
                      <a:pt x="433" y="290"/>
                    </a:lnTo>
                    <a:lnTo>
                      <a:pt x="426" y="310"/>
                    </a:lnTo>
                    <a:lnTo>
                      <a:pt x="417" y="328"/>
                    </a:lnTo>
                    <a:lnTo>
                      <a:pt x="406" y="346"/>
                    </a:lnTo>
                    <a:lnTo>
                      <a:pt x="394" y="362"/>
                    </a:lnTo>
                    <a:lnTo>
                      <a:pt x="379" y="378"/>
                    </a:lnTo>
                    <a:lnTo>
                      <a:pt x="364" y="392"/>
                    </a:lnTo>
                    <a:lnTo>
                      <a:pt x="364" y="392"/>
                    </a:lnTo>
                    <a:lnTo>
                      <a:pt x="360" y="396"/>
                    </a:lnTo>
                    <a:lnTo>
                      <a:pt x="354" y="388"/>
                    </a:lnTo>
                    <a:lnTo>
                      <a:pt x="327" y="352"/>
                    </a:lnTo>
                    <a:lnTo>
                      <a:pt x="327" y="352"/>
                    </a:lnTo>
                    <a:lnTo>
                      <a:pt x="340" y="341"/>
                    </a:lnTo>
                    <a:lnTo>
                      <a:pt x="352" y="328"/>
                    </a:lnTo>
                    <a:lnTo>
                      <a:pt x="362" y="314"/>
                    </a:lnTo>
                    <a:lnTo>
                      <a:pt x="371" y="300"/>
                    </a:lnTo>
                    <a:lnTo>
                      <a:pt x="377" y="284"/>
                    </a:lnTo>
                    <a:lnTo>
                      <a:pt x="382" y="267"/>
                    </a:lnTo>
                    <a:lnTo>
                      <a:pt x="386" y="251"/>
                    </a:lnTo>
                    <a:lnTo>
                      <a:pt x="388" y="234"/>
                    </a:lnTo>
                    <a:lnTo>
                      <a:pt x="442" y="234"/>
                    </a:lnTo>
                    <a:lnTo>
                      <a:pt x="442" y="234"/>
                    </a:lnTo>
                    <a:lnTo>
                      <a:pt x="442" y="238"/>
                    </a:lnTo>
                    <a:lnTo>
                      <a:pt x="442" y="239"/>
                    </a:lnTo>
                    <a:lnTo>
                      <a:pt x="442" y="239"/>
                    </a:lnTo>
                    <a:lnTo>
                      <a:pt x="442" y="2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1" name="Freeform 40"/>
              <p:cNvSpPr>
                <a:spLocks noEditPoints="1"/>
              </p:cNvSpPr>
              <p:nvPr/>
            </p:nvSpPr>
            <p:spPr bwMode="auto">
              <a:xfrm>
                <a:off x="3022600" y="4586288"/>
                <a:ext cx="360363" cy="361950"/>
              </a:xfrm>
              <a:custGeom>
                <a:avLst/>
                <a:gdLst>
                  <a:gd name="T0" fmla="*/ 101 w 227"/>
                  <a:gd name="T1" fmla="*/ 0 h 228"/>
                  <a:gd name="T2" fmla="*/ 69 w 227"/>
                  <a:gd name="T3" fmla="*/ 9 h 228"/>
                  <a:gd name="T4" fmla="*/ 41 w 227"/>
                  <a:gd name="T5" fmla="*/ 26 h 228"/>
                  <a:gd name="T6" fmla="*/ 19 w 227"/>
                  <a:gd name="T7" fmla="*/ 51 h 228"/>
                  <a:gd name="T8" fmla="*/ 4 w 227"/>
                  <a:gd name="T9" fmla="*/ 80 h 228"/>
                  <a:gd name="T10" fmla="*/ 0 w 227"/>
                  <a:gd name="T11" fmla="*/ 113 h 228"/>
                  <a:gd name="T12" fmla="*/ 2 w 227"/>
                  <a:gd name="T13" fmla="*/ 137 h 228"/>
                  <a:gd name="T14" fmla="*/ 13 w 227"/>
                  <a:gd name="T15" fmla="*/ 168 h 228"/>
                  <a:gd name="T16" fmla="*/ 33 w 227"/>
                  <a:gd name="T17" fmla="*/ 194 h 228"/>
                  <a:gd name="T18" fmla="*/ 59 w 227"/>
                  <a:gd name="T19" fmla="*/ 214 h 228"/>
                  <a:gd name="T20" fmla="*/ 90 w 227"/>
                  <a:gd name="T21" fmla="*/ 226 h 228"/>
                  <a:gd name="T22" fmla="*/ 113 w 227"/>
                  <a:gd name="T23" fmla="*/ 228 h 228"/>
                  <a:gd name="T24" fmla="*/ 148 w 227"/>
                  <a:gd name="T25" fmla="*/ 222 h 228"/>
                  <a:gd name="T26" fmla="*/ 177 w 227"/>
                  <a:gd name="T27" fmla="*/ 208 h 228"/>
                  <a:gd name="T28" fmla="*/ 202 w 227"/>
                  <a:gd name="T29" fmla="*/ 187 h 228"/>
                  <a:gd name="T30" fmla="*/ 219 w 227"/>
                  <a:gd name="T31" fmla="*/ 159 h 228"/>
                  <a:gd name="T32" fmla="*/ 226 w 227"/>
                  <a:gd name="T33" fmla="*/ 125 h 228"/>
                  <a:gd name="T34" fmla="*/ 226 w 227"/>
                  <a:gd name="T35" fmla="*/ 103 h 228"/>
                  <a:gd name="T36" fmla="*/ 219 w 227"/>
                  <a:gd name="T37" fmla="*/ 69 h 228"/>
                  <a:gd name="T38" fmla="*/ 202 w 227"/>
                  <a:gd name="T39" fmla="*/ 41 h 228"/>
                  <a:gd name="T40" fmla="*/ 177 w 227"/>
                  <a:gd name="T41" fmla="*/ 19 h 228"/>
                  <a:gd name="T42" fmla="*/ 148 w 227"/>
                  <a:gd name="T43" fmla="*/ 5 h 228"/>
                  <a:gd name="T44" fmla="*/ 113 w 227"/>
                  <a:gd name="T45" fmla="*/ 0 h 228"/>
                  <a:gd name="T46" fmla="*/ 113 w 227"/>
                  <a:gd name="T47" fmla="*/ 214 h 228"/>
                  <a:gd name="T48" fmla="*/ 84 w 227"/>
                  <a:gd name="T49" fmla="*/ 210 h 228"/>
                  <a:gd name="T50" fmla="*/ 58 w 227"/>
                  <a:gd name="T51" fmla="*/ 197 h 228"/>
                  <a:gd name="T52" fmla="*/ 36 w 227"/>
                  <a:gd name="T53" fmla="*/ 177 h 228"/>
                  <a:gd name="T54" fmla="*/ 21 w 227"/>
                  <a:gd name="T55" fmla="*/ 152 h 228"/>
                  <a:gd name="T56" fmla="*/ 14 w 227"/>
                  <a:gd name="T57" fmla="*/ 124 h 228"/>
                  <a:gd name="T58" fmla="*/ 14 w 227"/>
                  <a:gd name="T59" fmla="*/ 104 h 228"/>
                  <a:gd name="T60" fmla="*/ 21 w 227"/>
                  <a:gd name="T61" fmla="*/ 76 h 228"/>
                  <a:gd name="T62" fmla="*/ 36 w 227"/>
                  <a:gd name="T63" fmla="*/ 51 h 228"/>
                  <a:gd name="T64" fmla="*/ 58 w 227"/>
                  <a:gd name="T65" fmla="*/ 31 h 228"/>
                  <a:gd name="T66" fmla="*/ 84 w 227"/>
                  <a:gd name="T67" fmla="*/ 18 h 228"/>
                  <a:gd name="T68" fmla="*/ 113 w 227"/>
                  <a:gd name="T69" fmla="*/ 14 h 228"/>
                  <a:gd name="T70" fmla="*/ 133 w 227"/>
                  <a:gd name="T71" fmla="*/ 16 h 228"/>
                  <a:gd name="T72" fmla="*/ 160 w 227"/>
                  <a:gd name="T73" fmla="*/ 26 h 228"/>
                  <a:gd name="T74" fmla="*/ 184 w 227"/>
                  <a:gd name="T75" fmla="*/ 43 h 228"/>
                  <a:gd name="T76" fmla="*/ 202 w 227"/>
                  <a:gd name="T77" fmla="*/ 66 h 228"/>
                  <a:gd name="T78" fmla="*/ 211 w 227"/>
                  <a:gd name="T79" fmla="*/ 94 h 228"/>
                  <a:gd name="T80" fmla="*/ 213 w 227"/>
                  <a:gd name="T81" fmla="*/ 113 h 228"/>
                  <a:gd name="T82" fmla="*/ 209 w 227"/>
                  <a:gd name="T83" fmla="*/ 144 h 228"/>
                  <a:gd name="T84" fmla="*/ 196 w 227"/>
                  <a:gd name="T85" fmla="*/ 170 h 228"/>
                  <a:gd name="T86" fmla="*/ 177 w 227"/>
                  <a:gd name="T87" fmla="*/ 191 h 228"/>
                  <a:gd name="T88" fmla="*/ 152 w 227"/>
                  <a:gd name="T89" fmla="*/ 206 h 228"/>
                  <a:gd name="T90" fmla="*/ 124 w 227"/>
                  <a:gd name="T91" fmla="*/ 21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228">
                    <a:moveTo>
                      <a:pt x="113" y="0"/>
                    </a:moveTo>
                    <a:lnTo>
                      <a:pt x="113" y="0"/>
                    </a:lnTo>
                    <a:lnTo>
                      <a:pt x="101" y="0"/>
                    </a:lnTo>
                    <a:lnTo>
                      <a:pt x="90" y="2"/>
                    </a:lnTo>
                    <a:lnTo>
                      <a:pt x="79" y="5"/>
                    </a:lnTo>
                    <a:lnTo>
                      <a:pt x="69" y="9"/>
                    </a:lnTo>
                    <a:lnTo>
                      <a:pt x="59" y="14"/>
                    </a:lnTo>
                    <a:lnTo>
                      <a:pt x="49" y="19"/>
                    </a:lnTo>
                    <a:lnTo>
                      <a:pt x="41" y="26"/>
                    </a:lnTo>
                    <a:lnTo>
                      <a:pt x="33" y="33"/>
                    </a:lnTo>
                    <a:lnTo>
                      <a:pt x="25" y="41"/>
                    </a:lnTo>
                    <a:lnTo>
                      <a:pt x="19" y="51"/>
                    </a:lnTo>
                    <a:lnTo>
                      <a:pt x="13" y="59"/>
                    </a:lnTo>
                    <a:lnTo>
                      <a:pt x="8" y="69"/>
                    </a:lnTo>
                    <a:lnTo>
                      <a:pt x="4" y="80"/>
                    </a:lnTo>
                    <a:lnTo>
                      <a:pt x="2" y="91"/>
                    </a:lnTo>
                    <a:lnTo>
                      <a:pt x="0" y="103"/>
                    </a:lnTo>
                    <a:lnTo>
                      <a:pt x="0" y="113"/>
                    </a:lnTo>
                    <a:lnTo>
                      <a:pt x="0" y="113"/>
                    </a:lnTo>
                    <a:lnTo>
                      <a:pt x="0" y="125"/>
                    </a:lnTo>
                    <a:lnTo>
                      <a:pt x="2" y="137"/>
                    </a:lnTo>
                    <a:lnTo>
                      <a:pt x="4" y="148"/>
                    </a:lnTo>
                    <a:lnTo>
                      <a:pt x="8" y="159"/>
                    </a:lnTo>
                    <a:lnTo>
                      <a:pt x="13" y="168"/>
                    </a:lnTo>
                    <a:lnTo>
                      <a:pt x="19" y="177"/>
                    </a:lnTo>
                    <a:lnTo>
                      <a:pt x="25" y="187"/>
                    </a:lnTo>
                    <a:lnTo>
                      <a:pt x="33" y="194"/>
                    </a:lnTo>
                    <a:lnTo>
                      <a:pt x="41" y="202"/>
                    </a:lnTo>
                    <a:lnTo>
                      <a:pt x="49" y="208"/>
                    </a:lnTo>
                    <a:lnTo>
                      <a:pt x="59" y="214"/>
                    </a:lnTo>
                    <a:lnTo>
                      <a:pt x="69" y="219"/>
                    </a:lnTo>
                    <a:lnTo>
                      <a:pt x="79" y="222"/>
                    </a:lnTo>
                    <a:lnTo>
                      <a:pt x="90" y="226"/>
                    </a:lnTo>
                    <a:lnTo>
                      <a:pt x="101" y="228"/>
                    </a:lnTo>
                    <a:lnTo>
                      <a:pt x="113" y="228"/>
                    </a:lnTo>
                    <a:lnTo>
                      <a:pt x="113" y="228"/>
                    </a:lnTo>
                    <a:lnTo>
                      <a:pt x="125" y="228"/>
                    </a:lnTo>
                    <a:lnTo>
                      <a:pt x="137" y="226"/>
                    </a:lnTo>
                    <a:lnTo>
                      <a:pt x="148" y="222"/>
                    </a:lnTo>
                    <a:lnTo>
                      <a:pt x="157" y="219"/>
                    </a:lnTo>
                    <a:lnTo>
                      <a:pt x="168" y="214"/>
                    </a:lnTo>
                    <a:lnTo>
                      <a:pt x="177" y="208"/>
                    </a:lnTo>
                    <a:lnTo>
                      <a:pt x="185" y="202"/>
                    </a:lnTo>
                    <a:lnTo>
                      <a:pt x="194" y="194"/>
                    </a:lnTo>
                    <a:lnTo>
                      <a:pt x="202" y="187"/>
                    </a:lnTo>
                    <a:lnTo>
                      <a:pt x="208" y="177"/>
                    </a:lnTo>
                    <a:lnTo>
                      <a:pt x="213" y="168"/>
                    </a:lnTo>
                    <a:lnTo>
                      <a:pt x="219" y="159"/>
                    </a:lnTo>
                    <a:lnTo>
                      <a:pt x="222" y="148"/>
                    </a:lnTo>
                    <a:lnTo>
                      <a:pt x="225" y="137"/>
                    </a:lnTo>
                    <a:lnTo>
                      <a:pt x="226" y="125"/>
                    </a:lnTo>
                    <a:lnTo>
                      <a:pt x="227" y="113"/>
                    </a:lnTo>
                    <a:lnTo>
                      <a:pt x="227" y="113"/>
                    </a:lnTo>
                    <a:lnTo>
                      <a:pt x="226" y="103"/>
                    </a:lnTo>
                    <a:lnTo>
                      <a:pt x="225" y="91"/>
                    </a:lnTo>
                    <a:lnTo>
                      <a:pt x="222" y="80"/>
                    </a:lnTo>
                    <a:lnTo>
                      <a:pt x="219" y="69"/>
                    </a:lnTo>
                    <a:lnTo>
                      <a:pt x="213" y="59"/>
                    </a:lnTo>
                    <a:lnTo>
                      <a:pt x="208" y="51"/>
                    </a:lnTo>
                    <a:lnTo>
                      <a:pt x="202" y="41"/>
                    </a:lnTo>
                    <a:lnTo>
                      <a:pt x="194" y="33"/>
                    </a:lnTo>
                    <a:lnTo>
                      <a:pt x="185" y="26"/>
                    </a:lnTo>
                    <a:lnTo>
                      <a:pt x="177" y="19"/>
                    </a:lnTo>
                    <a:lnTo>
                      <a:pt x="168" y="14"/>
                    </a:lnTo>
                    <a:lnTo>
                      <a:pt x="157" y="9"/>
                    </a:lnTo>
                    <a:lnTo>
                      <a:pt x="148" y="5"/>
                    </a:lnTo>
                    <a:lnTo>
                      <a:pt x="137" y="2"/>
                    </a:lnTo>
                    <a:lnTo>
                      <a:pt x="125" y="0"/>
                    </a:lnTo>
                    <a:lnTo>
                      <a:pt x="113" y="0"/>
                    </a:lnTo>
                    <a:lnTo>
                      <a:pt x="113" y="0"/>
                    </a:lnTo>
                    <a:close/>
                    <a:moveTo>
                      <a:pt x="113" y="214"/>
                    </a:moveTo>
                    <a:lnTo>
                      <a:pt x="113" y="214"/>
                    </a:lnTo>
                    <a:lnTo>
                      <a:pt x="103" y="213"/>
                    </a:lnTo>
                    <a:lnTo>
                      <a:pt x="94" y="212"/>
                    </a:lnTo>
                    <a:lnTo>
                      <a:pt x="84" y="210"/>
                    </a:lnTo>
                    <a:lnTo>
                      <a:pt x="74" y="206"/>
                    </a:lnTo>
                    <a:lnTo>
                      <a:pt x="65" y="202"/>
                    </a:lnTo>
                    <a:lnTo>
                      <a:pt x="58" y="197"/>
                    </a:lnTo>
                    <a:lnTo>
                      <a:pt x="49" y="191"/>
                    </a:lnTo>
                    <a:lnTo>
                      <a:pt x="43" y="185"/>
                    </a:lnTo>
                    <a:lnTo>
                      <a:pt x="36" y="177"/>
                    </a:lnTo>
                    <a:lnTo>
                      <a:pt x="31" y="170"/>
                    </a:lnTo>
                    <a:lnTo>
                      <a:pt x="25" y="162"/>
                    </a:lnTo>
                    <a:lnTo>
                      <a:pt x="21" y="152"/>
                    </a:lnTo>
                    <a:lnTo>
                      <a:pt x="18" y="144"/>
                    </a:lnTo>
                    <a:lnTo>
                      <a:pt x="16" y="134"/>
                    </a:lnTo>
                    <a:lnTo>
                      <a:pt x="14" y="124"/>
                    </a:lnTo>
                    <a:lnTo>
                      <a:pt x="14" y="113"/>
                    </a:lnTo>
                    <a:lnTo>
                      <a:pt x="14" y="113"/>
                    </a:lnTo>
                    <a:lnTo>
                      <a:pt x="14" y="104"/>
                    </a:lnTo>
                    <a:lnTo>
                      <a:pt x="16" y="94"/>
                    </a:lnTo>
                    <a:lnTo>
                      <a:pt x="18" y="84"/>
                    </a:lnTo>
                    <a:lnTo>
                      <a:pt x="21" y="76"/>
                    </a:lnTo>
                    <a:lnTo>
                      <a:pt x="25" y="66"/>
                    </a:lnTo>
                    <a:lnTo>
                      <a:pt x="31" y="58"/>
                    </a:lnTo>
                    <a:lnTo>
                      <a:pt x="36" y="51"/>
                    </a:lnTo>
                    <a:lnTo>
                      <a:pt x="43" y="43"/>
                    </a:lnTo>
                    <a:lnTo>
                      <a:pt x="49" y="37"/>
                    </a:lnTo>
                    <a:lnTo>
                      <a:pt x="58" y="31"/>
                    </a:lnTo>
                    <a:lnTo>
                      <a:pt x="65" y="26"/>
                    </a:lnTo>
                    <a:lnTo>
                      <a:pt x="74" y="22"/>
                    </a:lnTo>
                    <a:lnTo>
                      <a:pt x="84" y="18"/>
                    </a:lnTo>
                    <a:lnTo>
                      <a:pt x="94" y="16"/>
                    </a:lnTo>
                    <a:lnTo>
                      <a:pt x="103" y="15"/>
                    </a:lnTo>
                    <a:lnTo>
                      <a:pt x="113" y="14"/>
                    </a:lnTo>
                    <a:lnTo>
                      <a:pt x="113" y="14"/>
                    </a:lnTo>
                    <a:lnTo>
                      <a:pt x="124" y="15"/>
                    </a:lnTo>
                    <a:lnTo>
                      <a:pt x="133" y="16"/>
                    </a:lnTo>
                    <a:lnTo>
                      <a:pt x="143" y="18"/>
                    </a:lnTo>
                    <a:lnTo>
                      <a:pt x="152" y="22"/>
                    </a:lnTo>
                    <a:lnTo>
                      <a:pt x="160" y="26"/>
                    </a:lnTo>
                    <a:lnTo>
                      <a:pt x="169" y="31"/>
                    </a:lnTo>
                    <a:lnTo>
                      <a:pt x="177" y="37"/>
                    </a:lnTo>
                    <a:lnTo>
                      <a:pt x="184" y="43"/>
                    </a:lnTo>
                    <a:lnTo>
                      <a:pt x="191" y="51"/>
                    </a:lnTo>
                    <a:lnTo>
                      <a:pt x="196" y="58"/>
                    </a:lnTo>
                    <a:lnTo>
                      <a:pt x="202" y="66"/>
                    </a:lnTo>
                    <a:lnTo>
                      <a:pt x="205" y="76"/>
                    </a:lnTo>
                    <a:lnTo>
                      <a:pt x="209" y="84"/>
                    </a:lnTo>
                    <a:lnTo>
                      <a:pt x="211" y="94"/>
                    </a:lnTo>
                    <a:lnTo>
                      <a:pt x="212" y="104"/>
                    </a:lnTo>
                    <a:lnTo>
                      <a:pt x="213" y="113"/>
                    </a:lnTo>
                    <a:lnTo>
                      <a:pt x="213" y="113"/>
                    </a:lnTo>
                    <a:lnTo>
                      <a:pt x="212" y="124"/>
                    </a:lnTo>
                    <a:lnTo>
                      <a:pt x="211" y="134"/>
                    </a:lnTo>
                    <a:lnTo>
                      <a:pt x="209" y="144"/>
                    </a:lnTo>
                    <a:lnTo>
                      <a:pt x="205" y="152"/>
                    </a:lnTo>
                    <a:lnTo>
                      <a:pt x="202" y="162"/>
                    </a:lnTo>
                    <a:lnTo>
                      <a:pt x="196" y="170"/>
                    </a:lnTo>
                    <a:lnTo>
                      <a:pt x="191" y="177"/>
                    </a:lnTo>
                    <a:lnTo>
                      <a:pt x="184" y="185"/>
                    </a:lnTo>
                    <a:lnTo>
                      <a:pt x="177" y="191"/>
                    </a:lnTo>
                    <a:lnTo>
                      <a:pt x="169" y="197"/>
                    </a:lnTo>
                    <a:lnTo>
                      <a:pt x="160" y="202"/>
                    </a:lnTo>
                    <a:lnTo>
                      <a:pt x="152" y="206"/>
                    </a:lnTo>
                    <a:lnTo>
                      <a:pt x="143" y="210"/>
                    </a:lnTo>
                    <a:lnTo>
                      <a:pt x="133" y="212"/>
                    </a:lnTo>
                    <a:lnTo>
                      <a:pt x="124" y="213"/>
                    </a:lnTo>
                    <a:lnTo>
                      <a:pt x="113" y="214"/>
                    </a:lnTo>
                    <a:lnTo>
                      <a:pt x="113"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2" name="Freeform 41"/>
              <p:cNvSpPr>
                <a:spLocks noEditPoints="1"/>
              </p:cNvSpPr>
              <p:nvPr/>
            </p:nvSpPr>
            <p:spPr bwMode="auto">
              <a:xfrm>
                <a:off x="3060700" y="4625975"/>
                <a:ext cx="282575" cy="282575"/>
              </a:xfrm>
              <a:custGeom>
                <a:avLst/>
                <a:gdLst>
                  <a:gd name="T0" fmla="*/ 80 w 178"/>
                  <a:gd name="T1" fmla="*/ 1 h 178"/>
                  <a:gd name="T2" fmla="*/ 54 w 178"/>
                  <a:gd name="T3" fmla="*/ 7 h 178"/>
                  <a:gd name="T4" fmla="*/ 33 w 178"/>
                  <a:gd name="T5" fmla="*/ 20 h 178"/>
                  <a:gd name="T6" fmla="*/ 16 w 178"/>
                  <a:gd name="T7" fmla="*/ 40 h 178"/>
                  <a:gd name="T8" fmla="*/ 5 w 178"/>
                  <a:gd name="T9" fmla="*/ 62 h 178"/>
                  <a:gd name="T10" fmla="*/ 0 w 178"/>
                  <a:gd name="T11" fmla="*/ 88 h 178"/>
                  <a:gd name="T12" fmla="*/ 3 w 178"/>
                  <a:gd name="T13" fmla="*/ 107 h 178"/>
                  <a:gd name="T14" fmla="*/ 11 w 178"/>
                  <a:gd name="T15" fmla="*/ 132 h 178"/>
                  <a:gd name="T16" fmla="*/ 26 w 178"/>
                  <a:gd name="T17" fmla="*/ 152 h 178"/>
                  <a:gd name="T18" fmla="*/ 47 w 178"/>
                  <a:gd name="T19" fmla="*/ 167 h 178"/>
                  <a:gd name="T20" fmla="*/ 72 w 178"/>
                  <a:gd name="T21" fmla="*/ 176 h 178"/>
                  <a:gd name="T22" fmla="*/ 89 w 178"/>
                  <a:gd name="T23" fmla="*/ 178 h 178"/>
                  <a:gd name="T24" fmla="*/ 116 w 178"/>
                  <a:gd name="T25" fmla="*/ 174 h 178"/>
                  <a:gd name="T26" fmla="*/ 139 w 178"/>
                  <a:gd name="T27" fmla="*/ 163 h 178"/>
                  <a:gd name="T28" fmla="*/ 158 w 178"/>
                  <a:gd name="T29" fmla="*/ 146 h 178"/>
                  <a:gd name="T30" fmla="*/ 171 w 178"/>
                  <a:gd name="T31" fmla="*/ 123 h 178"/>
                  <a:gd name="T32" fmla="*/ 178 w 178"/>
                  <a:gd name="T33" fmla="*/ 98 h 178"/>
                  <a:gd name="T34" fmla="*/ 178 w 178"/>
                  <a:gd name="T35" fmla="*/ 80 h 178"/>
                  <a:gd name="T36" fmla="*/ 171 w 178"/>
                  <a:gd name="T37" fmla="*/ 55 h 178"/>
                  <a:gd name="T38" fmla="*/ 158 w 178"/>
                  <a:gd name="T39" fmla="*/ 32 h 178"/>
                  <a:gd name="T40" fmla="*/ 139 w 178"/>
                  <a:gd name="T41" fmla="*/ 15 h 178"/>
                  <a:gd name="T42" fmla="*/ 116 w 178"/>
                  <a:gd name="T43" fmla="*/ 4 h 178"/>
                  <a:gd name="T44" fmla="*/ 89 w 178"/>
                  <a:gd name="T45" fmla="*/ 0 h 178"/>
                  <a:gd name="T46" fmla="*/ 89 w 178"/>
                  <a:gd name="T47" fmla="*/ 164 h 178"/>
                  <a:gd name="T48" fmla="*/ 67 w 178"/>
                  <a:gd name="T49" fmla="*/ 160 h 178"/>
                  <a:gd name="T50" fmla="*/ 48 w 178"/>
                  <a:gd name="T51" fmla="*/ 151 h 178"/>
                  <a:gd name="T52" fmla="*/ 32 w 178"/>
                  <a:gd name="T53" fmla="*/ 136 h 178"/>
                  <a:gd name="T54" fmla="*/ 21 w 178"/>
                  <a:gd name="T55" fmla="*/ 118 h 178"/>
                  <a:gd name="T56" fmla="*/ 16 w 178"/>
                  <a:gd name="T57" fmla="*/ 97 h 178"/>
                  <a:gd name="T58" fmla="*/ 16 w 178"/>
                  <a:gd name="T59" fmla="*/ 81 h 178"/>
                  <a:gd name="T60" fmla="*/ 21 w 178"/>
                  <a:gd name="T61" fmla="*/ 60 h 178"/>
                  <a:gd name="T62" fmla="*/ 32 w 178"/>
                  <a:gd name="T63" fmla="*/ 42 h 178"/>
                  <a:gd name="T64" fmla="*/ 48 w 178"/>
                  <a:gd name="T65" fmla="*/ 27 h 178"/>
                  <a:gd name="T66" fmla="*/ 67 w 178"/>
                  <a:gd name="T67" fmla="*/ 18 h 178"/>
                  <a:gd name="T68" fmla="*/ 89 w 178"/>
                  <a:gd name="T69" fmla="*/ 14 h 178"/>
                  <a:gd name="T70" fmla="*/ 104 w 178"/>
                  <a:gd name="T71" fmla="*/ 16 h 178"/>
                  <a:gd name="T72" fmla="*/ 125 w 178"/>
                  <a:gd name="T73" fmla="*/ 24 h 178"/>
                  <a:gd name="T74" fmla="*/ 142 w 178"/>
                  <a:gd name="T75" fmla="*/ 37 h 178"/>
                  <a:gd name="T76" fmla="*/ 155 w 178"/>
                  <a:gd name="T77" fmla="*/ 54 h 178"/>
                  <a:gd name="T78" fmla="*/ 162 w 178"/>
                  <a:gd name="T79" fmla="*/ 74 h 178"/>
                  <a:gd name="T80" fmla="*/ 163 w 178"/>
                  <a:gd name="T81" fmla="*/ 88 h 178"/>
                  <a:gd name="T82" fmla="*/ 160 w 178"/>
                  <a:gd name="T83" fmla="*/ 111 h 178"/>
                  <a:gd name="T84" fmla="*/ 152 w 178"/>
                  <a:gd name="T85" fmla="*/ 131 h 178"/>
                  <a:gd name="T86" fmla="*/ 136 w 178"/>
                  <a:gd name="T87" fmla="*/ 147 h 178"/>
                  <a:gd name="T88" fmla="*/ 118 w 178"/>
                  <a:gd name="T89" fmla="*/ 158 h 178"/>
                  <a:gd name="T90" fmla="*/ 97 w 178"/>
                  <a:gd name="T91" fmla="*/ 16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8" h="178">
                    <a:moveTo>
                      <a:pt x="89" y="0"/>
                    </a:moveTo>
                    <a:lnTo>
                      <a:pt x="89" y="0"/>
                    </a:lnTo>
                    <a:lnTo>
                      <a:pt x="80" y="1"/>
                    </a:lnTo>
                    <a:lnTo>
                      <a:pt x="72" y="2"/>
                    </a:lnTo>
                    <a:lnTo>
                      <a:pt x="63" y="4"/>
                    </a:lnTo>
                    <a:lnTo>
                      <a:pt x="54" y="7"/>
                    </a:lnTo>
                    <a:lnTo>
                      <a:pt x="47" y="11"/>
                    </a:lnTo>
                    <a:lnTo>
                      <a:pt x="39" y="15"/>
                    </a:lnTo>
                    <a:lnTo>
                      <a:pt x="33" y="20"/>
                    </a:lnTo>
                    <a:lnTo>
                      <a:pt x="26" y="26"/>
                    </a:lnTo>
                    <a:lnTo>
                      <a:pt x="21" y="32"/>
                    </a:lnTo>
                    <a:lnTo>
                      <a:pt x="16" y="40"/>
                    </a:lnTo>
                    <a:lnTo>
                      <a:pt x="11" y="46"/>
                    </a:lnTo>
                    <a:lnTo>
                      <a:pt x="8" y="55"/>
                    </a:lnTo>
                    <a:lnTo>
                      <a:pt x="5" y="62"/>
                    </a:lnTo>
                    <a:lnTo>
                      <a:pt x="3" y="71"/>
                    </a:lnTo>
                    <a:lnTo>
                      <a:pt x="1" y="80"/>
                    </a:lnTo>
                    <a:lnTo>
                      <a:pt x="0" y="88"/>
                    </a:lnTo>
                    <a:lnTo>
                      <a:pt x="0" y="88"/>
                    </a:lnTo>
                    <a:lnTo>
                      <a:pt x="1" y="98"/>
                    </a:lnTo>
                    <a:lnTo>
                      <a:pt x="3" y="107"/>
                    </a:lnTo>
                    <a:lnTo>
                      <a:pt x="5" y="115"/>
                    </a:lnTo>
                    <a:lnTo>
                      <a:pt x="8" y="123"/>
                    </a:lnTo>
                    <a:lnTo>
                      <a:pt x="11" y="132"/>
                    </a:lnTo>
                    <a:lnTo>
                      <a:pt x="16" y="138"/>
                    </a:lnTo>
                    <a:lnTo>
                      <a:pt x="21" y="146"/>
                    </a:lnTo>
                    <a:lnTo>
                      <a:pt x="26" y="152"/>
                    </a:lnTo>
                    <a:lnTo>
                      <a:pt x="33" y="158"/>
                    </a:lnTo>
                    <a:lnTo>
                      <a:pt x="39" y="163"/>
                    </a:lnTo>
                    <a:lnTo>
                      <a:pt x="47" y="167"/>
                    </a:lnTo>
                    <a:lnTo>
                      <a:pt x="54" y="170"/>
                    </a:lnTo>
                    <a:lnTo>
                      <a:pt x="63" y="174"/>
                    </a:lnTo>
                    <a:lnTo>
                      <a:pt x="72" y="176"/>
                    </a:lnTo>
                    <a:lnTo>
                      <a:pt x="80" y="177"/>
                    </a:lnTo>
                    <a:lnTo>
                      <a:pt x="89" y="178"/>
                    </a:lnTo>
                    <a:lnTo>
                      <a:pt x="89" y="178"/>
                    </a:lnTo>
                    <a:lnTo>
                      <a:pt x="99" y="177"/>
                    </a:lnTo>
                    <a:lnTo>
                      <a:pt x="107" y="176"/>
                    </a:lnTo>
                    <a:lnTo>
                      <a:pt x="116" y="174"/>
                    </a:lnTo>
                    <a:lnTo>
                      <a:pt x="124" y="170"/>
                    </a:lnTo>
                    <a:lnTo>
                      <a:pt x="131" y="167"/>
                    </a:lnTo>
                    <a:lnTo>
                      <a:pt x="139" y="163"/>
                    </a:lnTo>
                    <a:lnTo>
                      <a:pt x="146" y="158"/>
                    </a:lnTo>
                    <a:lnTo>
                      <a:pt x="152" y="152"/>
                    </a:lnTo>
                    <a:lnTo>
                      <a:pt x="158" y="146"/>
                    </a:lnTo>
                    <a:lnTo>
                      <a:pt x="162" y="138"/>
                    </a:lnTo>
                    <a:lnTo>
                      <a:pt x="168" y="132"/>
                    </a:lnTo>
                    <a:lnTo>
                      <a:pt x="171" y="123"/>
                    </a:lnTo>
                    <a:lnTo>
                      <a:pt x="174" y="115"/>
                    </a:lnTo>
                    <a:lnTo>
                      <a:pt x="176" y="107"/>
                    </a:lnTo>
                    <a:lnTo>
                      <a:pt x="178" y="98"/>
                    </a:lnTo>
                    <a:lnTo>
                      <a:pt x="178" y="88"/>
                    </a:lnTo>
                    <a:lnTo>
                      <a:pt x="178" y="88"/>
                    </a:lnTo>
                    <a:lnTo>
                      <a:pt x="178" y="80"/>
                    </a:lnTo>
                    <a:lnTo>
                      <a:pt x="176" y="71"/>
                    </a:lnTo>
                    <a:lnTo>
                      <a:pt x="174" y="62"/>
                    </a:lnTo>
                    <a:lnTo>
                      <a:pt x="171" y="55"/>
                    </a:lnTo>
                    <a:lnTo>
                      <a:pt x="168" y="46"/>
                    </a:lnTo>
                    <a:lnTo>
                      <a:pt x="162" y="40"/>
                    </a:lnTo>
                    <a:lnTo>
                      <a:pt x="158" y="32"/>
                    </a:lnTo>
                    <a:lnTo>
                      <a:pt x="152" y="26"/>
                    </a:lnTo>
                    <a:lnTo>
                      <a:pt x="146" y="20"/>
                    </a:lnTo>
                    <a:lnTo>
                      <a:pt x="139" y="15"/>
                    </a:lnTo>
                    <a:lnTo>
                      <a:pt x="131" y="11"/>
                    </a:lnTo>
                    <a:lnTo>
                      <a:pt x="124" y="7"/>
                    </a:lnTo>
                    <a:lnTo>
                      <a:pt x="116" y="4"/>
                    </a:lnTo>
                    <a:lnTo>
                      <a:pt x="107" y="2"/>
                    </a:lnTo>
                    <a:lnTo>
                      <a:pt x="99" y="1"/>
                    </a:lnTo>
                    <a:lnTo>
                      <a:pt x="89" y="0"/>
                    </a:lnTo>
                    <a:lnTo>
                      <a:pt x="89" y="0"/>
                    </a:lnTo>
                    <a:close/>
                    <a:moveTo>
                      <a:pt x="89" y="164"/>
                    </a:moveTo>
                    <a:lnTo>
                      <a:pt x="89" y="164"/>
                    </a:lnTo>
                    <a:lnTo>
                      <a:pt x="81" y="163"/>
                    </a:lnTo>
                    <a:lnTo>
                      <a:pt x="74" y="162"/>
                    </a:lnTo>
                    <a:lnTo>
                      <a:pt x="67" y="160"/>
                    </a:lnTo>
                    <a:lnTo>
                      <a:pt x="60" y="158"/>
                    </a:lnTo>
                    <a:lnTo>
                      <a:pt x="53" y="154"/>
                    </a:lnTo>
                    <a:lnTo>
                      <a:pt x="48" y="151"/>
                    </a:lnTo>
                    <a:lnTo>
                      <a:pt x="41" y="147"/>
                    </a:lnTo>
                    <a:lnTo>
                      <a:pt x="36" y="141"/>
                    </a:lnTo>
                    <a:lnTo>
                      <a:pt x="32" y="136"/>
                    </a:lnTo>
                    <a:lnTo>
                      <a:pt x="27" y="131"/>
                    </a:lnTo>
                    <a:lnTo>
                      <a:pt x="24" y="124"/>
                    </a:lnTo>
                    <a:lnTo>
                      <a:pt x="21" y="118"/>
                    </a:lnTo>
                    <a:lnTo>
                      <a:pt x="18" y="111"/>
                    </a:lnTo>
                    <a:lnTo>
                      <a:pt x="17" y="104"/>
                    </a:lnTo>
                    <a:lnTo>
                      <a:pt x="16" y="97"/>
                    </a:lnTo>
                    <a:lnTo>
                      <a:pt x="14" y="88"/>
                    </a:lnTo>
                    <a:lnTo>
                      <a:pt x="14" y="88"/>
                    </a:lnTo>
                    <a:lnTo>
                      <a:pt x="16" y="81"/>
                    </a:lnTo>
                    <a:lnTo>
                      <a:pt x="17" y="74"/>
                    </a:lnTo>
                    <a:lnTo>
                      <a:pt x="18" y="67"/>
                    </a:lnTo>
                    <a:lnTo>
                      <a:pt x="21" y="60"/>
                    </a:lnTo>
                    <a:lnTo>
                      <a:pt x="24" y="54"/>
                    </a:lnTo>
                    <a:lnTo>
                      <a:pt x="27" y="47"/>
                    </a:lnTo>
                    <a:lnTo>
                      <a:pt x="32" y="42"/>
                    </a:lnTo>
                    <a:lnTo>
                      <a:pt x="36" y="37"/>
                    </a:lnTo>
                    <a:lnTo>
                      <a:pt x="41" y="31"/>
                    </a:lnTo>
                    <a:lnTo>
                      <a:pt x="48" y="27"/>
                    </a:lnTo>
                    <a:lnTo>
                      <a:pt x="53" y="24"/>
                    </a:lnTo>
                    <a:lnTo>
                      <a:pt x="60" y="20"/>
                    </a:lnTo>
                    <a:lnTo>
                      <a:pt x="67" y="18"/>
                    </a:lnTo>
                    <a:lnTo>
                      <a:pt x="74" y="16"/>
                    </a:lnTo>
                    <a:lnTo>
                      <a:pt x="81" y="15"/>
                    </a:lnTo>
                    <a:lnTo>
                      <a:pt x="89" y="14"/>
                    </a:lnTo>
                    <a:lnTo>
                      <a:pt x="89" y="14"/>
                    </a:lnTo>
                    <a:lnTo>
                      <a:pt x="97" y="15"/>
                    </a:lnTo>
                    <a:lnTo>
                      <a:pt x="104" y="16"/>
                    </a:lnTo>
                    <a:lnTo>
                      <a:pt x="112" y="18"/>
                    </a:lnTo>
                    <a:lnTo>
                      <a:pt x="118" y="20"/>
                    </a:lnTo>
                    <a:lnTo>
                      <a:pt x="125" y="24"/>
                    </a:lnTo>
                    <a:lnTo>
                      <a:pt x="131" y="27"/>
                    </a:lnTo>
                    <a:lnTo>
                      <a:pt x="136" y="31"/>
                    </a:lnTo>
                    <a:lnTo>
                      <a:pt x="142" y="37"/>
                    </a:lnTo>
                    <a:lnTo>
                      <a:pt x="147" y="42"/>
                    </a:lnTo>
                    <a:lnTo>
                      <a:pt x="152" y="47"/>
                    </a:lnTo>
                    <a:lnTo>
                      <a:pt x="155" y="54"/>
                    </a:lnTo>
                    <a:lnTo>
                      <a:pt x="158" y="60"/>
                    </a:lnTo>
                    <a:lnTo>
                      <a:pt x="160" y="67"/>
                    </a:lnTo>
                    <a:lnTo>
                      <a:pt x="162" y="74"/>
                    </a:lnTo>
                    <a:lnTo>
                      <a:pt x="163" y="81"/>
                    </a:lnTo>
                    <a:lnTo>
                      <a:pt x="163" y="88"/>
                    </a:lnTo>
                    <a:lnTo>
                      <a:pt x="163" y="88"/>
                    </a:lnTo>
                    <a:lnTo>
                      <a:pt x="163" y="97"/>
                    </a:lnTo>
                    <a:lnTo>
                      <a:pt x="162" y="104"/>
                    </a:lnTo>
                    <a:lnTo>
                      <a:pt x="160" y="111"/>
                    </a:lnTo>
                    <a:lnTo>
                      <a:pt x="158" y="118"/>
                    </a:lnTo>
                    <a:lnTo>
                      <a:pt x="155" y="124"/>
                    </a:lnTo>
                    <a:lnTo>
                      <a:pt x="152" y="131"/>
                    </a:lnTo>
                    <a:lnTo>
                      <a:pt x="147" y="136"/>
                    </a:lnTo>
                    <a:lnTo>
                      <a:pt x="142" y="141"/>
                    </a:lnTo>
                    <a:lnTo>
                      <a:pt x="136" y="147"/>
                    </a:lnTo>
                    <a:lnTo>
                      <a:pt x="131" y="151"/>
                    </a:lnTo>
                    <a:lnTo>
                      <a:pt x="125" y="154"/>
                    </a:lnTo>
                    <a:lnTo>
                      <a:pt x="118" y="158"/>
                    </a:lnTo>
                    <a:lnTo>
                      <a:pt x="112" y="160"/>
                    </a:lnTo>
                    <a:lnTo>
                      <a:pt x="104" y="162"/>
                    </a:lnTo>
                    <a:lnTo>
                      <a:pt x="97" y="163"/>
                    </a:lnTo>
                    <a:lnTo>
                      <a:pt x="89" y="164"/>
                    </a:lnTo>
                    <a:lnTo>
                      <a:pt x="89"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3" name="Freeform 42"/>
              <p:cNvSpPr>
                <a:spLocks noEditPoints="1"/>
              </p:cNvSpPr>
              <p:nvPr/>
            </p:nvSpPr>
            <p:spPr bwMode="auto">
              <a:xfrm>
                <a:off x="3152775" y="4668838"/>
                <a:ext cx="98425" cy="188913"/>
              </a:xfrm>
              <a:custGeom>
                <a:avLst/>
                <a:gdLst>
                  <a:gd name="T0" fmla="*/ 39 w 62"/>
                  <a:gd name="T1" fmla="*/ 0 h 119"/>
                  <a:gd name="T2" fmla="*/ 24 w 62"/>
                  <a:gd name="T3" fmla="*/ 3 h 119"/>
                  <a:gd name="T4" fmla="*/ 23 w 62"/>
                  <a:gd name="T5" fmla="*/ 3 h 119"/>
                  <a:gd name="T6" fmla="*/ 15 w 62"/>
                  <a:gd name="T7" fmla="*/ 5 h 119"/>
                  <a:gd name="T8" fmla="*/ 6 w 62"/>
                  <a:gd name="T9" fmla="*/ 11 h 119"/>
                  <a:gd name="T10" fmla="*/ 1 w 62"/>
                  <a:gd name="T11" fmla="*/ 18 h 119"/>
                  <a:gd name="T12" fmla="*/ 0 w 62"/>
                  <a:gd name="T13" fmla="*/ 28 h 119"/>
                  <a:gd name="T14" fmla="*/ 0 w 62"/>
                  <a:gd name="T15" fmla="*/ 40 h 119"/>
                  <a:gd name="T16" fmla="*/ 3 w 62"/>
                  <a:gd name="T17" fmla="*/ 51 h 119"/>
                  <a:gd name="T18" fmla="*/ 13 w 62"/>
                  <a:gd name="T19" fmla="*/ 59 h 119"/>
                  <a:gd name="T20" fmla="*/ 17 w 62"/>
                  <a:gd name="T21" fmla="*/ 61 h 119"/>
                  <a:gd name="T22" fmla="*/ 24 w 62"/>
                  <a:gd name="T23" fmla="*/ 100 h 119"/>
                  <a:gd name="T24" fmla="*/ 23 w 62"/>
                  <a:gd name="T25" fmla="*/ 100 h 119"/>
                  <a:gd name="T26" fmla="*/ 17 w 62"/>
                  <a:gd name="T27" fmla="*/ 98 h 119"/>
                  <a:gd name="T28" fmla="*/ 14 w 62"/>
                  <a:gd name="T29" fmla="*/ 91 h 119"/>
                  <a:gd name="T30" fmla="*/ 0 w 62"/>
                  <a:gd name="T31" fmla="*/ 85 h 119"/>
                  <a:gd name="T32" fmla="*/ 0 w 62"/>
                  <a:gd name="T33" fmla="*/ 91 h 119"/>
                  <a:gd name="T34" fmla="*/ 1 w 62"/>
                  <a:gd name="T35" fmla="*/ 100 h 119"/>
                  <a:gd name="T36" fmla="*/ 6 w 62"/>
                  <a:gd name="T37" fmla="*/ 108 h 119"/>
                  <a:gd name="T38" fmla="*/ 15 w 62"/>
                  <a:gd name="T39" fmla="*/ 113 h 119"/>
                  <a:gd name="T40" fmla="*/ 23 w 62"/>
                  <a:gd name="T41" fmla="*/ 115 h 119"/>
                  <a:gd name="T42" fmla="*/ 24 w 62"/>
                  <a:gd name="T43" fmla="*/ 119 h 119"/>
                  <a:gd name="T44" fmla="*/ 39 w 62"/>
                  <a:gd name="T45" fmla="*/ 114 h 119"/>
                  <a:gd name="T46" fmla="*/ 44 w 62"/>
                  <a:gd name="T47" fmla="*/ 114 h 119"/>
                  <a:gd name="T48" fmla="*/ 51 w 62"/>
                  <a:gd name="T49" fmla="*/ 110 h 119"/>
                  <a:gd name="T50" fmla="*/ 58 w 62"/>
                  <a:gd name="T51" fmla="*/ 104 h 119"/>
                  <a:gd name="T52" fmla="*/ 62 w 62"/>
                  <a:gd name="T53" fmla="*/ 95 h 119"/>
                  <a:gd name="T54" fmla="*/ 62 w 62"/>
                  <a:gd name="T55" fmla="*/ 79 h 119"/>
                  <a:gd name="T56" fmla="*/ 61 w 62"/>
                  <a:gd name="T57" fmla="*/ 73 h 119"/>
                  <a:gd name="T58" fmla="*/ 55 w 62"/>
                  <a:gd name="T59" fmla="*/ 64 h 119"/>
                  <a:gd name="T60" fmla="*/ 45 w 62"/>
                  <a:gd name="T61" fmla="*/ 57 h 119"/>
                  <a:gd name="T62" fmla="*/ 39 w 62"/>
                  <a:gd name="T63" fmla="*/ 55 h 119"/>
                  <a:gd name="T64" fmla="*/ 39 w 62"/>
                  <a:gd name="T65" fmla="*/ 18 h 119"/>
                  <a:gd name="T66" fmla="*/ 45 w 62"/>
                  <a:gd name="T67" fmla="*/ 21 h 119"/>
                  <a:gd name="T68" fmla="*/ 48 w 62"/>
                  <a:gd name="T69" fmla="*/ 28 h 119"/>
                  <a:gd name="T70" fmla="*/ 62 w 62"/>
                  <a:gd name="T71" fmla="*/ 33 h 119"/>
                  <a:gd name="T72" fmla="*/ 62 w 62"/>
                  <a:gd name="T73" fmla="*/ 28 h 119"/>
                  <a:gd name="T74" fmla="*/ 60 w 62"/>
                  <a:gd name="T75" fmla="*/ 19 h 119"/>
                  <a:gd name="T76" fmla="*/ 56 w 62"/>
                  <a:gd name="T77" fmla="*/ 11 h 119"/>
                  <a:gd name="T78" fmla="*/ 48 w 62"/>
                  <a:gd name="T79" fmla="*/ 6 h 119"/>
                  <a:gd name="T80" fmla="*/ 39 w 62"/>
                  <a:gd name="T81" fmla="*/ 4 h 119"/>
                  <a:gd name="T82" fmla="*/ 48 w 62"/>
                  <a:gd name="T83" fmla="*/ 79 h 119"/>
                  <a:gd name="T84" fmla="*/ 48 w 62"/>
                  <a:gd name="T85" fmla="*/ 91 h 119"/>
                  <a:gd name="T86" fmla="*/ 45 w 62"/>
                  <a:gd name="T87" fmla="*/ 97 h 119"/>
                  <a:gd name="T88" fmla="*/ 39 w 62"/>
                  <a:gd name="T89" fmla="*/ 100 h 119"/>
                  <a:gd name="T90" fmla="*/ 42 w 62"/>
                  <a:gd name="T91" fmla="*/ 71 h 119"/>
                  <a:gd name="T92" fmla="*/ 46 w 62"/>
                  <a:gd name="T93" fmla="*/ 75 h 119"/>
                  <a:gd name="T94" fmla="*/ 48 w 62"/>
                  <a:gd name="T95" fmla="*/ 79 h 119"/>
                  <a:gd name="T96" fmla="*/ 22 w 62"/>
                  <a:gd name="T97" fmla="*/ 48 h 119"/>
                  <a:gd name="T98" fmla="*/ 22 w 62"/>
                  <a:gd name="T99" fmla="*/ 48 h 119"/>
                  <a:gd name="T100" fmla="*/ 19 w 62"/>
                  <a:gd name="T101" fmla="*/ 47 h 119"/>
                  <a:gd name="T102" fmla="*/ 14 w 62"/>
                  <a:gd name="T103" fmla="*/ 42 h 119"/>
                  <a:gd name="T104" fmla="*/ 14 w 62"/>
                  <a:gd name="T105" fmla="*/ 28 h 119"/>
                  <a:gd name="T106" fmla="*/ 15 w 62"/>
                  <a:gd name="T107" fmla="*/ 24 h 119"/>
                  <a:gd name="T108" fmla="*/ 20 w 62"/>
                  <a:gd name="T109" fmla="*/ 18 h 119"/>
                  <a:gd name="T110" fmla="*/ 24 w 62"/>
                  <a:gd name="T111" fmla="*/ 18 h 119"/>
                  <a:gd name="T112" fmla="*/ 22 w 62"/>
                  <a:gd name="T113"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19">
                    <a:moveTo>
                      <a:pt x="39" y="4"/>
                    </a:moveTo>
                    <a:lnTo>
                      <a:pt x="39" y="0"/>
                    </a:lnTo>
                    <a:lnTo>
                      <a:pt x="24" y="0"/>
                    </a:lnTo>
                    <a:lnTo>
                      <a:pt x="24" y="3"/>
                    </a:lnTo>
                    <a:lnTo>
                      <a:pt x="23" y="3"/>
                    </a:lnTo>
                    <a:lnTo>
                      <a:pt x="23" y="3"/>
                    </a:lnTo>
                    <a:lnTo>
                      <a:pt x="19" y="4"/>
                    </a:lnTo>
                    <a:lnTo>
                      <a:pt x="15" y="5"/>
                    </a:lnTo>
                    <a:lnTo>
                      <a:pt x="10" y="7"/>
                    </a:lnTo>
                    <a:lnTo>
                      <a:pt x="6" y="11"/>
                    </a:lnTo>
                    <a:lnTo>
                      <a:pt x="4" y="14"/>
                    </a:lnTo>
                    <a:lnTo>
                      <a:pt x="1" y="18"/>
                    </a:lnTo>
                    <a:lnTo>
                      <a:pt x="0" y="24"/>
                    </a:lnTo>
                    <a:lnTo>
                      <a:pt x="0" y="28"/>
                    </a:lnTo>
                    <a:lnTo>
                      <a:pt x="0" y="40"/>
                    </a:lnTo>
                    <a:lnTo>
                      <a:pt x="0" y="40"/>
                    </a:lnTo>
                    <a:lnTo>
                      <a:pt x="0" y="45"/>
                    </a:lnTo>
                    <a:lnTo>
                      <a:pt x="3" y="51"/>
                    </a:lnTo>
                    <a:lnTo>
                      <a:pt x="7" y="55"/>
                    </a:lnTo>
                    <a:lnTo>
                      <a:pt x="13" y="59"/>
                    </a:lnTo>
                    <a:lnTo>
                      <a:pt x="17" y="61"/>
                    </a:lnTo>
                    <a:lnTo>
                      <a:pt x="17" y="61"/>
                    </a:lnTo>
                    <a:lnTo>
                      <a:pt x="24" y="65"/>
                    </a:lnTo>
                    <a:lnTo>
                      <a:pt x="24" y="100"/>
                    </a:lnTo>
                    <a:lnTo>
                      <a:pt x="23" y="100"/>
                    </a:lnTo>
                    <a:lnTo>
                      <a:pt x="23" y="100"/>
                    </a:lnTo>
                    <a:lnTo>
                      <a:pt x="20" y="100"/>
                    </a:lnTo>
                    <a:lnTo>
                      <a:pt x="17" y="98"/>
                    </a:lnTo>
                    <a:lnTo>
                      <a:pt x="15" y="95"/>
                    </a:lnTo>
                    <a:lnTo>
                      <a:pt x="14" y="91"/>
                    </a:lnTo>
                    <a:lnTo>
                      <a:pt x="14" y="85"/>
                    </a:lnTo>
                    <a:lnTo>
                      <a:pt x="0" y="85"/>
                    </a:lnTo>
                    <a:lnTo>
                      <a:pt x="0" y="91"/>
                    </a:lnTo>
                    <a:lnTo>
                      <a:pt x="0" y="91"/>
                    </a:lnTo>
                    <a:lnTo>
                      <a:pt x="0" y="95"/>
                    </a:lnTo>
                    <a:lnTo>
                      <a:pt x="1" y="100"/>
                    </a:lnTo>
                    <a:lnTo>
                      <a:pt x="4" y="105"/>
                    </a:lnTo>
                    <a:lnTo>
                      <a:pt x="6" y="108"/>
                    </a:lnTo>
                    <a:lnTo>
                      <a:pt x="10" y="111"/>
                    </a:lnTo>
                    <a:lnTo>
                      <a:pt x="15" y="113"/>
                    </a:lnTo>
                    <a:lnTo>
                      <a:pt x="19" y="114"/>
                    </a:lnTo>
                    <a:lnTo>
                      <a:pt x="23" y="115"/>
                    </a:lnTo>
                    <a:lnTo>
                      <a:pt x="24" y="115"/>
                    </a:lnTo>
                    <a:lnTo>
                      <a:pt x="24" y="119"/>
                    </a:lnTo>
                    <a:lnTo>
                      <a:pt x="39" y="119"/>
                    </a:lnTo>
                    <a:lnTo>
                      <a:pt x="39" y="114"/>
                    </a:lnTo>
                    <a:lnTo>
                      <a:pt x="39" y="114"/>
                    </a:lnTo>
                    <a:lnTo>
                      <a:pt x="44" y="114"/>
                    </a:lnTo>
                    <a:lnTo>
                      <a:pt x="48" y="112"/>
                    </a:lnTo>
                    <a:lnTo>
                      <a:pt x="51" y="110"/>
                    </a:lnTo>
                    <a:lnTo>
                      <a:pt x="56" y="107"/>
                    </a:lnTo>
                    <a:lnTo>
                      <a:pt x="58" y="104"/>
                    </a:lnTo>
                    <a:lnTo>
                      <a:pt x="60" y="99"/>
                    </a:lnTo>
                    <a:lnTo>
                      <a:pt x="62" y="95"/>
                    </a:lnTo>
                    <a:lnTo>
                      <a:pt x="62" y="91"/>
                    </a:lnTo>
                    <a:lnTo>
                      <a:pt x="62" y="79"/>
                    </a:lnTo>
                    <a:lnTo>
                      <a:pt x="62" y="79"/>
                    </a:lnTo>
                    <a:lnTo>
                      <a:pt x="61" y="73"/>
                    </a:lnTo>
                    <a:lnTo>
                      <a:pt x="59" y="68"/>
                    </a:lnTo>
                    <a:lnTo>
                      <a:pt x="55" y="64"/>
                    </a:lnTo>
                    <a:lnTo>
                      <a:pt x="49" y="58"/>
                    </a:lnTo>
                    <a:lnTo>
                      <a:pt x="45" y="57"/>
                    </a:lnTo>
                    <a:lnTo>
                      <a:pt x="45" y="57"/>
                    </a:lnTo>
                    <a:lnTo>
                      <a:pt x="39" y="55"/>
                    </a:lnTo>
                    <a:lnTo>
                      <a:pt x="39" y="18"/>
                    </a:lnTo>
                    <a:lnTo>
                      <a:pt x="39" y="18"/>
                    </a:lnTo>
                    <a:lnTo>
                      <a:pt x="43" y="19"/>
                    </a:lnTo>
                    <a:lnTo>
                      <a:pt x="45" y="21"/>
                    </a:lnTo>
                    <a:lnTo>
                      <a:pt x="47" y="25"/>
                    </a:lnTo>
                    <a:lnTo>
                      <a:pt x="48" y="28"/>
                    </a:lnTo>
                    <a:lnTo>
                      <a:pt x="48" y="33"/>
                    </a:lnTo>
                    <a:lnTo>
                      <a:pt x="62" y="33"/>
                    </a:lnTo>
                    <a:lnTo>
                      <a:pt x="62" y="28"/>
                    </a:lnTo>
                    <a:lnTo>
                      <a:pt x="62" y="28"/>
                    </a:lnTo>
                    <a:lnTo>
                      <a:pt x="62" y="24"/>
                    </a:lnTo>
                    <a:lnTo>
                      <a:pt x="60" y="19"/>
                    </a:lnTo>
                    <a:lnTo>
                      <a:pt x="58" y="15"/>
                    </a:lnTo>
                    <a:lnTo>
                      <a:pt x="56" y="11"/>
                    </a:lnTo>
                    <a:lnTo>
                      <a:pt x="51" y="8"/>
                    </a:lnTo>
                    <a:lnTo>
                      <a:pt x="48" y="6"/>
                    </a:lnTo>
                    <a:lnTo>
                      <a:pt x="44" y="4"/>
                    </a:lnTo>
                    <a:lnTo>
                      <a:pt x="39" y="4"/>
                    </a:lnTo>
                    <a:lnTo>
                      <a:pt x="39" y="4"/>
                    </a:lnTo>
                    <a:close/>
                    <a:moveTo>
                      <a:pt x="48" y="79"/>
                    </a:moveTo>
                    <a:lnTo>
                      <a:pt x="48" y="91"/>
                    </a:lnTo>
                    <a:lnTo>
                      <a:pt x="48" y="91"/>
                    </a:lnTo>
                    <a:lnTo>
                      <a:pt x="47" y="94"/>
                    </a:lnTo>
                    <a:lnTo>
                      <a:pt x="45" y="97"/>
                    </a:lnTo>
                    <a:lnTo>
                      <a:pt x="43" y="99"/>
                    </a:lnTo>
                    <a:lnTo>
                      <a:pt x="39" y="100"/>
                    </a:lnTo>
                    <a:lnTo>
                      <a:pt x="39" y="70"/>
                    </a:lnTo>
                    <a:lnTo>
                      <a:pt x="42" y="71"/>
                    </a:lnTo>
                    <a:lnTo>
                      <a:pt x="42" y="71"/>
                    </a:lnTo>
                    <a:lnTo>
                      <a:pt x="46" y="75"/>
                    </a:lnTo>
                    <a:lnTo>
                      <a:pt x="47" y="77"/>
                    </a:lnTo>
                    <a:lnTo>
                      <a:pt x="48" y="79"/>
                    </a:lnTo>
                    <a:lnTo>
                      <a:pt x="48" y="79"/>
                    </a:lnTo>
                    <a:close/>
                    <a:moveTo>
                      <a:pt x="22" y="48"/>
                    </a:moveTo>
                    <a:lnTo>
                      <a:pt x="22" y="48"/>
                    </a:lnTo>
                    <a:lnTo>
                      <a:pt x="22" y="48"/>
                    </a:lnTo>
                    <a:lnTo>
                      <a:pt x="19" y="47"/>
                    </a:lnTo>
                    <a:lnTo>
                      <a:pt x="19" y="47"/>
                    </a:lnTo>
                    <a:lnTo>
                      <a:pt x="16" y="44"/>
                    </a:lnTo>
                    <a:lnTo>
                      <a:pt x="14" y="42"/>
                    </a:lnTo>
                    <a:lnTo>
                      <a:pt x="14" y="40"/>
                    </a:lnTo>
                    <a:lnTo>
                      <a:pt x="14" y="28"/>
                    </a:lnTo>
                    <a:lnTo>
                      <a:pt x="14" y="28"/>
                    </a:lnTo>
                    <a:lnTo>
                      <a:pt x="15" y="24"/>
                    </a:lnTo>
                    <a:lnTo>
                      <a:pt x="17" y="20"/>
                    </a:lnTo>
                    <a:lnTo>
                      <a:pt x="20" y="18"/>
                    </a:lnTo>
                    <a:lnTo>
                      <a:pt x="23" y="18"/>
                    </a:lnTo>
                    <a:lnTo>
                      <a:pt x="24" y="18"/>
                    </a:lnTo>
                    <a:lnTo>
                      <a:pt x="24" y="50"/>
                    </a:lnTo>
                    <a:lnTo>
                      <a:pt x="2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13" name="Group 12"/>
          <p:cNvGrpSpPr/>
          <p:nvPr/>
        </p:nvGrpSpPr>
        <p:grpSpPr>
          <a:xfrm>
            <a:off x="1981250" y="5262963"/>
            <a:ext cx="2907071" cy="697052"/>
            <a:chOff x="1981250" y="5262963"/>
            <a:chExt cx="2907071" cy="697052"/>
          </a:xfrm>
        </p:grpSpPr>
        <p:grpSp>
          <p:nvGrpSpPr>
            <p:cNvPr id="17" name="Group 16"/>
            <p:cNvGrpSpPr/>
            <p:nvPr/>
          </p:nvGrpSpPr>
          <p:grpSpPr>
            <a:xfrm>
              <a:off x="1981250" y="5262963"/>
              <a:ext cx="2471461" cy="697052"/>
              <a:chOff x="2368126" y="5314347"/>
              <a:chExt cx="2574004" cy="725974"/>
            </a:xfrm>
          </p:grpSpPr>
          <p:sp>
            <p:nvSpPr>
              <p:cNvPr id="15" name="Rectangle 3"/>
              <p:cNvSpPr txBox="1">
                <a:spLocks noChangeArrowheads="1"/>
              </p:cNvSpPr>
              <p:nvPr/>
            </p:nvSpPr>
            <p:spPr bwMode="auto">
              <a:xfrm>
                <a:off x="2705100" y="5621338"/>
                <a:ext cx="2237030" cy="41898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r" latinLnBrk="0"/>
                <a:r>
                  <a:rPr lang="en-US" altLang="ko-KR" sz="1000" b="0">
                    <a:solidFill>
                      <a:schemeClr val="bg1">
                        <a:lumMod val="95000"/>
                      </a:schemeClr>
                    </a:solidFill>
                    <a:effectLst/>
                    <a:latin typeface="微软雅黑" panose="020B0503020204020204" charset="-122"/>
                  </a:rPr>
                  <a:t>Catch the feel </a:t>
                </a:r>
                <a:r>
                  <a:rPr lang="en-US" altLang="ko-KR" sz="1000" b="0" smtClean="0">
                    <a:solidFill>
                      <a:schemeClr val="bg1">
                        <a:lumMod val="95000"/>
                      </a:schemeClr>
                    </a:solidFill>
                    <a:effectLst/>
                    <a:latin typeface="微软雅黑" panose="020B0503020204020204" charset="-122"/>
                  </a:rPr>
                  <a:t>of  </a:t>
                </a:r>
                <a:r>
                  <a:rPr lang="en-US" altLang="ko-KR" sz="1000" b="0">
                    <a:solidFill>
                      <a:schemeClr val="bg1">
                        <a:lumMod val="95000"/>
                      </a:schemeClr>
                    </a:solidFill>
                    <a:effectLst/>
                    <a:latin typeface="微软雅黑" panose="020B0503020204020204" charset="-122"/>
                  </a:rPr>
                  <a:t>design in contemporary colors and </a:t>
                </a:r>
                <a:r>
                  <a:rPr lang="en-US" altLang="ko-KR" sz="1000" b="0" smtClean="0">
                    <a:solidFill>
                      <a:schemeClr val="bg1">
                        <a:lumMod val="95000"/>
                      </a:schemeClr>
                    </a:solidFill>
                    <a:effectLst/>
                    <a:latin typeface="微软雅黑" panose="020B0503020204020204" charset="-122"/>
                  </a:rPr>
                  <a:t>styles</a:t>
                </a:r>
                <a:endParaRPr lang="en-US" altLang="ko-KR" sz="1000" b="0">
                  <a:solidFill>
                    <a:schemeClr val="bg1">
                      <a:lumMod val="95000"/>
                    </a:schemeClr>
                  </a:solidFill>
                  <a:effectLst/>
                  <a:latin typeface="微软雅黑" panose="020B0503020204020204" charset="-122"/>
                </a:endParaRPr>
              </a:p>
            </p:txBody>
          </p:sp>
          <p:sp>
            <p:nvSpPr>
              <p:cNvPr id="16" name="TextBox 15"/>
              <p:cNvSpPr txBox="1"/>
              <p:nvPr/>
            </p:nvSpPr>
            <p:spPr>
              <a:xfrm>
                <a:off x="2368126" y="5314347"/>
                <a:ext cx="2574004" cy="384656"/>
              </a:xfrm>
              <a:prstGeom prst="rect">
                <a:avLst/>
              </a:prstGeom>
            </p:spPr>
            <p:txBody>
              <a:bodyPr wrap="square" rtlCol="0">
                <a:spAutoFit/>
              </a:bodyPr>
              <a:lstStyle/>
              <a:p>
                <a:pPr algn="r">
                  <a:buClr>
                    <a:schemeClr val="tx1">
                      <a:lumMod val="85000"/>
                      <a:lumOff val="15000"/>
                    </a:schemeClr>
                  </a:buClr>
                  <a:buSzPct val="105000"/>
                </a:pPr>
                <a:r>
                  <a:rPr lang="en-US" altLang="ko-KR" b="1">
                    <a:solidFill>
                      <a:srgbClr val="B04474"/>
                    </a:solidFill>
                    <a:latin typeface="微软雅黑" panose="020B0503020204020204" charset="-122"/>
                  </a:rPr>
                  <a:t>Contemporary Colors</a:t>
                </a:r>
                <a:endParaRPr lang="en-US" altLang="ko-KR" b="1">
                  <a:solidFill>
                    <a:srgbClr val="B04474"/>
                  </a:solidFill>
                  <a:latin typeface="微软雅黑" panose="020B0503020204020204" charset="-122"/>
                </a:endParaRPr>
              </a:p>
            </p:txBody>
          </p:sp>
        </p:grpSp>
        <p:grpSp>
          <p:nvGrpSpPr>
            <p:cNvPr id="44" name="Group 43"/>
            <p:cNvGrpSpPr/>
            <p:nvPr/>
          </p:nvGrpSpPr>
          <p:grpSpPr>
            <a:xfrm>
              <a:off x="4548014" y="5407391"/>
              <a:ext cx="340307" cy="408197"/>
              <a:chOff x="4051300" y="3109913"/>
              <a:chExt cx="628650" cy="754063"/>
            </a:xfrm>
            <a:solidFill>
              <a:srgbClr val="B04474"/>
            </a:solidFill>
          </p:grpSpPr>
          <p:sp>
            <p:nvSpPr>
              <p:cNvPr id="45" name="Freeform 44"/>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6" name="Freeform 45"/>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8" name="Group 7"/>
          <p:cNvGrpSpPr/>
          <p:nvPr/>
        </p:nvGrpSpPr>
        <p:grpSpPr>
          <a:xfrm>
            <a:off x="1369349" y="3339820"/>
            <a:ext cx="2941241" cy="697052"/>
            <a:chOff x="1369349" y="3339820"/>
            <a:chExt cx="2941241" cy="697052"/>
          </a:xfrm>
        </p:grpSpPr>
        <p:grpSp>
          <p:nvGrpSpPr>
            <p:cNvPr id="11" name="Group 10"/>
            <p:cNvGrpSpPr/>
            <p:nvPr/>
          </p:nvGrpSpPr>
          <p:grpSpPr>
            <a:xfrm>
              <a:off x="1369349" y="3339820"/>
              <a:ext cx="2471461" cy="697052"/>
              <a:chOff x="1653751" y="3209984"/>
              <a:chExt cx="2574004" cy="725974"/>
            </a:xfrm>
          </p:grpSpPr>
          <p:sp>
            <p:nvSpPr>
              <p:cNvPr id="12" name="Rectangle 3"/>
              <p:cNvSpPr txBox="1">
                <a:spLocks noChangeArrowheads="1"/>
              </p:cNvSpPr>
              <p:nvPr/>
            </p:nvSpPr>
            <p:spPr bwMode="auto">
              <a:xfrm>
                <a:off x="1990725" y="3516975"/>
                <a:ext cx="2237030" cy="41898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r" latinLnBrk="0"/>
                <a:r>
                  <a:rPr lang="en-US" altLang="ko-KR" sz="1000" b="0">
                    <a:solidFill>
                      <a:schemeClr val="bg1">
                        <a:lumMod val="95000"/>
                      </a:schemeClr>
                    </a:solidFill>
                    <a:effectLst/>
                    <a:latin typeface="微软雅黑" panose="020B0503020204020204" charset="-122"/>
                  </a:rPr>
                  <a:t>Catch the feel </a:t>
                </a:r>
                <a:r>
                  <a:rPr lang="en-US" altLang="ko-KR" sz="1000" b="0" smtClean="0">
                    <a:solidFill>
                      <a:schemeClr val="bg1">
                        <a:lumMod val="95000"/>
                      </a:schemeClr>
                    </a:solidFill>
                    <a:effectLst/>
                    <a:latin typeface="微软雅黑" panose="020B0503020204020204" charset="-122"/>
                  </a:rPr>
                  <a:t>of  </a:t>
                </a:r>
                <a:r>
                  <a:rPr lang="en-US" altLang="ko-KR" sz="1000" b="0">
                    <a:solidFill>
                      <a:schemeClr val="bg1">
                        <a:lumMod val="95000"/>
                      </a:schemeClr>
                    </a:solidFill>
                    <a:effectLst/>
                    <a:latin typeface="微软雅黑" panose="020B0503020204020204" charset="-122"/>
                  </a:rPr>
                  <a:t>design in contemporary colors and </a:t>
                </a:r>
                <a:r>
                  <a:rPr lang="en-US" altLang="ko-KR" sz="1000" b="0" smtClean="0">
                    <a:solidFill>
                      <a:schemeClr val="bg1">
                        <a:lumMod val="95000"/>
                      </a:schemeClr>
                    </a:solidFill>
                    <a:effectLst/>
                    <a:latin typeface="微软雅黑" panose="020B0503020204020204" charset="-122"/>
                  </a:rPr>
                  <a:t>styles</a:t>
                </a:r>
                <a:endParaRPr lang="en-US" altLang="ko-KR" sz="1000" b="0">
                  <a:solidFill>
                    <a:schemeClr val="bg1">
                      <a:lumMod val="95000"/>
                    </a:schemeClr>
                  </a:solidFill>
                  <a:effectLst/>
                  <a:latin typeface="微软雅黑" panose="020B0503020204020204" charset="-122"/>
                </a:endParaRPr>
              </a:p>
            </p:txBody>
          </p:sp>
          <p:sp>
            <p:nvSpPr>
              <p:cNvPr id="14" name="TextBox 13"/>
              <p:cNvSpPr txBox="1"/>
              <p:nvPr/>
            </p:nvSpPr>
            <p:spPr>
              <a:xfrm>
                <a:off x="1653751" y="3209984"/>
                <a:ext cx="2574004" cy="384656"/>
              </a:xfrm>
              <a:prstGeom prst="rect">
                <a:avLst/>
              </a:prstGeom>
            </p:spPr>
            <p:txBody>
              <a:bodyPr wrap="square" rtlCol="0">
                <a:spAutoFit/>
              </a:bodyPr>
              <a:lstStyle/>
              <a:p>
                <a:pPr algn="r">
                  <a:buClr>
                    <a:schemeClr val="tx1">
                      <a:lumMod val="85000"/>
                      <a:lumOff val="15000"/>
                    </a:schemeClr>
                  </a:buClr>
                  <a:buSzPct val="105000"/>
                </a:pPr>
                <a:r>
                  <a:rPr lang="en-US" altLang="ko-KR" b="1">
                    <a:solidFill>
                      <a:srgbClr val="B04474"/>
                    </a:solidFill>
                    <a:latin typeface="微软雅黑" panose="020B0503020204020204" charset="-122"/>
                  </a:rPr>
                  <a:t>Sleek Diagram &amp; chart</a:t>
                </a:r>
                <a:endParaRPr lang="en-US" altLang="ko-KR" b="1">
                  <a:solidFill>
                    <a:srgbClr val="B04474"/>
                  </a:solidFill>
                  <a:latin typeface="微软雅黑" panose="020B0503020204020204" charset="-122"/>
                </a:endParaRPr>
              </a:p>
            </p:txBody>
          </p:sp>
        </p:grpSp>
        <p:grpSp>
          <p:nvGrpSpPr>
            <p:cNvPr id="47" name="Group 46"/>
            <p:cNvGrpSpPr/>
            <p:nvPr/>
          </p:nvGrpSpPr>
          <p:grpSpPr>
            <a:xfrm>
              <a:off x="3911847" y="3526787"/>
              <a:ext cx="398743" cy="323119"/>
              <a:chOff x="5145088" y="3205163"/>
              <a:chExt cx="736600" cy="596900"/>
            </a:xfrm>
            <a:solidFill>
              <a:srgbClr val="B04474"/>
            </a:solidFill>
          </p:grpSpPr>
          <p:sp>
            <p:nvSpPr>
              <p:cNvPr id="48" name="Freeform 47"/>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9" name="Freeform 48"/>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0" name="Freeform 49"/>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1" name="Freeform 50"/>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2" name="Rectangle 51"/>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53" name="Rectangle 52"/>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grpSp>
      </p:grpSp>
      <p:grpSp>
        <p:nvGrpSpPr>
          <p:cNvPr id="6" name="Group 5"/>
          <p:cNvGrpSpPr/>
          <p:nvPr/>
        </p:nvGrpSpPr>
        <p:grpSpPr>
          <a:xfrm>
            <a:off x="7957272" y="3358870"/>
            <a:ext cx="2865379" cy="697052"/>
            <a:chOff x="7957272" y="3358870"/>
            <a:chExt cx="2865379" cy="697052"/>
          </a:xfrm>
        </p:grpSpPr>
        <p:grpSp>
          <p:nvGrpSpPr>
            <p:cNvPr id="18" name="Group 17"/>
            <p:cNvGrpSpPr/>
            <p:nvPr/>
          </p:nvGrpSpPr>
          <p:grpSpPr>
            <a:xfrm flipH="1">
              <a:off x="8488969" y="3358870"/>
              <a:ext cx="2333682" cy="697052"/>
              <a:chOff x="1797247" y="3209984"/>
              <a:chExt cx="2430509" cy="725974"/>
            </a:xfrm>
          </p:grpSpPr>
          <p:sp>
            <p:nvSpPr>
              <p:cNvPr id="19" name="Rectangle 3"/>
              <p:cNvSpPr txBox="1">
                <a:spLocks noChangeArrowheads="1"/>
              </p:cNvSpPr>
              <p:nvPr/>
            </p:nvSpPr>
            <p:spPr bwMode="auto">
              <a:xfrm>
                <a:off x="1990725" y="3516975"/>
                <a:ext cx="2237030" cy="41898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000" b="0">
                    <a:solidFill>
                      <a:schemeClr val="bg1">
                        <a:lumMod val="95000"/>
                      </a:schemeClr>
                    </a:solidFill>
                    <a:effectLst/>
                    <a:latin typeface="微软雅黑" panose="020B0503020204020204" charset="-122"/>
                  </a:rPr>
                  <a:t>Catch the feel </a:t>
                </a:r>
                <a:r>
                  <a:rPr lang="en-US" altLang="ko-KR" sz="1000" b="0" smtClean="0">
                    <a:solidFill>
                      <a:schemeClr val="bg1">
                        <a:lumMod val="95000"/>
                      </a:schemeClr>
                    </a:solidFill>
                    <a:effectLst/>
                    <a:latin typeface="微软雅黑" panose="020B0503020204020204" charset="-122"/>
                  </a:rPr>
                  <a:t>of  </a:t>
                </a:r>
                <a:r>
                  <a:rPr lang="en-US" altLang="ko-KR" sz="1000" b="0">
                    <a:solidFill>
                      <a:schemeClr val="bg1">
                        <a:lumMod val="95000"/>
                      </a:schemeClr>
                    </a:solidFill>
                    <a:effectLst/>
                    <a:latin typeface="微软雅黑" panose="020B0503020204020204" charset="-122"/>
                  </a:rPr>
                  <a:t>design in contemporary colors and </a:t>
                </a:r>
                <a:r>
                  <a:rPr lang="en-US" altLang="ko-KR" sz="1000" b="0" smtClean="0">
                    <a:solidFill>
                      <a:schemeClr val="bg1">
                        <a:lumMod val="95000"/>
                      </a:schemeClr>
                    </a:solidFill>
                    <a:effectLst/>
                    <a:latin typeface="微软雅黑" panose="020B0503020204020204" charset="-122"/>
                  </a:rPr>
                  <a:t>styles</a:t>
                </a:r>
                <a:endParaRPr lang="en-US" altLang="ko-KR" sz="1000" b="0">
                  <a:solidFill>
                    <a:schemeClr val="bg1">
                      <a:lumMod val="95000"/>
                    </a:schemeClr>
                  </a:solidFill>
                  <a:effectLst/>
                  <a:latin typeface="微软雅黑" panose="020B0503020204020204" charset="-122"/>
                </a:endParaRPr>
              </a:p>
            </p:txBody>
          </p:sp>
          <p:sp>
            <p:nvSpPr>
              <p:cNvPr id="20" name="TextBox 19"/>
              <p:cNvSpPr txBox="1"/>
              <p:nvPr/>
            </p:nvSpPr>
            <p:spPr>
              <a:xfrm>
                <a:off x="1797247" y="3209984"/>
                <a:ext cx="2430509" cy="384656"/>
              </a:xfrm>
              <a:prstGeom prst="rect">
                <a:avLst/>
              </a:prstGeom>
            </p:spPr>
            <p:txBody>
              <a:bodyPr wrap="square" rtlCol="0">
                <a:spAutoFit/>
              </a:bodyPr>
              <a:lstStyle/>
              <a:p>
                <a:pPr>
                  <a:buClr>
                    <a:schemeClr val="tx1">
                      <a:lumMod val="85000"/>
                      <a:lumOff val="15000"/>
                    </a:schemeClr>
                  </a:buClr>
                  <a:buSzPct val="105000"/>
                </a:pPr>
                <a:r>
                  <a:rPr lang="en-US" altLang="ko-KR" b="1">
                    <a:solidFill>
                      <a:srgbClr val="B04474"/>
                    </a:solidFill>
                    <a:latin typeface="微软雅黑" panose="020B0503020204020204" charset="-122"/>
                  </a:rPr>
                  <a:t>Contemporary Colors</a:t>
                </a:r>
                <a:endParaRPr lang="en-US" altLang="ko-KR" b="1">
                  <a:solidFill>
                    <a:srgbClr val="B04474"/>
                  </a:solidFill>
                  <a:latin typeface="微软雅黑" panose="020B0503020204020204" charset="-122"/>
                </a:endParaRPr>
              </a:p>
            </p:txBody>
          </p:sp>
        </p:grpSp>
        <p:sp>
          <p:nvSpPr>
            <p:cNvPr id="54" name="Freeform 53"/>
            <p:cNvSpPr>
              <a:spLocks noEditPoints="1"/>
            </p:cNvSpPr>
            <p:nvPr/>
          </p:nvSpPr>
          <p:spPr bwMode="auto">
            <a:xfrm>
              <a:off x="7957272" y="3506735"/>
              <a:ext cx="456321" cy="401322"/>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rgbClr val="B04474"/>
            </a:solidFill>
            <a:ln>
              <a:noFill/>
            </a:ln>
          </p:spPr>
          <p:txBody>
            <a:bodyPr vert="horz" wrap="square" lIns="91440" tIns="45720" rIns="91440" bIns="45720" numCol="1" anchor="t" anchorCtr="0" compatLnSpc="1"/>
            <a:lstStyle/>
            <a:p>
              <a:endParaRPr lang="ko-KR" altLang="en-US"/>
            </a:p>
          </p:txBody>
        </p:sp>
      </p:grpSp>
      <p:grpSp>
        <p:nvGrpSpPr>
          <p:cNvPr id="7" name="Group 6"/>
          <p:cNvGrpSpPr/>
          <p:nvPr/>
        </p:nvGrpSpPr>
        <p:grpSpPr>
          <a:xfrm>
            <a:off x="5856379" y="1871814"/>
            <a:ext cx="3844112" cy="543163"/>
            <a:chOff x="5856379" y="1871814"/>
            <a:chExt cx="3844112" cy="543163"/>
          </a:xfrm>
        </p:grpSpPr>
        <p:grpSp>
          <p:nvGrpSpPr>
            <p:cNvPr id="56" name="Group 55"/>
            <p:cNvGrpSpPr/>
            <p:nvPr/>
          </p:nvGrpSpPr>
          <p:grpSpPr>
            <a:xfrm>
              <a:off x="5856379" y="1952618"/>
              <a:ext cx="403040" cy="381555"/>
              <a:chOff x="2835275" y="3127375"/>
              <a:chExt cx="744538" cy="704850"/>
            </a:xfrm>
            <a:solidFill>
              <a:srgbClr val="B04474"/>
            </a:solidFill>
          </p:grpSpPr>
          <p:sp>
            <p:nvSpPr>
              <p:cNvPr id="57" name="Freeform 56"/>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8" name="Freeform 57"/>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9" name="Freeform 58"/>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60" name="Freeform 59"/>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61" name="Freeform 60"/>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62" name="Freeform 61"/>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63" name="Freeform 62"/>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nvGrpSpPr>
            <p:cNvPr id="65" name="Group 64"/>
            <p:cNvGrpSpPr/>
            <p:nvPr/>
          </p:nvGrpSpPr>
          <p:grpSpPr>
            <a:xfrm flipH="1">
              <a:off x="6355369" y="1871814"/>
              <a:ext cx="3345122" cy="543163"/>
              <a:chOff x="743841" y="3209984"/>
              <a:chExt cx="3483915" cy="565700"/>
            </a:xfrm>
          </p:grpSpPr>
          <p:sp>
            <p:nvSpPr>
              <p:cNvPr id="66" name="Rectangle 3"/>
              <p:cNvSpPr txBox="1">
                <a:spLocks noChangeArrowheads="1"/>
              </p:cNvSpPr>
              <p:nvPr/>
            </p:nvSpPr>
            <p:spPr bwMode="auto">
              <a:xfrm>
                <a:off x="743841" y="3516975"/>
                <a:ext cx="3483915" cy="258709"/>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000" b="0">
                    <a:solidFill>
                      <a:schemeClr val="bg1">
                        <a:lumMod val="95000"/>
                      </a:schemeClr>
                    </a:solidFill>
                    <a:effectLst/>
                    <a:latin typeface="微软雅黑" panose="020B0503020204020204" charset="-122"/>
                  </a:rPr>
                  <a:t>Catch the feel </a:t>
                </a:r>
                <a:r>
                  <a:rPr lang="en-US" altLang="ko-KR" sz="1000" b="0" smtClean="0">
                    <a:solidFill>
                      <a:schemeClr val="bg1">
                        <a:lumMod val="95000"/>
                      </a:schemeClr>
                    </a:solidFill>
                    <a:effectLst/>
                    <a:latin typeface="微软雅黑" panose="020B0503020204020204" charset="-122"/>
                  </a:rPr>
                  <a:t>of  </a:t>
                </a:r>
                <a:r>
                  <a:rPr lang="en-US" altLang="ko-KR" sz="1000" b="0">
                    <a:solidFill>
                      <a:schemeClr val="bg1">
                        <a:lumMod val="95000"/>
                      </a:schemeClr>
                    </a:solidFill>
                    <a:effectLst/>
                    <a:latin typeface="微软雅黑" panose="020B0503020204020204" charset="-122"/>
                  </a:rPr>
                  <a:t>design in contemporary colors and </a:t>
                </a:r>
                <a:r>
                  <a:rPr lang="en-US" altLang="ko-KR" sz="1000" b="0" smtClean="0">
                    <a:solidFill>
                      <a:schemeClr val="bg1">
                        <a:lumMod val="95000"/>
                      </a:schemeClr>
                    </a:solidFill>
                    <a:effectLst/>
                    <a:latin typeface="微软雅黑" panose="020B0503020204020204" charset="-122"/>
                  </a:rPr>
                  <a:t>styles</a:t>
                </a:r>
                <a:endParaRPr lang="en-US" altLang="ko-KR" sz="1000" b="0">
                  <a:solidFill>
                    <a:schemeClr val="bg1">
                      <a:lumMod val="95000"/>
                    </a:schemeClr>
                  </a:solidFill>
                  <a:effectLst/>
                  <a:latin typeface="微软雅黑" panose="020B0503020204020204" charset="-122"/>
                </a:endParaRPr>
              </a:p>
            </p:txBody>
          </p:sp>
          <p:sp>
            <p:nvSpPr>
              <p:cNvPr id="67" name="TextBox 66"/>
              <p:cNvSpPr txBox="1"/>
              <p:nvPr/>
            </p:nvSpPr>
            <p:spPr>
              <a:xfrm>
                <a:off x="1797247" y="3209984"/>
                <a:ext cx="2430509" cy="384656"/>
              </a:xfrm>
              <a:prstGeom prst="rect">
                <a:avLst/>
              </a:prstGeom>
            </p:spPr>
            <p:txBody>
              <a:bodyPr wrap="square" rtlCol="0">
                <a:spAutoFit/>
              </a:bodyPr>
              <a:lstStyle/>
              <a:p>
                <a:pPr>
                  <a:buClr>
                    <a:schemeClr val="tx1">
                      <a:lumMod val="85000"/>
                      <a:lumOff val="15000"/>
                    </a:schemeClr>
                  </a:buClr>
                  <a:buSzPct val="105000"/>
                </a:pPr>
                <a:r>
                  <a:rPr lang="en-US" altLang="ko-KR" b="1">
                    <a:solidFill>
                      <a:srgbClr val="B04474"/>
                    </a:solidFill>
                    <a:latin typeface="微软雅黑" panose="020B0503020204020204" charset="-122"/>
                  </a:rPr>
                  <a:t>Top quality design</a:t>
                </a:r>
                <a:endParaRPr lang="en-US" altLang="ko-KR" b="1">
                  <a:solidFill>
                    <a:srgbClr val="B04474"/>
                  </a:solidFill>
                  <a:latin typeface="微软雅黑" panose="020B0503020204020204" charset="-122"/>
                </a:endParaRPr>
              </a:p>
            </p:txBody>
          </p:sp>
        </p:grpSp>
      </p:grpSp>
      <p:sp>
        <p:nvSpPr>
          <p:cNvPr id="55" name="Rectangle 54"/>
          <p:cNvSpPr/>
          <p:nvPr/>
        </p:nvSpPr>
        <p:spPr>
          <a:xfrm>
            <a:off x="495300" y="963669"/>
            <a:ext cx="112014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3"/>
          <p:cNvSpPr txBox="1">
            <a:spLocks noChangeArrowheads="1"/>
          </p:cNvSpPr>
          <p:nvPr/>
        </p:nvSpPr>
        <p:spPr bwMode="auto">
          <a:xfrm>
            <a:off x="623889" y="999859"/>
            <a:ext cx="10944224" cy="294569"/>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300" b="0">
                <a:effectLst/>
                <a:latin typeface="微软雅黑" panose="020B0503020204020204" charset="-122"/>
              </a:rPr>
              <a:t>Powerpoint offers word processing, outlining, drawing, graphing, and presentation management tools- all designed to be easy to use and learn</a:t>
            </a:r>
            <a:endParaRPr lang="en-US" altLang="ko-KR" sz="1300" b="0">
              <a:effectLst/>
              <a:latin typeface="微软雅黑" panose="020B050302020402020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495300" y="963669"/>
            <a:ext cx="112014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z="3600" smtClean="0">
                <a:effectLst/>
                <a:latin typeface="微软雅黑" panose="020B0503020204020204" charset="-122"/>
              </a:rPr>
              <a:t>CONTENTS MAIN TITLE</a:t>
            </a:r>
            <a:endParaRPr lang="en-US" altLang="ko-KR" sz="3600">
              <a:effectLst/>
              <a:latin typeface="微软雅黑" panose="020B0503020204020204" charset="-122"/>
            </a:endParaRPr>
          </a:p>
        </p:txBody>
      </p:sp>
      <p:sp>
        <p:nvSpPr>
          <p:cNvPr id="4" name="Rectangle 3"/>
          <p:cNvSpPr txBox="1">
            <a:spLocks noChangeArrowheads="1"/>
          </p:cNvSpPr>
          <p:nvPr/>
        </p:nvSpPr>
        <p:spPr bwMode="auto">
          <a:xfrm>
            <a:off x="623889" y="999859"/>
            <a:ext cx="10944224" cy="294569"/>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300" b="0">
                <a:effectLst/>
                <a:latin typeface="微软雅黑" panose="020B0503020204020204" charset="-122"/>
              </a:rPr>
              <a:t>Powerpoint offers word processing, outlining, drawing, graphing, and presentation management tools- all designed to be easy to use and learn</a:t>
            </a:r>
            <a:endParaRPr lang="en-US" altLang="ko-KR" sz="1300" b="0">
              <a:effectLst/>
              <a:latin typeface="微软雅黑" panose="020B0503020204020204" charset="-122"/>
            </a:endParaRPr>
          </a:p>
        </p:txBody>
      </p:sp>
      <p:grpSp>
        <p:nvGrpSpPr>
          <p:cNvPr id="14" name="그룹 8"/>
          <p:cNvGrpSpPr/>
          <p:nvPr/>
        </p:nvGrpSpPr>
        <p:grpSpPr>
          <a:xfrm>
            <a:off x="4224676" y="4788583"/>
            <a:ext cx="1633948" cy="1136456"/>
            <a:chOff x="2882082" y="5007949"/>
            <a:chExt cx="1574599" cy="980023"/>
          </a:xfrm>
        </p:grpSpPr>
        <p:sp>
          <p:nvSpPr>
            <p:cNvPr id="19" name="Rectangle 3"/>
            <p:cNvSpPr txBox="1">
              <a:spLocks noChangeArrowheads="1"/>
            </p:cNvSpPr>
            <p:nvPr/>
          </p:nvSpPr>
          <p:spPr bwMode="auto">
            <a:xfrm>
              <a:off x="2882083" y="5007949"/>
              <a:ext cx="1574598" cy="17406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gn="ctr">
                <a:lnSpc>
                  <a:spcPct val="80000"/>
                </a:lnSpc>
              </a:pPr>
              <a:r>
                <a:rPr lang="en-US" altLang="ko-KR" sz="1600" b="1" smtClean="0">
                  <a:solidFill>
                    <a:srgbClr val="C35954"/>
                  </a:solidFill>
                  <a:latin typeface="微软雅黑" panose="020B0503020204020204" charset="-122"/>
                  <a:ea typeface="Tahoma" panose="020B0604030504040204" pitchFamily="34" charset="0"/>
                  <a:cs typeface="Tahoma" panose="020B0604030504040204" pitchFamily="34" charset="0"/>
                </a:rPr>
                <a:t>Stylish design</a:t>
              </a:r>
              <a:endParaRPr lang="en-US" altLang="ko-KR" sz="1600" b="1">
                <a:solidFill>
                  <a:srgbClr val="C35954"/>
                </a:solidFill>
                <a:latin typeface="微软雅黑" panose="020B0503020204020204" charset="-122"/>
                <a:ea typeface="Tahoma" panose="020B0604030504040204" pitchFamily="34" charset="0"/>
                <a:cs typeface="Tahoma" panose="020B0604030504040204" pitchFamily="34" charset="0"/>
              </a:endParaRPr>
            </a:p>
          </p:txBody>
        </p:sp>
        <p:sp>
          <p:nvSpPr>
            <p:cNvPr id="20" name="Rectangle 3"/>
            <p:cNvSpPr txBox="1">
              <a:spLocks noChangeArrowheads="1"/>
            </p:cNvSpPr>
            <p:nvPr/>
          </p:nvSpPr>
          <p:spPr bwMode="auto">
            <a:xfrm>
              <a:off x="2882082" y="5258093"/>
              <a:ext cx="1574599" cy="729879"/>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ctr">
                <a:defRPr/>
              </a:pPr>
              <a:r>
                <a:rPr lang="en-US" altLang="ko-KR" sz="1100" smtClean="0">
                  <a:solidFill>
                    <a:schemeClr val="bg1">
                      <a:lumMod val="95000"/>
                    </a:schemeClr>
                  </a:solidFill>
                  <a:latin typeface="微软雅黑" panose="020B0503020204020204" charset="-122"/>
                  <a:ea typeface="Tahoma" panose="020B0604030504040204" pitchFamily="34" charset="0"/>
                  <a:cs typeface="Tahoma" panose="020B0604030504040204" pitchFamily="34" charset="0"/>
                </a:rPr>
                <a:t>Our user-friendly and functional search engine helps you locate the right templates, effectively saving your time.</a:t>
              </a:r>
              <a:endParaRPr lang="en-US" altLang="ko-KR" sz="1100" dirty="0">
                <a:solidFill>
                  <a:schemeClr val="bg1">
                    <a:lumMod val="95000"/>
                  </a:schemeClr>
                </a:solidFill>
                <a:latin typeface="微软雅黑" panose="020B0503020204020204" charset="-122"/>
                <a:ea typeface="Tahoma" panose="020B0604030504040204" pitchFamily="34" charset="0"/>
                <a:cs typeface="Tahoma" panose="020B0604030504040204" pitchFamily="34" charset="0"/>
              </a:endParaRPr>
            </a:p>
          </p:txBody>
        </p:sp>
      </p:grpSp>
      <p:grpSp>
        <p:nvGrpSpPr>
          <p:cNvPr id="21" name="그룹 11"/>
          <p:cNvGrpSpPr/>
          <p:nvPr/>
        </p:nvGrpSpPr>
        <p:grpSpPr>
          <a:xfrm>
            <a:off x="8451337" y="4788583"/>
            <a:ext cx="1633948" cy="1136456"/>
            <a:chOff x="6526926" y="5007949"/>
            <a:chExt cx="1574599" cy="980023"/>
          </a:xfrm>
        </p:grpSpPr>
        <p:sp>
          <p:nvSpPr>
            <p:cNvPr id="27" name="Rectangle 3"/>
            <p:cNvSpPr txBox="1">
              <a:spLocks noChangeArrowheads="1"/>
            </p:cNvSpPr>
            <p:nvPr/>
          </p:nvSpPr>
          <p:spPr bwMode="auto">
            <a:xfrm>
              <a:off x="6526927" y="5007949"/>
              <a:ext cx="1574598" cy="17406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gn="ctr">
                <a:lnSpc>
                  <a:spcPct val="80000"/>
                </a:lnSpc>
              </a:pPr>
              <a:r>
                <a:rPr lang="en-US" altLang="ko-KR" sz="1600" b="1" smtClean="0">
                  <a:solidFill>
                    <a:srgbClr val="C35954"/>
                  </a:solidFill>
                  <a:latin typeface="微软雅黑" panose="020B0503020204020204" charset="-122"/>
                  <a:ea typeface="Tahoma" panose="020B0604030504040204" pitchFamily="34" charset="0"/>
                  <a:cs typeface="Tahoma" panose="020B0604030504040204" pitchFamily="34" charset="0"/>
                </a:rPr>
                <a:t>Stylish design</a:t>
              </a:r>
              <a:endParaRPr lang="en-US" altLang="ko-KR" sz="1600" b="1">
                <a:solidFill>
                  <a:srgbClr val="C35954"/>
                </a:solidFill>
                <a:latin typeface="微软雅黑" panose="020B0503020204020204" charset="-122"/>
                <a:ea typeface="Tahoma" panose="020B0604030504040204" pitchFamily="34" charset="0"/>
                <a:cs typeface="Tahoma" panose="020B0604030504040204" pitchFamily="34" charset="0"/>
              </a:endParaRPr>
            </a:p>
          </p:txBody>
        </p:sp>
        <p:sp>
          <p:nvSpPr>
            <p:cNvPr id="28" name="Rectangle 3"/>
            <p:cNvSpPr txBox="1">
              <a:spLocks noChangeArrowheads="1"/>
            </p:cNvSpPr>
            <p:nvPr/>
          </p:nvSpPr>
          <p:spPr bwMode="auto">
            <a:xfrm>
              <a:off x="6526926" y="5258093"/>
              <a:ext cx="1574599" cy="729879"/>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ctr">
                <a:defRPr/>
              </a:pPr>
              <a:r>
                <a:rPr lang="en-US" altLang="ko-KR" sz="1100" smtClean="0">
                  <a:solidFill>
                    <a:schemeClr val="bg1">
                      <a:lumMod val="95000"/>
                    </a:schemeClr>
                  </a:solidFill>
                  <a:latin typeface="微软雅黑" panose="020B0503020204020204" charset="-122"/>
                  <a:ea typeface="Tahoma" panose="020B0604030504040204" pitchFamily="34" charset="0"/>
                  <a:cs typeface="Tahoma" panose="020B0604030504040204" pitchFamily="34" charset="0"/>
                </a:rPr>
                <a:t>Our user-friendly and functional search engine helps you locate the right templates, effectively saving your time.</a:t>
              </a:r>
              <a:endParaRPr lang="en-US" altLang="ko-KR" sz="1100" dirty="0">
                <a:solidFill>
                  <a:schemeClr val="bg1">
                    <a:lumMod val="95000"/>
                  </a:schemeClr>
                </a:solidFill>
                <a:latin typeface="微软雅黑" panose="020B0503020204020204" charset="-122"/>
                <a:ea typeface="Tahoma" panose="020B0604030504040204" pitchFamily="34" charset="0"/>
                <a:cs typeface="Tahoma" panose="020B0604030504040204" pitchFamily="34" charset="0"/>
              </a:endParaRPr>
            </a:p>
          </p:txBody>
        </p:sp>
      </p:grpSp>
      <p:grpSp>
        <p:nvGrpSpPr>
          <p:cNvPr id="29" name="그룹 14"/>
          <p:cNvGrpSpPr/>
          <p:nvPr/>
        </p:nvGrpSpPr>
        <p:grpSpPr>
          <a:xfrm>
            <a:off x="2106715" y="2210831"/>
            <a:ext cx="1633948" cy="1165746"/>
            <a:chOff x="1055668" y="2785012"/>
            <a:chExt cx="1574599" cy="1005275"/>
          </a:xfrm>
        </p:grpSpPr>
        <p:sp>
          <p:nvSpPr>
            <p:cNvPr id="30" name="Rectangle 3"/>
            <p:cNvSpPr txBox="1">
              <a:spLocks noChangeArrowheads="1"/>
            </p:cNvSpPr>
            <p:nvPr/>
          </p:nvSpPr>
          <p:spPr bwMode="auto">
            <a:xfrm>
              <a:off x="1055668" y="2785012"/>
              <a:ext cx="1574599" cy="729877"/>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ctr">
                <a:defRPr/>
              </a:pPr>
              <a:r>
                <a:rPr lang="en-US" altLang="ko-KR" sz="1100" smtClean="0">
                  <a:solidFill>
                    <a:schemeClr val="bg1">
                      <a:lumMod val="95000"/>
                    </a:schemeClr>
                  </a:solidFill>
                  <a:latin typeface="微软雅黑" panose="020B0503020204020204" charset="-122"/>
                  <a:ea typeface="Tahoma" panose="020B0604030504040204" pitchFamily="34" charset="0"/>
                  <a:cs typeface="Tahoma" panose="020B0604030504040204" pitchFamily="34" charset="0"/>
                </a:rPr>
                <a:t>Our user-friendly and functional search engine helps you locate the right templates, effectively saving your time.</a:t>
              </a:r>
              <a:endParaRPr lang="en-US" altLang="ko-KR" sz="1100" dirty="0">
                <a:solidFill>
                  <a:schemeClr val="bg1">
                    <a:lumMod val="95000"/>
                  </a:schemeClr>
                </a:solidFill>
                <a:latin typeface="微软雅黑" panose="020B0503020204020204" charset="-122"/>
                <a:ea typeface="Tahoma" panose="020B0604030504040204" pitchFamily="34" charset="0"/>
                <a:cs typeface="Tahoma" panose="020B0604030504040204" pitchFamily="34" charset="0"/>
              </a:endParaRPr>
            </a:p>
          </p:txBody>
        </p:sp>
        <p:sp>
          <p:nvSpPr>
            <p:cNvPr id="31" name="Rectangle 3"/>
            <p:cNvSpPr txBox="1">
              <a:spLocks noChangeArrowheads="1"/>
            </p:cNvSpPr>
            <p:nvPr/>
          </p:nvSpPr>
          <p:spPr bwMode="auto">
            <a:xfrm>
              <a:off x="1055669" y="3616223"/>
              <a:ext cx="1574598" cy="174064"/>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gn="ctr">
                <a:lnSpc>
                  <a:spcPct val="80000"/>
                </a:lnSpc>
              </a:pPr>
              <a:r>
                <a:rPr lang="en-US" altLang="ko-KR" sz="1600" b="1" smtClean="0">
                  <a:solidFill>
                    <a:srgbClr val="C35954"/>
                  </a:solidFill>
                  <a:latin typeface="微软雅黑" panose="020B0503020204020204" charset="-122"/>
                  <a:ea typeface="Tahoma" panose="020B0604030504040204" pitchFamily="34" charset="0"/>
                  <a:cs typeface="Tahoma" panose="020B0604030504040204" pitchFamily="34" charset="0"/>
                </a:rPr>
                <a:t>Stylish design</a:t>
              </a:r>
              <a:endParaRPr lang="en-US" altLang="ko-KR" sz="1600" b="1">
                <a:solidFill>
                  <a:srgbClr val="C35954"/>
                </a:solidFill>
                <a:latin typeface="微软雅黑" panose="020B0503020204020204" charset="-122"/>
                <a:ea typeface="Tahoma" panose="020B0604030504040204" pitchFamily="34" charset="0"/>
                <a:cs typeface="Tahoma" panose="020B0604030504040204" pitchFamily="34" charset="0"/>
              </a:endParaRPr>
            </a:p>
          </p:txBody>
        </p:sp>
      </p:grpSp>
      <p:grpSp>
        <p:nvGrpSpPr>
          <p:cNvPr id="32" name="그룹 17"/>
          <p:cNvGrpSpPr/>
          <p:nvPr/>
        </p:nvGrpSpPr>
        <p:grpSpPr>
          <a:xfrm>
            <a:off x="6338241" y="2210831"/>
            <a:ext cx="1633948" cy="1165746"/>
            <a:chOff x="4704707" y="2785012"/>
            <a:chExt cx="1574599" cy="1005275"/>
          </a:xfrm>
        </p:grpSpPr>
        <p:sp>
          <p:nvSpPr>
            <p:cNvPr id="33" name="Rectangle 3"/>
            <p:cNvSpPr txBox="1">
              <a:spLocks noChangeArrowheads="1"/>
            </p:cNvSpPr>
            <p:nvPr/>
          </p:nvSpPr>
          <p:spPr bwMode="auto">
            <a:xfrm>
              <a:off x="4704707" y="2785012"/>
              <a:ext cx="1574599" cy="729877"/>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ctr">
                <a:defRPr/>
              </a:pPr>
              <a:r>
                <a:rPr lang="en-US" altLang="ko-KR" sz="1100" smtClean="0">
                  <a:solidFill>
                    <a:schemeClr val="bg1">
                      <a:lumMod val="95000"/>
                    </a:schemeClr>
                  </a:solidFill>
                  <a:latin typeface="微软雅黑" panose="020B0503020204020204" charset="-122"/>
                  <a:ea typeface="Tahoma" panose="020B0604030504040204" pitchFamily="34" charset="0"/>
                  <a:cs typeface="Tahoma" panose="020B0604030504040204" pitchFamily="34" charset="0"/>
                </a:rPr>
                <a:t>Our user-friendly and functional search engine helps you locate the right templates, effectively saving your time.</a:t>
              </a:r>
              <a:endParaRPr lang="en-US" altLang="ko-KR" sz="1100" dirty="0">
                <a:solidFill>
                  <a:schemeClr val="bg1">
                    <a:lumMod val="95000"/>
                  </a:schemeClr>
                </a:solidFill>
                <a:latin typeface="微软雅黑" panose="020B0503020204020204" charset="-122"/>
                <a:ea typeface="Tahoma" panose="020B0604030504040204" pitchFamily="34" charset="0"/>
                <a:cs typeface="Tahoma" panose="020B0604030504040204" pitchFamily="34" charset="0"/>
              </a:endParaRPr>
            </a:p>
          </p:txBody>
        </p:sp>
        <p:sp>
          <p:nvSpPr>
            <p:cNvPr id="34" name="Rectangle 3"/>
            <p:cNvSpPr txBox="1">
              <a:spLocks noChangeArrowheads="1"/>
            </p:cNvSpPr>
            <p:nvPr/>
          </p:nvSpPr>
          <p:spPr bwMode="auto">
            <a:xfrm>
              <a:off x="4704708" y="3616223"/>
              <a:ext cx="1574598" cy="174064"/>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gn="ctr">
                <a:lnSpc>
                  <a:spcPct val="80000"/>
                </a:lnSpc>
              </a:pPr>
              <a:r>
                <a:rPr lang="en-US" altLang="ko-KR" sz="1600" b="1" smtClean="0">
                  <a:solidFill>
                    <a:srgbClr val="C35954"/>
                  </a:solidFill>
                  <a:latin typeface="微软雅黑" panose="020B0503020204020204" charset="-122"/>
                  <a:ea typeface="Tahoma" panose="020B0604030504040204" pitchFamily="34" charset="0"/>
                  <a:cs typeface="Tahoma" panose="020B0604030504040204" pitchFamily="34" charset="0"/>
                </a:rPr>
                <a:t>Stylish design</a:t>
              </a:r>
              <a:endParaRPr lang="en-US" altLang="ko-KR" sz="1600" b="1">
                <a:solidFill>
                  <a:srgbClr val="C35954"/>
                </a:solidFill>
                <a:latin typeface="微软雅黑" panose="020B0503020204020204" charset="-122"/>
                <a:ea typeface="Tahoma" panose="020B0604030504040204" pitchFamily="34" charset="0"/>
                <a:cs typeface="Tahoma" panose="020B0604030504040204" pitchFamily="34" charset="0"/>
              </a:endParaRPr>
            </a:p>
          </p:txBody>
        </p:sp>
      </p:grpSp>
      <p:sp>
        <p:nvSpPr>
          <p:cNvPr id="35" name="타원 20"/>
          <p:cNvSpPr/>
          <p:nvPr/>
        </p:nvSpPr>
        <p:spPr>
          <a:xfrm>
            <a:off x="2132162" y="3709133"/>
            <a:ext cx="1583053" cy="1583052"/>
          </a:xfrm>
          <a:prstGeom prst="ellipse">
            <a:avLst/>
          </a:prstGeom>
          <a:blipFill>
            <a:blip r:embed="rId1"/>
            <a:srcRect/>
            <a:stretch>
              <a:fillRect l="-5988" t="632" r="-5988" b="-12606"/>
            </a:stretch>
          </a:blipFill>
          <a:ln w="12700">
            <a:gradFill>
              <a:gsLst>
                <a:gs pos="0">
                  <a:srgbClr val="C35954"/>
                </a:gs>
                <a:gs pos="100000">
                  <a:srgbClr val="7B5A85"/>
                </a:gs>
              </a:gsLst>
              <a:lin ang="5400000" scaled="1"/>
            </a:gradFill>
          </a:ln>
          <a:effectLst>
            <a:innerShdw blurRad="381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lumMod val="75000"/>
                  <a:lumOff val="25000"/>
                </a:schemeClr>
              </a:solidFill>
            </a:endParaRPr>
          </a:p>
        </p:txBody>
      </p:sp>
      <p:sp>
        <p:nvSpPr>
          <p:cNvPr id="36" name="타원 21"/>
          <p:cNvSpPr/>
          <p:nvPr/>
        </p:nvSpPr>
        <p:spPr>
          <a:xfrm>
            <a:off x="4250121" y="2790608"/>
            <a:ext cx="1583053" cy="1583052"/>
          </a:xfrm>
          <a:prstGeom prst="ellipse">
            <a:avLst/>
          </a:prstGeom>
          <a:blipFill>
            <a:blip r:embed="rId2" cstate="print"/>
            <a:srcRect/>
            <a:stretch>
              <a:fillRect/>
            </a:stretch>
          </a:blipFill>
          <a:ln w="12700">
            <a:gradFill>
              <a:gsLst>
                <a:gs pos="0">
                  <a:srgbClr val="C35954"/>
                </a:gs>
                <a:gs pos="100000">
                  <a:srgbClr val="7B5A85"/>
                </a:gs>
              </a:gsLst>
              <a:lin ang="5400000" scaled="1"/>
            </a:gradFill>
          </a:ln>
          <a:effectLst>
            <a:innerShdw blurRad="381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lumMod val="75000"/>
                  <a:lumOff val="25000"/>
                </a:schemeClr>
              </a:solidFill>
            </a:endParaRPr>
          </a:p>
        </p:txBody>
      </p:sp>
      <p:sp>
        <p:nvSpPr>
          <p:cNvPr id="37" name="타원 22"/>
          <p:cNvSpPr/>
          <p:nvPr/>
        </p:nvSpPr>
        <p:spPr>
          <a:xfrm>
            <a:off x="6363687" y="3709133"/>
            <a:ext cx="1583053" cy="1583052"/>
          </a:xfrm>
          <a:prstGeom prst="ellipse">
            <a:avLst/>
          </a:prstGeom>
          <a:blipFill>
            <a:blip r:embed="rId3"/>
            <a:srcRect/>
            <a:stretch>
              <a:fillRect l="-38813" r="-38813"/>
            </a:stretch>
          </a:blipFill>
          <a:ln w="12700">
            <a:gradFill>
              <a:gsLst>
                <a:gs pos="0">
                  <a:srgbClr val="C35954"/>
                </a:gs>
                <a:gs pos="100000">
                  <a:srgbClr val="7B5A85"/>
                </a:gs>
              </a:gsLst>
              <a:lin ang="5400000" scaled="1"/>
            </a:gradFill>
          </a:ln>
          <a:effectLst>
            <a:innerShdw blurRad="381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lumMod val="75000"/>
                  <a:lumOff val="25000"/>
                </a:schemeClr>
              </a:solidFill>
            </a:endParaRPr>
          </a:p>
        </p:txBody>
      </p:sp>
      <p:sp>
        <p:nvSpPr>
          <p:cNvPr id="38" name="타원 23"/>
          <p:cNvSpPr/>
          <p:nvPr/>
        </p:nvSpPr>
        <p:spPr>
          <a:xfrm>
            <a:off x="8476783" y="2790608"/>
            <a:ext cx="1583053" cy="1583052"/>
          </a:xfrm>
          <a:prstGeom prst="ellipse">
            <a:avLst/>
          </a:prstGeom>
          <a:blipFill>
            <a:blip r:embed="rId4"/>
            <a:srcRect/>
            <a:stretch>
              <a:fillRect l="-35427" t="-6925" r="-35427" b="-6925"/>
            </a:stretch>
          </a:blipFill>
          <a:ln w="12700">
            <a:gradFill>
              <a:gsLst>
                <a:gs pos="0">
                  <a:srgbClr val="C35954"/>
                </a:gs>
                <a:gs pos="100000">
                  <a:srgbClr val="7B5A85"/>
                </a:gs>
              </a:gsLst>
              <a:lin ang="5400000" scaled="1"/>
            </a:gradFill>
          </a:ln>
          <a:effectLst>
            <a:innerShdw blurRad="381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lumMod val="75000"/>
                  <a:lumOff val="25000"/>
                </a:schemeClr>
              </a:solidFill>
            </a:endParaRPr>
          </a:p>
        </p:txBody>
      </p:sp>
      <p:cxnSp>
        <p:nvCxnSpPr>
          <p:cNvPr id="39" name="직선 연결선 24"/>
          <p:cNvCxnSpPr/>
          <p:nvPr/>
        </p:nvCxnSpPr>
        <p:spPr>
          <a:xfrm>
            <a:off x="5803427" y="3865632"/>
            <a:ext cx="626968" cy="268632"/>
          </a:xfrm>
          <a:prstGeom prst="line">
            <a:avLst/>
          </a:prstGeom>
          <a:ln>
            <a:solidFill>
              <a:srgbClr val="C3595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직선 연결선 25"/>
          <p:cNvCxnSpPr/>
          <p:nvPr/>
        </p:nvCxnSpPr>
        <p:spPr>
          <a:xfrm flipH="1">
            <a:off x="3652772" y="3865632"/>
            <a:ext cx="626968" cy="268632"/>
          </a:xfrm>
          <a:prstGeom prst="line">
            <a:avLst/>
          </a:prstGeom>
          <a:ln>
            <a:solidFill>
              <a:srgbClr val="C3595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1" name="직선 연결선 26"/>
          <p:cNvCxnSpPr/>
          <p:nvPr/>
        </p:nvCxnSpPr>
        <p:spPr>
          <a:xfrm flipH="1">
            <a:off x="7878721" y="3865632"/>
            <a:ext cx="626968" cy="268632"/>
          </a:xfrm>
          <a:prstGeom prst="line">
            <a:avLst/>
          </a:prstGeom>
          <a:ln>
            <a:solidFill>
              <a:srgbClr val="C35954"/>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3" name="Rectangle 32"/>
          <p:cNvSpPr/>
          <p:nvPr/>
        </p:nvSpPr>
        <p:spPr>
          <a:xfrm>
            <a:off x="495300" y="963669"/>
            <a:ext cx="112014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z="3600" smtClean="0">
                <a:effectLst/>
                <a:latin typeface="微软雅黑" panose="020B0503020204020204" charset="-122"/>
              </a:rPr>
              <a:t>CONTENTS MAIN TITLE</a:t>
            </a:r>
            <a:endParaRPr lang="en-US" altLang="ko-KR" sz="3600">
              <a:effectLst/>
              <a:latin typeface="微软雅黑" panose="020B0503020204020204" charset="-122"/>
            </a:endParaRPr>
          </a:p>
        </p:txBody>
      </p:sp>
      <p:sp>
        <p:nvSpPr>
          <p:cNvPr id="4" name="Rectangle 3"/>
          <p:cNvSpPr txBox="1">
            <a:spLocks noChangeArrowheads="1"/>
          </p:cNvSpPr>
          <p:nvPr/>
        </p:nvSpPr>
        <p:spPr bwMode="auto">
          <a:xfrm>
            <a:off x="623889" y="999859"/>
            <a:ext cx="10944224" cy="294569"/>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300" b="0">
                <a:effectLst/>
                <a:latin typeface="微软雅黑" panose="020B0503020204020204" charset="-122"/>
              </a:rPr>
              <a:t>Powerpoint offers word processing, outlining, drawing, graphing, and presentation management tools- all designed to be easy to use and learn</a:t>
            </a:r>
            <a:endParaRPr lang="en-US" altLang="ko-KR" sz="1300" b="0">
              <a:effectLst/>
              <a:latin typeface="微软雅黑" panose="020B0503020204020204" charset="-122"/>
            </a:endParaRPr>
          </a:p>
        </p:txBody>
      </p:sp>
      <p:pic>
        <p:nvPicPr>
          <p:cNvPr id="5" name="Picture 4"/>
          <p:cNvPicPr>
            <a:picLocks noChangeAspect="1"/>
          </p:cNvPicPr>
          <p:nvPr/>
        </p:nvPicPr>
        <p:blipFill rotWithShape="1">
          <a:blip r:embed="rId1" cstate="print">
            <a:extLst>
              <a:ext uri="{28A0092B-C50C-407E-A947-70E740481C1C}">
                <a14:useLocalDpi xmlns:a14="http://schemas.microsoft.com/office/drawing/2010/main" val="0"/>
              </a:ext>
            </a:extLst>
          </a:blip>
          <a:srcRect t="3994" r="3649"/>
          <a:stretch>
            <a:fillRect/>
          </a:stretch>
        </p:blipFill>
        <p:spPr>
          <a:xfrm>
            <a:off x="982974" y="2800708"/>
            <a:ext cx="4135126" cy="2317698"/>
          </a:xfrm>
          <a:prstGeom prst="rect">
            <a:avLst/>
          </a:prstGeom>
        </p:spPr>
      </p:pic>
      <p:sp>
        <p:nvSpPr>
          <p:cNvPr id="7" name="Arc 6"/>
          <p:cNvSpPr/>
          <p:nvPr/>
        </p:nvSpPr>
        <p:spPr>
          <a:xfrm rot="5400000" flipV="1">
            <a:off x="2005544" y="1948437"/>
            <a:ext cx="4022239" cy="4022239"/>
          </a:xfrm>
          <a:prstGeom prst="arc">
            <a:avLst>
              <a:gd name="adj1" fmla="val 432948"/>
              <a:gd name="adj2" fmla="val 10381216"/>
            </a:avLst>
          </a:prstGeom>
          <a:noFill/>
          <a:ln w="12700">
            <a:gradFill flip="none" rotWithShape="1">
              <a:gsLst>
                <a:gs pos="0">
                  <a:srgbClr val="C35954"/>
                </a:gs>
                <a:gs pos="100000">
                  <a:srgbClr val="7B5A85"/>
                </a:gs>
              </a:gsLst>
              <a:lin ang="0" scaled="1"/>
              <a:tileRect/>
            </a:gra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grpSp>
        <p:nvGrpSpPr>
          <p:cNvPr id="60" name="Group 59"/>
          <p:cNvGrpSpPr/>
          <p:nvPr/>
        </p:nvGrpSpPr>
        <p:grpSpPr>
          <a:xfrm>
            <a:off x="5102608" y="4907170"/>
            <a:ext cx="817494" cy="817494"/>
            <a:chOff x="4493646" y="4996070"/>
            <a:chExt cx="817494" cy="817494"/>
          </a:xfrm>
        </p:grpSpPr>
        <p:sp>
          <p:nvSpPr>
            <p:cNvPr id="23" name="Oval 22"/>
            <p:cNvSpPr/>
            <p:nvPr/>
          </p:nvSpPr>
          <p:spPr>
            <a:xfrm>
              <a:off x="4493646" y="4996070"/>
              <a:ext cx="817494" cy="817494"/>
            </a:xfrm>
            <a:prstGeom prst="ellipse">
              <a:avLst/>
            </a:prstGeom>
            <a:gradFill flip="none" rotWithShape="1">
              <a:gsLst>
                <a:gs pos="0">
                  <a:srgbClr val="7B5A85"/>
                </a:gs>
                <a:gs pos="100000">
                  <a:srgbClr val="C35954"/>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Freeform 47"/>
            <p:cNvSpPr>
              <a:spLocks noEditPoints="1"/>
            </p:cNvSpPr>
            <p:nvPr/>
          </p:nvSpPr>
          <p:spPr bwMode="auto">
            <a:xfrm>
              <a:off x="4681051" y="5172454"/>
              <a:ext cx="442684" cy="464727"/>
            </a:xfrm>
            <a:custGeom>
              <a:avLst/>
              <a:gdLst>
                <a:gd name="T0" fmla="*/ 449 w 482"/>
                <a:gd name="T1" fmla="*/ 33 h 506"/>
                <a:gd name="T2" fmla="*/ 353 w 482"/>
                <a:gd name="T3" fmla="*/ 120 h 506"/>
                <a:gd name="T4" fmla="*/ 197 w 482"/>
                <a:gd name="T5" fmla="*/ 81 h 506"/>
                <a:gd name="T6" fmla="*/ 58 w 482"/>
                <a:gd name="T7" fmla="*/ 138 h 506"/>
                <a:gd name="T8" fmla="*/ 4 w 482"/>
                <a:gd name="T9" fmla="*/ 315 h 506"/>
                <a:gd name="T10" fmla="*/ 54 w 482"/>
                <a:gd name="T11" fmla="*/ 506 h 506"/>
                <a:gd name="T12" fmla="*/ 197 w 482"/>
                <a:gd name="T13" fmla="*/ 475 h 506"/>
                <a:gd name="T14" fmla="*/ 336 w 482"/>
                <a:gd name="T15" fmla="*/ 418 h 506"/>
                <a:gd name="T16" fmla="*/ 395 w 482"/>
                <a:gd name="T17" fmla="*/ 279 h 506"/>
                <a:gd name="T18" fmla="*/ 404 w 482"/>
                <a:gd name="T19" fmla="*/ 136 h 506"/>
                <a:gd name="T20" fmla="*/ 398 w 482"/>
                <a:gd name="T21" fmla="*/ 74 h 506"/>
                <a:gd name="T22" fmla="*/ 289 w 482"/>
                <a:gd name="T23" fmla="*/ 492 h 506"/>
                <a:gd name="T24" fmla="*/ 373 w 482"/>
                <a:gd name="T25" fmla="*/ 331 h 506"/>
                <a:gd name="T26" fmla="*/ 267 w 482"/>
                <a:gd name="T27" fmla="*/ 447 h 506"/>
                <a:gd name="T28" fmla="*/ 144 w 482"/>
                <a:gd name="T29" fmla="*/ 454 h 506"/>
                <a:gd name="T30" fmla="*/ 27 w 482"/>
                <a:gd name="T31" fmla="*/ 347 h 506"/>
                <a:gd name="T32" fmla="*/ 45 w 482"/>
                <a:gd name="T33" fmla="*/ 177 h 506"/>
                <a:gd name="T34" fmla="*/ 179 w 482"/>
                <a:gd name="T35" fmla="*/ 96 h 506"/>
                <a:gd name="T36" fmla="*/ 325 w 482"/>
                <a:gd name="T37" fmla="*/ 148 h 506"/>
                <a:gd name="T38" fmla="*/ 197 w 482"/>
                <a:gd name="T39" fmla="*/ 130 h 506"/>
                <a:gd name="T40" fmla="*/ 92 w 482"/>
                <a:gd name="T41" fmla="*/ 173 h 506"/>
                <a:gd name="T42" fmla="*/ 51 w 482"/>
                <a:gd name="T43" fmla="*/ 307 h 506"/>
                <a:gd name="T44" fmla="*/ 127 w 482"/>
                <a:gd name="T45" fmla="*/ 409 h 506"/>
                <a:gd name="T46" fmla="*/ 254 w 482"/>
                <a:gd name="T47" fmla="*/ 416 h 506"/>
                <a:gd name="T48" fmla="*/ 339 w 482"/>
                <a:gd name="T49" fmla="*/ 322 h 506"/>
                <a:gd name="T50" fmla="*/ 325 w 482"/>
                <a:gd name="T51" fmla="*/ 203 h 506"/>
                <a:gd name="T52" fmla="*/ 377 w 482"/>
                <a:gd name="T53" fmla="*/ 245 h 506"/>
                <a:gd name="T54" fmla="*/ 222 w 482"/>
                <a:gd name="T55" fmla="*/ 303 h 506"/>
                <a:gd name="T56" fmla="*/ 172 w 482"/>
                <a:gd name="T57" fmla="*/ 303 h 506"/>
                <a:gd name="T58" fmla="*/ 177 w 482"/>
                <a:gd name="T59" fmla="*/ 248 h 506"/>
                <a:gd name="T60" fmla="*/ 211 w 482"/>
                <a:gd name="T61" fmla="*/ 262 h 506"/>
                <a:gd name="T62" fmla="*/ 221 w 482"/>
                <a:gd name="T63" fmla="*/ 272 h 506"/>
                <a:gd name="T64" fmla="*/ 207 w 482"/>
                <a:gd name="T65" fmla="*/ 230 h 506"/>
                <a:gd name="T66" fmla="*/ 148 w 482"/>
                <a:gd name="T67" fmla="*/ 269 h 506"/>
                <a:gd name="T68" fmla="*/ 197 w 482"/>
                <a:gd name="T69" fmla="*/ 327 h 506"/>
                <a:gd name="T70" fmla="*/ 247 w 482"/>
                <a:gd name="T71" fmla="*/ 279 h 506"/>
                <a:gd name="T72" fmla="*/ 285 w 482"/>
                <a:gd name="T73" fmla="*/ 263 h 506"/>
                <a:gd name="T74" fmla="*/ 261 w 482"/>
                <a:gd name="T75" fmla="*/ 341 h 506"/>
                <a:gd name="T76" fmla="*/ 197 w 482"/>
                <a:gd name="T77" fmla="*/ 368 h 506"/>
                <a:gd name="T78" fmla="*/ 133 w 482"/>
                <a:gd name="T79" fmla="*/ 341 h 506"/>
                <a:gd name="T80" fmla="*/ 107 w 482"/>
                <a:gd name="T81" fmla="*/ 270 h 506"/>
                <a:gd name="T82" fmla="*/ 147 w 482"/>
                <a:gd name="T83" fmla="*/ 203 h 506"/>
                <a:gd name="T84" fmla="*/ 223 w 482"/>
                <a:gd name="T85" fmla="*/ 192 h 506"/>
                <a:gd name="T86" fmla="*/ 254 w 482"/>
                <a:gd name="T87" fmla="*/ 191 h 506"/>
                <a:gd name="T88" fmla="*/ 167 w 482"/>
                <a:gd name="T89" fmla="*/ 178 h 506"/>
                <a:gd name="T90" fmla="*/ 101 w 482"/>
                <a:gd name="T91" fmla="*/ 239 h 506"/>
                <a:gd name="T92" fmla="*/ 110 w 482"/>
                <a:gd name="T93" fmla="*/ 336 h 506"/>
                <a:gd name="T94" fmla="*/ 187 w 482"/>
                <a:gd name="T95" fmla="*/ 381 h 506"/>
                <a:gd name="T96" fmla="*/ 255 w 482"/>
                <a:gd name="T97" fmla="*/ 365 h 506"/>
                <a:gd name="T98" fmla="*/ 301 w 482"/>
                <a:gd name="T99" fmla="*/ 288 h 506"/>
                <a:gd name="T100" fmla="*/ 279 w 482"/>
                <a:gd name="T101" fmla="*/ 214 h 506"/>
                <a:gd name="T102" fmla="*/ 332 w 482"/>
                <a:gd name="T103" fmla="*/ 279 h 506"/>
                <a:gd name="T104" fmla="*/ 292 w 482"/>
                <a:gd name="T105" fmla="*/ 374 h 506"/>
                <a:gd name="T106" fmla="*/ 184 w 482"/>
                <a:gd name="T107" fmla="*/ 412 h 506"/>
                <a:gd name="T108" fmla="*/ 85 w 482"/>
                <a:gd name="T109" fmla="*/ 352 h 506"/>
                <a:gd name="T110" fmla="*/ 73 w 482"/>
                <a:gd name="T111" fmla="*/ 228 h 506"/>
                <a:gd name="T112" fmla="*/ 158 w 482"/>
                <a:gd name="T113" fmla="*/ 149 h 506"/>
                <a:gd name="T114" fmla="*/ 270 w 482"/>
                <a:gd name="T115" fmla="*/ 16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2" h="506">
                  <a:moveTo>
                    <a:pt x="404" y="136"/>
                  </a:moveTo>
                  <a:lnTo>
                    <a:pt x="482" y="57"/>
                  </a:lnTo>
                  <a:lnTo>
                    <a:pt x="447" y="45"/>
                  </a:lnTo>
                  <a:lnTo>
                    <a:pt x="449" y="44"/>
                  </a:lnTo>
                  <a:lnTo>
                    <a:pt x="449" y="44"/>
                  </a:lnTo>
                  <a:lnTo>
                    <a:pt x="451" y="42"/>
                  </a:lnTo>
                  <a:lnTo>
                    <a:pt x="451" y="39"/>
                  </a:lnTo>
                  <a:lnTo>
                    <a:pt x="451" y="37"/>
                  </a:lnTo>
                  <a:lnTo>
                    <a:pt x="449" y="33"/>
                  </a:lnTo>
                  <a:lnTo>
                    <a:pt x="449" y="33"/>
                  </a:lnTo>
                  <a:lnTo>
                    <a:pt x="446" y="32"/>
                  </a:lnTo>
                  <a:lnTo>
                    <a:pt x="444" y="32"/>
                  </a:lnTo>
                  <a:lnTo>
                    <a:pt x="441" y="32"/>
                  </a:lnTo>
                  <a:lnTo>
                    <a:pt x="439" y="33"/>
                  </a:lnTo>
                  <a:lnTo>
                    <a:pt x="437" y="36"/>
                  </a:lnTo>
                  <a:lnTo>
                    <a:pt x="425" y="0"/>
                  </a:lnTo>
                  <a:lnTo>
                    <a:pt x="346" y="79"/>
                  </a:lnTo>
                  <a:lnTo>
                    <a:pt x="358" y="114"/>
                  </a:lnTo>
                  <a:lnTo>
                    <a:pt x="353" y="119"/>
                  </a:lnTo>
                  <a:lnTo>
                    <a:pt x="353" y="120"/>
                  </a:lnTo>
                  <a:lnTo>
                    <a:pt x="335" y="137"/>
                  </a:lnTo>
                  <a:lnTo>
                    <a:pt x="335" y="137"/>
                  </a:lnTo>
                  <a:lnTo>
                    <a:pt x="321" y="124"/>
                  </a:lnTo>
                  <a:lnTo>
                    <a:pt x="305" y="113"/>
                  </a:lnTo>
                  <a:lnTo>
                    <a:pt x="289" y="104"/>
                  </a:lnTo>
                  <a:lnTo>
                    <a:pt x="271" y="95"/>
                  </a:lnTo>
                  <a:lnTo>
                    <a:pt x="254" y="90"/>
                  </a:lnTo>
                  <a:lnTo>
                    <a:pt x="236" y="84"/>
                  </a:lnTo>
                  <a:lnTo>
                    <a:pt x="216" y="82"/>
                  </a:lnTo>
                  <a:lnTo>
                    <a:pt x="197" y="81"/>
                  </a:lnTo>
                  <a:lnTo>
                    <a:pt x="197" y="81"/>
                  </a:lnTo>
                  <a:lnTo>
                    <a:pt x="177" y="82"/>
                  </a:lnTo>
                  <a:lnTo>
                    <a:pt x="158" y="84"/>
                  </a:lnTo>
                  <a:lnTo>
                    <a:pt x="140" y="90"/>
                  </a:lnTo>
                  <a:lnTo>
                    <a:pt x="121" y="96"/>
                  </a:lnTo>
                  <a:lnTo>
                    <a:pt x="104" y="104"/>
                  </a:lnTo>
                  <a:lnTo>
                    <a:pt x="88" y="114"/>
                  </a:lnTo>
                  <a:lnTo>
                    <a:pt x="72" y="125"/>
                  </a:lnTo>
                  <a:lnTo>
                    <a:pt x="58" y="138"/>
                  </a:lnTo>
                  <a:lnTo>
                    <a:pt x="58" y="138"/>
                  </a:lnTo>
                  <a:lnTo>
                    <a:pt x="44" y="153"/>
                  </a:lnTo>
                  <a:lnTo>
                    <a:pt x="33" y="169"/>
                  </a:lnTo>
                  <a:lnTo>
                    <a:pt x="22" y="187"/>
                  </a:lnTo>
                  <a:lnTo>
                    <a:pt x="14" y="204"/>
                  </a:lnTo>
                  <a:lnTo>
                    <a:pt x="8" y="221"/>
                  </a:lnTo>
                  <a:lnTo>
                    <a:pt x="4" y="241"/>
                  </a:lnTo>
                  <a:lnTo>
                    <a:pt x="0" y="259"/>
                  </a:lnTo>
                  <a:lnTo>
                    <a:pt x="0" y="279"/>
                  </a:lnTo>
                  <a:lnTo>
                    <a:pt x="0" y="297"/>
                  </a:lnTo>
                  <a:lnTo>
                    <a:pt x="4" y="315"/>
                  </a:lnTo>
                  <a:lnTo>
                    <a:pt x="8" y="335"/>
                  </a:lnTo>
                  <a:lnTo>
                    <a:pt x="14" y="352"/>
                  </a:lnTo>
                  <a:lnTo>
                    <a:pt x="22" y="369"/>
                  </a:lnTo>
                  <a:lnTo>
                    <a:pt x="33" y="387"/>
                  </a:lnTo>
                  <a:lnTo>
                    <a:pt x="44" y="403"/>
                  </a:lnTo>
                  <a:lnTo>
                    <a:pt x="58" y="418"/>
                  </a:lnTo>
                  <a:lnTo>
                    <a:pt x="58" y="418"/>
                  </a:lnTo>
                  <a:lnTo>
                    <a:pt x="66" y="425"/>
                  </a:lnTo>
                  <a:lnTo>
                    <a:pt x="76" y="433"/>
                  </a:lnTo>
                  <a:lnTo>
                    <a:pt x="54" y="506"/>
                  </a:lnTo>
                  <a:lnTo>
                    <a:pt x="115" y="506"/>
                  </a:lnTo>
                  <a:lnTo>
                    <a:pt x="128" y="462"/>
                  </a:lnTo>
                  <a:lnTo>
                    <a:pt x="128" y="462"/>
                  </a:lnTo>
                  <a:lnTo>
                    <a:pt x="144" y="469"/>
                  </a:lnTo>
                  <a:lnTo>
                    <a:pt x="161" y="472"/>
                  </a:lnTo>
                  <a:lnTo>
                    <a:pt x="180" y="474"/>
                  </a:lnTo>
                  <a:lnTo>
                    <a:pt x="197" y="475"/>
                  </a:lnTo>
                  <a:lnTo>
                    <a:pt x="197" y="475"/>
                  </a:lnTo>
                  <a:lnTo>
                    <a:pt x="197" y="475"/>
                  </a:lnTo>
                  <a:lnTo>
                    <a:pt x="197" y="475"/>
                  </a:lnTo>
                  <a:lnTo>
                    <a:pt x="215" y="474"/>
                  </a:lnTo>
                  <a:lnTo>
                    <a:pt x="233" y="472"/>
                  </a:lnTo>
                  <a:lnTo>
                    <a:pt x="249" y="469"/>
                  </a:lnTo>
                  <a:lnTo>
                    <a:pt x="266" y="463"/>
                  </a:lnTo>
                  <a:lnTo>
                    <a:pt x="278" y="506"/>
                  </a:lnTo>
                  <a:lnTo>
                    <a:pt x="338" y="506"/>
                  </a:lnTo>
                  <a:lnTo>
                    <a:pt x="318" y="434"/>
                  </a:lnTo>
                  <a:lnTo>
                    <a:pt x="318" y="434"/>
                  </a:lnTo>
                  <a:lnTo>
                    <a:pt x="328" y="427"/>
                  </a:lnTo>
                  <a:lnTo>
                    <a:pt x="336" y="418"/>
                  </a:lnTo>
                  <a:lnTo>
                    <a:pt x="336" y="418"/>
                  </a:lnTo>
                  <a:lnTo>
                    <a:pt x="350" y="403"/>
                  </a:lnTo>
                  <a:lnTo>
                    <a:pt x="361" y="388"/>
                  </a:lnTo>
                  <a:lnTo>
                    <a:pt x="371" y="371"/>
                  </a:lnTo>
                  <a:lnTo>
                    <a:pt x="379" y="354"/>
                  </a:lnTo>
                  <a:lnTo>
                    <a:pt x="386" y="336"/>
                  </a:lnTo>
                  <a:lnTo>
                    <a:pt x="390" y="316"/>
                  </a:lnTo>
                  <a:lnTo>
                    <a:pt x="393" y="298"/>
                  </a:lnTo>
                  <a:lnTo>
                    <a:pt x="395" y="279"/>
                  </a:lnTo>
                  <a:lnTo>
                    <a:pt x="395" y="279"/>
                  </a:lnTo>
                  <a:lnTo>
                    <a:pt x="393" y="260"/>
                  </a:lnTo>
                  <a:lnTo>
                    <a:pt x="391" y="242"/>
                  </a:lnTo>
                  <a:lnTo>
                    <a:pt x="387" y="225"/>
                  </a:lnTo>
                  <a:lnTo>
                    <a:pt x="382" y="208"/>
                  </a:lnTo>
                  <a:lnTo>
                    <a:pt x="375" y="192"/>
                  </a:lnTo>
                  <a:lnTo>
                    <a:pt x="366" y="176"/>
                  </a:lnTo>
                  <a:lnTo>
                    <a:pt x="357" y="162"/>
                  </a:lnTo>
                  <a:lnTo>
                    <a:pt x="345" y="148"/>
                  </a:lnTo>
                  <a:lnTo>
                    <a:pt x="369" y="124"/>
                  </a:lnTo>
                  <a:lnTo>
                    <a:pt x="404" y="136"/>
                  </a:lnTo>
                  <a:close/>
                  <a:moveTo>
                    <a:pt x="456" y="64"/>
                  </a:moveTo>
                  <a:lnTo>
                    <a:pt x="400" y="120"/>
                  </a:lnTo>
                  <a:lnTo>
                    <a:pt x="379" y="113"/>
                  </a:lnTo>
                  <a:lnTo>
                    <a:pt x="436" y="57"/>
                  </a:lnTo>
                  <a:lnTo>
                    <a:pt x="456" y="64"/>
                  </a:lnTo>
                  <a:close/>
                  <a:moveTo>
                    <a:pt x="370" y="103"/>
                  </a:moveTo>
                  <a:lnTo>
                    <a:pt x="362" y="82"/>
                  </a:lnTo>
                  <a:lnTo>
                    <a:pt x="418" y="26"/>
                  </a:lnTo>
                  <a:lnTo>
                    <a:pt x="426" y="46"/>
                  </a:lnTo>
                  <a:lnTo>
                    <a:pt x="398" y="74"/>
                  </a:lnTo>
                  <a:lnTo>
                    <a:pt x="370" y="103"/>
                  </a:lnTo>
                  <a:close/>
                  <a:moveTo>
                    <a:pt x="104" y="492"/>
                  </a:moveTo>
                  <a:lnTo>
                    <a:pt x="74" y="492"/>
                  </a:lnTo>
                  <a:lnTo>
                    <a:pt x="88" y="443"/>
                  </a:lnTo>
                  <a:lnTo>
                    <a:pt x="88" y="443"/>
                  </a:lnTo>
                  <a:lnTo>
                    <a:pt x="101" y="450"/>
                  </a:lnTo>
                  <a:lnTo>
                    <a:pt x="114" y="457"/>
                  </a:lnTo>
                  <a:lnTo>
                    <a:pt x="104" y="492"/>
                  </a:lnTo>
                  <a:close/>
                  <a:moveTo>
                    <a:pt x="319" y="492"/>
                  </a:moveTo>
                  <a:lnTo>
                    <a:pt x="289" y="492"/>
                  </a:lnTo>
                  <a:lnTo>
                    <a:pt x="279" y="458"/>
                  </a:lnTo>
                  <a:lnTo>
                    <a:pt x="279" y="458"/>
                  </a:lnTo>
                  <a:lnTo>
                    <a:pt x="292" y="451"/>
                  </a:lnTo>
                  <a:lnTo>
                    <a:pt x="305" y="443"/>
                  </a:lnTo>
                  <a:lnTo>
                    <a:pt x="319" y="492"/>
                  </a:lnTo>
                  <a:close/>
                  <a:moveTo>
                    <a:pt x="380" y="279"/>
                  </a:moveTo>
                  <a:lnTo>
                    <a:pt x="380" y="279"/>
                  </a:lnTo>
                  <a:lnTo>
                    <a:pt x="379" y="296"/>
                  </a:lnTo>
                  <a:lnTo>
                    <a:pt x="377" y="314"/>
                  </a:lnTo>
                  <a:lnTo>
                    <a:pt x="373" y="331"/>
                  </a:lnTo>
                  <a:lnTo>
                    <a:pt x="366" y="348"/>
                  </a:lnTo>
                  <a:lnTo>
                    <a:pt x="359" y="364"/>
                  </a:lnTo>
                  <a:lnTo>
                    <a:pt x="349" y="380"/>
                  </a:lnTo>
                  <a:lnTo>
                    <a:pt x="338" y="394"/>
                  </a:lnTo>
                  <a:lnTo>
                    <a:pt x="326" y="407"/>
                  </a:lnTo>
                  <a:lnTo>
                    <a:pt x="326" y="407"/>
                  </a:lnTo>
                  <a:lnTo>
                    <a:pt x="314" y="420"/>
                  </a:lnTo>
                  <a:lnTo>
                    <a:pt x="298" y="431"/>
                  </a:lnTo>
                  <a:lnTo>
                    <a:pt x="283" y="439"/>
                  </a:lnTo>
                  <a:lnTo>
                    <a:pt x="267" y="447"/>
                  </a:lnTo>
                  <a:lnTo>
                    <a:pt x="251" y="454"/>
                  </a:lnTo>
                  <a:lnTo>
                    <a:pt x="234" y="458"/>
                  </a:lnTo>
                  <a:lnTo>
                    <a:pt x="215" y="460"/>
                  </a:lnTo>
                  <a:lnTo>
                    <a:pt x="197" y="461"/>
                  </a:lnTo>
                  <a:lnTo>
                    <a:pt x="197" y="461"/>
                  </a:lnTo>
                  <a:lnTo>
                    <a:pt x="197" y="461"/>
                  </a:lnTo>
                  <a:lnTo>
                    <a:pt x="197" y="461"/>
                  </a:lnTo>
                  <a:lnTo>
                    <a:pt x="179" y="460"/>
                  </a:lnTo>
                  <a:lnTo>
                    <a:pt x="161" y="458"/>
                  </a:lnTo>
                  <a:lnTo>
                    <a:pt x="144" y="454"/>
                  </a:lnTo>
                  <a:lnTo>
                    <a:pt x="127" y="447"/>
                  </a:lnTo>
                  <a:lnTo>
                    <a:pt x="110" y="439"/>
                  </a:lnTo>
                  <a:lnTo>
                    <a:pt x="95" y="431"/>
                  </a:lnTo>
                  <a:lnTo>
                    <a:pt x="81" y="420"/>
                  </a:lnTo>
                  <a:lnTo>
                    <a:pt x="67" y="407"/>
                  </a:lnTo>
                  <a:lnTo>
                    <a:pt x="67" y="407"/>
                  </a:lnTo>
                  <a:lnTo>
                    <a:pt x="55" y="394"/>
                  </a:lnTo>
                  <a:lnTo>
                    <a:pt x="45" y="379"/>
                  </a:lnTo>
                  <a:lnTo>
                    <a:pt x="35" y="363"/>
                  </a:lnTo>
                  <a:lnTo>
                    <a:pt x="27" y="347"/>
                  </a:lnTo>
                  <a:lnTo>
                    <a:pt x="22" y="330"/>
                  </a:lnTo>
                  <a:lnTo>
                    <a:pt x="18" y="313"/>
                  </a:lnTo>
                  <a:lnTo>
                    <a:pt x="14" y="296"/>
                  </a:lnTo>
                  <a:lnTo>
                    <a:pt x="14" y="279"/>
                  </a:lnTo>
                  <a:lnTo>
                    <a:pt x="14" y="260"/>
                  </a:lnTo>
                  <a:lnTo>
                    <a:pt x="18" y="243"/>
                  </a:lnTo>
                  <a:lnTo>
                    <a:pt x="22" y="226"/>
                  </a:lnTo>
                  <a:lnTo>
                    <a:pt x="27" y="209"/>
                  </a:lnTo>
                  <a:lnTo>
                    <a:pt x="35" y="193"/>
                  </a:lnTo>
                  <a:lnTo>
                    <a:pt x="45" y="177"/>
                  </a:lnTo>
                  <a:lnTo>
                    <a:pt x="55" y="163"/>
                  </a:lnTo>
                  <a:lnTo>
                    <a:pt x="67" y="149"/>
                  </a:lnTo>
                  <a:lnTo>
                    <a:pt x="67" y="149"/>
                  </a:lnTo>
                  <a:lnTo>
                    <a:pt x="81" y="136"/>
                  </a:lnTo>
                  <a:lnTo>
                    <a:pt x="95" y="125"/>
                  </a:lnTo>
                  <a:lnTo>
                    <a:pt x="110" y="117"/>
                  </a:lnTo>
                  <a:lnTo>
                    <a:pt x="127" y="109"/>
                  </a:lnTo>
                  <a:lnTo>
                    <a:pt x="144" y="103"/>
                  </a:lnTo>
                  <a:lnTo>
                    <a:pt x="161" y="98"/>
                  </a:lnTo>
                  <a:lnTo>
                    <a:pt x="179" y="96"/>
                  </a:lnTo>
                  <a:lnTo>
                    <a:pt x="197" y="95"/>
                  </a:lnTo>
                  <a:lnTo>
                    <a:pt x="197" y="95"/>
                  </a:lnTo>
                  <a:lnTo>
                    <a:pt x="215" y="96"/>
                  </a:lnTo>
                  <a:lnTo>
                    <a:pt x="233" y="98"/>
                  </a:lnTo>
                  <a:lnTo>
                    <a:pt x="250" y="103"/>
                  </a:lnTo>
                  <a:lnTo>
                    <a:pt x="266" y="109"/>
                  </a:lnTo>
                  <a:lnTo>
                    <a:pt x="282" y="115"/>
                  </a:lnTo>
                  <a:lnTo>
                    <a:pt x="297" y="125"/>
                  </a:lnTo>
                  <a:lnTo>
                    <a:pt x="311" y="135"/>
                  </a:lnTo>
                  <a:lnTo>
                    <a:pt x="325" y="148"/>
                  </a:lnTo>
                  <a:lnTo>
                    <a:pt x="301" y="172"/>
                  </a:lnTo>
                  <a:lnTo>
                    <a:pt x="301" y="172"/>
                  </a:lnTo>
                  <a:lnTo>
                    <a:pt x="290" y="162"/>
                  </a:lnTo>
                  <a:lnTo>
                    <a:pt x="279" y="153"/>
                  </a:lnTo>
                  <a:lnTo>
                    <a:pt x="266" y="147"/>
                  </a:lnTo>
                  <a:lnTo>
                    <a:pt x="253" y="140"/>
                  </a:lnTo>
                  <a:lnTo>
                    <a:pt x="240" y="136"/>
                  </a:lnTo>
                  <a:lnTo>
                    <a:pt x="226" y="132"/>
                  </a:lnTo>
                  <a:lnTo>
                    <a:pt x="212" y="131"/>
                  </a:lnTo>
                  <a:lnTo>
                    <a:pt x="197" y="130"/>
                  </a:lnTo>
                  <a:lnTo>
                    <a:pt x="197" y="130"/>
                  </a:lnTo>
                  <a:lnTo>
                    <a:pt x="183" y="131"/>
                  </a:lnTo>
                  <a:lnTo>
                    <a:pt x="168" y="133"/>
                  </a:lnTo>
                  <a:lnTo>
                    <a:pt x="154" y="136"/>
                  </a:lnTo>
                  <a:lnTo>
                    <a:pt x="140" y="140"/>
                  </a:lnTo>
                  <a:lnTo>
                    <a:pt x="127" y="147"/>
                  </a:lnTo>
                  <a:lnTo>
                    <a:pt x="115" y="154"/>
                  </a:lnTo>
                  <a:lnTo>
                    <a:pt x="103" y="163"/>
                  </a:lnTo>
                  <a:lnTo>
                    <a:pt x="92" y="173"/>
                  </a:lnTo>
                  <a:lnTo>
                    <a:pt x="92" y="173"/>
                  </a:lnTo>
                  <a:lnTo>
                    <a:pt x="81" y="185"/>
                  </a:lnTo>
                  <a:lnTo>
                    <a:pt x="73" y="196"/>
                  </a:lnTo>
                  <a:lnTo>
                    <a:pt x="65" y="208"/>
                  </a:lnTo>
                  <a:lnTo>
                    <a:pt x="60" y="222"/>
                  </a:lnTo>
                  <a:lnTo>
                    <a:pt x="54" y="235"/>
                  </a:lnTo>
                  <a:lnTo>
                    <a:pt x="51" y="249"/>
                  </a:lnTo>
                  <a:lnTo>
                    <a:pt x="49" y="263"/>
                  </a:lnTo>
                  <a:lnTo>
                    <a:pt x="49" y="279"/>
                  </a:lnTo>
                  <a:lnTo>
                    <a:pt x="49" y="293"/>
                  </a:lnTo>
                  <a:lnTo>
                    <a:pt x="51" y="307"/>
                  </a:lnTo>
                  <a:lnTo>
                    <a:pt x="54" y="321"/>
                  </a:lnTo>
                  <a:lnTo>
                    <a:pt x="60" y="334"/>
                  </a:lnTo>
                  <a:lnTo>
                    <a:pt x="65" y="348"/>
                  </a:lnTo>
                  <a:lnTo>
                    <a:pt x="73" y="360"/>
                  </a:lnTo>
                  <a:lnTo>
                    <a:pt x="81" y="371"/>
                  </a:lnTo>
                  <a:lnTo>
                    <a:pt x="92" y="383"/>
                  </a:lnTo>
                  <a:lnTo>
                    <a:pt x="92" y="383"/>
                  </a:lnTo>
                  <a:lnTo>
                    <a:pt x="103" y="393"/>
                  </a:lnTo>
                  <a:lnTo>
                    <a:pt x="115" y="402"/>
                  </a:lnTo>
                  <a:lnTo>
                    <a:pt x="127" y="409"/>
                  </a:lnTo>
                  <a:lnTo>
                    <a:pt x="140" y="416"/>
                  </a:lnTo>
                  <a:lnTo>
                    <a:pt x="154" y="420"/>
                  </a:lnTo>
                  <a:lnTo>
                    <a:pt x="168" y="424"/>
                  </a:lnTo>
                  <a:lnTo>
                    <a:pt x="183" y="427"/>
                  </a:lnTo>
                  <a:lnTo>
                    <a:pt x="197" y="427"/>
                  </a:lnTo>
                  <a:lnTo>
                    <a:pt x="197" y="427"/>
                  </a:lnTo>
                  <a:lnTo>
                    <a:pt x="212" y="427"/>
                  </a:lnTo>
                  <a:lnTo>
                    <a:pt x="226" y="424"/>
                  </a:lnTo>
                  <a:lnTo>
                    <a:pt x="240" y="420"/>
                  </a:lnTo>
                  <a:lnTo>
                    <a:pt x="254" y="416"/>
                  </a:lnTo>
                  <a:lnTo>
                    <a:pt x="267" y="409"/>
                  </a:lnTo>
                  <a:lnTo>
                    <a:pt x="280" y="402"/>
                  </a:lnTo>
                  <a:lnTo>
                    <a:pt x="291" y="393"/>
                  </a:lnTo>
                  <a:lnTo>
                    <a:pt x="303" y="383"/>
                  </a:lnTo>
                  <a:lnTo>
                    <a:pt x="303" y="383"/>
                  </a:lnTo>
                  <a:lnTo>
                    <a:pt x="312" y="373"/>
                  </a:lnTo>
                  <a:lnTo>
                    <a:pt x="321" y="361"/>
                  </a:lnTo>
                  <a:lnTo>
                    <a:pt x="329" y="348"/>
                  </a:lnTo>
                  <a:lnTo>
                    <a:pt x="335" y="335"/>
                  </a:lnTo>
                  <a:lnTo>
                    <a:pt x="339" y="322"/>
                  </a:lnTo>
                  <a:lnTo>
                    <a:pt x="343" y="308"/>
                  </a:lnTo>
                  <a:lnTo>
                    <a:pt x="345" y="293"/>
                  </a:lnTo>
                  <a:lnTo>
                    <a:pt x="346" y="279"/>
                  </a:lnTo>
                  <a:lnTo>
                    <a:pt x="346" y="279"/>
                  </a:lnTo>
                  <a:lnTo>
                    <a:pt x="345" y="265"/>
                  </a:lnTo>
                  <a:lnTo>
                    <a:pt x="344" y="252"/>
                  </a:lnTo>
                  <a:lnTo>
                    <a:pt x="341" y="240"/>
                  </a:lnTo>
                  <a:lnTo>
                    <a:pt x="337" y="227"/>
                  </a:lnTo>
                  <a:lnTo>
                    <a:pt x="332" y="215"/>
                  </a:lnTo>
                  <a:lnTo>
                    <a:pt x="325" y="203"/>
                  </a:lnTo>
                  <a:lnTo>
                    <a:pt x="319" y="192"/>
                  </a:lnTo>
                  <a:lnTo>
                    <a:pt x="310" y="182"/>
                  </a:lnTo>
                  <a:lnTo>
                    <a:pt x="335" y="158"/>
                  </a:lnTo>
                  <a:lnTo>
                    <a:pt x="335" y="158"/>
                  </a:lnTo>
                  <a:lnTo>
                    <a:pt x="345" y="171"/>
                  </a:lnTo>
                  <a:lnTo>
                    <a:pt x="355" y="185"/>
                  </a:lnTo>
                  <a:lnTo>
                    <a:pt x="362" y="199"/>
                  </a:lnTo>
                  <a:lnTo>
                    <a:pt x="369" y="214"/>
                  </a:lnTo>
                  <a:lnTo>
                    <a:pt x="374" y="229"/>
                  </a:lnTo>
                  <a:lnTo>
                    <a:pt x="377" y="245"/>
                  </a:lnTo>
                  <a:lnTo>
                    <a:pt x="379" y="261"/>
                  </a:lnTo>
                  <a:lnTo>
                    <a:pt x="380" y="279"/>
                  </a:lnTo>
                  <a:lnTo>
                    <a:pt x="380" y="279"/>
                  </a:lnTo>
                  <a:close/>
                  <a:moveTo>
                    <a:pt x="233" y="279"/>
                  </a:moveTo>
                  <a:lnTo>
                    <a:pt x="233" y="279"/>
                  </a:lnTo>
                  <a:lnTo>
                    <a:pt x="231" y="285"/>
                  </a:lnTo>
                  <a:lnTo>
                    <a:pt x="230" y="292"/>
                  </a:lnTo>
                  <a:lnTo>
                    <a:pt x="226" y="298"/>
                  </a:lnTo>
                  <a:lnTo>
                    <a:pt x="222" y="303"/>
                  </a:lnTo>
                  <a:lnTo>
                    <a:pt x="222" y="303"/>
                  </a:lnTo>
                  <a:lnTo>
                    <a:pt x="216" y="308"/>
                  </a:lnTo>
                  <a:lnTo>
                    <a:pt x="211" y="311"/>
                  </a:lnTo>
                  <a:lnTo>
                    <a:pt x="204" y="313"/>
                  </a:lnTo>
                  <a:lnTo>
                    <a:pt x="197" y="313"/>
                  </a:lnTo>
                  <a:lnTo>
                    <a:pt x="197" y="313"/>
                  </a:lnTo>
                  <a:lnTo>
                    <a:pt x="190" y="313"/>
                  </a:lnTo>
                  <a:lnTo>
                    <a:pt x="184" y="311"/>
                  </a:lnTo>
                  <a:lnTo>
                    <a:pt x="177" y="308"/>
                  </a:lnTo>
                  <a:lnTo>
                    <a:pt x="172" y="303"/>
                  </a:lnTo>
                  <a:lnTo>
                    <a:pt x="172" y="303"/>
                  </a:lnTo>
                  <a:lnTo>
                    <a:pt x="168" y="298"/>
                  </a:lnTo>
                  <a:lnTo>
                    <a:pt x="164" y="292"/>
                  </a:lnTo>
                  <a:lnTo>
                    <a:pt x="162" y="285"/>
                  </a:lnTo>
                  <a:lnTo>
                    <a:pt x="161" y="279"/>
                  </a:lnTo>
                  <a:lnTo>
                    <a:pt x="162" y="271"/>
                  </a:lnTo>
                  <a:lnTo>
                    <a:pt x="164" y="265"/>
                  </a:lnTo>
                  <a:lnTo>
                    <a:pt x="168" y="259"/>
                  </a:lnTo>
                  <a:lnTo>
                    <a:pt x="172" y="253"/>
                  </a:lnTo>
                  <a:lnTo>
                    <a:pt x="172" y="253"/>
                  </a:lnTo>
                  <a:lnTo>
                    <a:pt x="177" y="248"/>
                  </a:lnTo>
                  <a:lnTo>
                    <a:pt x="184" y="245"/>
                  </a:lnTo>
                  <a:lnTo>
                    <a:pt x="190" y="243"/>
                  </a:lnTo>
                  <a:lnTo>
                    <a:pt x="197" y="243"/>
                  </a:lnTo>
                  <a:lnTo>
                    <a:pt x="197" y="243"/>
                  </a:lnTo>
                  <a:lnTo>
                    <a:pt x="203" y="243"/>
                  </a:lnTo>
                  <a:lnTo>
                    <a:pt x="210" y="245"/>
                  </a:lnTo>
                  <a:lnTo>
                    <a:pt x="215" y="248"/>
                  </a:lnTo>
                  <a:lnTo>
                    <a:pt x="221" y="252"/>
                  </a:lnTo>
                  <a:lnTo>
                    <a:pt x="211" y="262"/>
                  </a:lnTo>
                  <a:lnTo>
                    <a:pt x="211" y="262"/>
                  </a:lnTo>
                  <a:lnTo>
                    <a:pt x="209" y="265"/>
                  </a:lnTo>
                  <a:lnTo>
                    <a:pt x="209" y="267"/>
                  </a:lnTo>
                  <a:lnTo>
                    <a:pt x="209" y="270"/>
                  </a:lnTo>
                  <a:lnTo>
                    <a:pt x="211" y="272"/>
                  </a:lnTo>
                  <a:lnTo>
                    <a:pt x="211" y="272"/>
                  </a:lnTo>
                  <a:lnTo>
                    <a:pt x="213" y="273"/>
                  </a:lnTo>
                  <a:lnTo>
                    <a:pt x="215" y="274"/>
                  </a:lnTo>
                  <a:lnTo>
                    <a:pt x="215" y="274"/>
                  </a:lnTo>
                  <a:lnTo>
                    <a:pt x="218" y="273"/>
                  </a:lnTo>
                  <a:lnTo>
                    <a:pt x="221" y="272"/>
                  </a:lnTo>
                  <a:lnTo>
                    <a:pt x="229" y="263"/>
                  </a:lnTo>
                  <a:lnTo>
                    <a:pt x="229" y="263"/>
                  </a:lnTo>
                  <a:lnTo>
                    <a:pt x="231" y="271"/>
                  </a:lnTo>
                  <a:lnTo>
                    <a:pt x="233" y="279"/>
                  </a:lnTo>
                  <a:lnTo>
                    <a:pt x="233" y="279"/>
                  </a:lnTo>
                  <a:close/>
                  <a:moveTo>
                    <a:pt x="230" y="242"/>
                  </a:moveTo>
                  <a:lnTo>
                    <a:pt x="230" y="242"/>
                  </a:lnTo>
                  <a:lnTo>
                    <a:pt x="224" y="236"/>
                  </a:lnTo>
                  <a:lnTo>
                    <a:pt x="215" y="232"/>
                  </a:lnTo>
                  <a:lnTo>
                    <a:pt x="207" y="230"/>
                  </a:lnTo>
                  <a:lnTo>
                    <a:pt x="197" y="229"/>
                  </a:lnTo>
                  <a:lnTo>
                    <a:pt x="197" y="229"/>
                  </a:lnTo>
                  <a:lnTo>
                    <a:pt x="187" y="230"/>
                  </a:lnTo>
                  <a:lnTo>
                    <a:pt x="179" y="232"/>
                  </a:lnTo>
                  <a:lnTo>
                    <a:pt x="170" y="236"/>
                  </a:lnTo>
                  <a:lnTo>
                    <a:pt x="162" y="243"/>
                  </a:lnTo>
                  <a:lnTo>
                    <a:pt x="162" y="243"/>
                  </a:lnTo>
                  <a:lnTo>
                    <a:pt x="156" y="250"/>
                  </a:lnTo>
                  <a:lnTo>
                    <a:pt x="152" y="259"/>
                  </a:lnTo>
                  <a:lnTo>
                    <a:pt x="148" y="269"/>
                  </a:lnTo>
                  <a:lnTo>
                    <a:pt x="147" y="279"/>
                  </a:lnTo>
                  <a:lnTo>
                    <a:pt x="148" y="287"/>
                  </a:lnTo>
                  <a:lnTo>
                    <a:pt x="152" y="297"/>
                  </a:lnTo>
                  <a:lnTo>
                    <a:pt x="156" y="306"/>
                  </a:lnTo>
                  <a:lnTo>
                    <a:pt x="162" y="313"/>
                  </a:lnTo>
                  <a:lnTo>
                    <a:pt x="162" y="313"/>
                  </a:lnTo>
                  <a:lnTo>
                    <a:pt x="170" y="320"/>
                  </a:lnTo>
                  <a:lnTo>
                    <a:pt x="179" y="324"/>
                  </a:lnTo>
                  <a:lnTo>
                    <a:pt x="187" y="327"/>
                  </a:lnTo>
                  <a:lnTo>
                    <a:pt x="197" y="327"/>
                  </a:lnTo>
                  <a:lnTo>
                    <a:pt x="197" y="327"/>
                  </a:lnTo>
                  <a:lnTo>
                    <a:pt x="207" y="327"/>
                  </a:lnTo>
                  <a:lnTo>
                    <a:pt x="216" y="324"/>
                  </a:lnTo>
                  <a:lnTo>
                    <a:pt x="225" y="320"/>
                  </a:lnTo>
                  <a:lnTo>
                    <a:pt x="233" y="313"/>
                  </a:lnTo>
                  <a:lnTo>
                    <a:pt x="233" y="313"/>
                  </a:lnTo>
                  <a:lnTo>
                    <a:pt x="238" y="306"/>
                  </a:lnTo>
                  <a:lnTo>
                    <a:pt x="243" y="297"/>
                  </a:lnTo>
                  <a:lnTo>
                    <a:pt x="245" y="288"/>
                  </a:lnTo>
                  <a:lnTo>
                    <a:pt x="247" y="279"/>
                  </a:lnTo>
                  <a:lnTo>
                    <a:pt x="247" y="279"/>
                  </a:lnTo>
                  <a:lnTo>
                    <a:pt x="247" y="271"/>
                  </a:lnTo>
                  <a:lnTo>
                    <a:pt x="244" y="265"/>
                  </a:lnTo>
                  <a:lnTo>
                    <a:pt x="242" y="259"/>
                  </a:lnTo>
                  <a:lnTo>
                    <a:pt x="240" y="253"/>
                  </a:lnTo>
                  <a:lnTo>
                    <a:pt x="268" y="223"/>
                  </a:lnTo>
                  <a:lnTo>
                    <a:pt x="268" y="223"/>
                  </a:lnTo>
                  <a:lnTo>
                    <a:pt x="277" y="236"/>
                  </a:lnTo>
                  <a:lnTo>
                    <a:pt x="282" y="249"/>
                  </a:lnTo>
                  <a:lnTo>
                    <a:pt x="285" y="263"/>
                  </a:lnTo>
                  <a:lnTo>
                    <a:pt x="287" y="279"/>
                  </a:lnTo>
                  <a:lnTo>
                    <a:pt x="287" y="279"/>
                  </a:lnTo>
                  <a:lnTo>
                    <a:pt x="287" y="287"/>
                  </a:lnTo>
                  <a:lnTo>
                    <a:pt x="285" y="296"/>
                  </a:lnTo>
                  <a:lnTo>
                    <a:pt x="283" y="304"/>
                  </a:lnTo>
                  <a:lnTo>
                    <a:pt x="280" y="312"/>
                  </a:lnTo>
                  <a:lnTo>
                    <a:pt x="277" y="321"/>
                  </a:lnTo>
                  <a:lnTo>
                    <a:pt x="271" y="328"/>
                  </a:lnTo>
                  <a:lnTo>
                    <a:pt x="267" y="335"/>
                  </a:lnTo>
                  <a:lnTo>
                    <a:pt x="261" y="341"/>
                  </a:lnTo>
                  <a:lnTo>
                    <a:pt x="261" y="341"/>
                  </a:lnTo>
                  <a:lnTo>
                    <a:pt x="254" y="348"/>
                  </a:lnTo>
                  <a:lnTo>
                    <a:pt x="247" y="353"/>
                  </a:lnTo>
                  <a:lnTo>
                    <a:pt x="239" y="357"/>
                  </a:lnTo>
                  <a:lnTo>
                    <a:pt x="231" y="361"/>
                  </a:lnTo>
                  <a:lnTo>
                    <a:pt x="223" y="364"/>
                  </a:lnTo>
                  <a:lnTo>
                    <a:pt x="215" y="366"/>
                  </a:lnTo>
                  <a:lnTo>
                    <a:pt x="206" y="367"/>
                  </a:lnTo>
                  <a:lnTo>
                    <a:pt x="197" y="368"/>
                  </a:lnTo>
                  <a:lnTo>
                    <a:pt x="197" y="368"/>
                  </a:lnTo>
                  <a:lnTo>
                    <a:pt x="197" y="368"/>
                  </a:lnTo>
                  <a:lnTo>
                    <a:pt x="197" y="368"/>
                  </a:lnTo>
                  <a:lnTo>
                    <a:pt x="188" y="367"/>
                  </a:lnTo>
                  <a:lnTo>
                    <a:pt x="180" y="366"/>
                  </a:lnTo>
                  <a:lnTo>
                    <a:pt x="171" y="364"/>
                  </a:lnTo>
                  <a:lnTo>
                    <a:pt x="162" y="361"/>
                  </a:lnTo>
                  <a:lnTo>
                    <a:pt x="155" y="357"/>
                  </a:lnTo>
                  <a:lnTo>
                    <a:pt x="147" y="353"/>
                  </a:lnTo>
                  <a:lnTo>
                    <a:pt x="140" y="348"/>
                  </a:lnTo>
                  <a:lnTo>
                    <a:pt x="133" y="341"/>
                  </a:lnTo>
                  <a:lnTo>
                    <a:pt x="133" y="341"/>
                  </a:lnTo>
                  <a:lnTo>
                    <a:pt x="128" y="335"/>
                  </a:lnTo>
                  <a:lnTo>
                    <a:pt x="122" y="327"/>
                  </a:lnTo>
                  <a:lnTo>
                    <a:pt x="118" y="320"/>
                  </a:lnTo>
                  <a:lnTo>
                    <a:pt x="114" y="312"/>
                  </a:lnTo>
                  <a:lnTo>
                    <a:pt x="110" y="303"/>
                  </a:lnTo>
                  <a:lnTo>
                    <a:pt x="109" y="295"/>
                  </a:lnTo>
                  <a:lnTo>
                    <a:pt x="107" y="287"/>
                  </a:lnTo>
                  <a:lnTo>
                    <a:pt x="107" y="279"/>
                  </a:lnTo>
                  <a:lnTo>
                    <a:pt x="107" y="270"/>
                  </a:lnTo>
                  <a:lnTo>
                    <a:pt x="109" y="261"/>
                  </a:lnTo>
                  <a:lnTo>
                    <a:pt x="110" y="253"/>
                  </a:lnTo>
                  <a:lnTo>
                    <a:pt x="114" y="244"/>
                  </a:lnTo>
                  <a:lnTo>
                    <a:pt x="118" y="236"/>
                  </a:lnTo>
                  <a:lnTo>
                    <a:pt x="122" y="229"/>
                  </a:lnTo>
                  <a:lnTo>
                    <a:pt x="128" y="221"/>
                  </a:lnTo>
                  <a:lnTo>
                    <a:pt x="133" y="215"/>
                  </a:lnTo>
                  <a:lnTo>
                    <a:pt x="133" y="215"/>
                  </a:lnTo>
                  <a:lnTo>
                    <a:pt x="141" y="208"/>
                  </a:lnTo>
                  <a:lnTo>
                    <a:pt x="147" y="203"/>
                  </a:lnTo>
                  <a:lnTo>
                    <a:pt x="155" y="199"/>
                  </a:lnTo>
                  <a:lnTo>
                    <a:pt x="162" y="195"/>
                  </a:lnTo>
                  <a:lnTo>
                    <a:pt x="171" y="192"/>
                  </a:lnTo>
                  <a:lnTo>
                    <a:pt x="180" y="190"/>
                  </a:lnTo>
                  <a:lnTo>
                    <a:pt x="188" y="189"/>
                  </a:lnTo>
                  <a:lnTo>
                    <a:pt x="197" y="188"/>
                  </a:lnTo>
                  <a:lnTo>
                    <a:pt x="197" y="188"/>
                  </a:lnTo>
                  <a:lnTo>
                    <a:pt x="206" y="189"/>
                  </a:lnTo>
                  <a:lnTo>
                    <a:pt x="214" y="190"/>
                  </a:lnTo>
                  <a:lnTo>
                    <a:pt x="223" y="192"/>
                  </a:lnTo>
                  <a:lnTo>
                    <a:pt x="230" y="194"/>
                  </a:lnTo>
                  <a:lnTo>
                    <a:pt x="238" y="199"/>
                  </a:lnTo>
                  <a:lnTo>
                    <a:pt x="245" y="203"/>
                  </a:lnTo>
                  <a:lnTo>
                    <a:pt x="253" y="207"/>
                  </a:lnTo>
                  <a:lnTo>
                    <a:pt x="260" y="214"/>
                  </a:lnTo>
                  <a:lnTo>
                    <a:pt x="230" y="242"/>
                  </a:lnTo>
                  <a:close/>
                  <a:moveTo>
                    <a:pt x="269" y="203"/>
                  </a:moveTo>
                  <a:lnTo>
                    <a:pt x="269" y="203"/>
                  </a:lnTo>
                  <a:lnTo>
                    <a:pt x="262" y="196"/>
                  </a:lnTo>
                  <a:lnTo>
                    <a:pt x="254" y="191"/>
                  </a:lnTo>
                  <a:lnTo>
                    <a:pt x="245" y="186"/>
                  </a:lnTo>
                  <a:lnTo>
                    <a:pt x="236" y="181"/>
                  </a:lnTo>
                  <a:lnTo>
                    <a:pt x="227" y="178"/>
                  </a:lnTo>
                  <a:lnTo>
                    <a:pt x="217" y="176"/>
                  </a:lnTo>
                  <a:lnTo>
                    <a:pt x="208" y="175"/>
                  </a:lnTo>
                  <a:lnTo>
                    <a:pt x="197" y="174"/>
                  </a:lnTo>
                  <a:lnTo>
                    <a:pt x="197" y="174"/>
                  </a:lnTo>
                  <a:lnTo>
                    <a:pt x="187" y="175"/>
                  </a:lnTo>
                  <a:lnTo>
                    <a:pt x="176" y="176"/>
                  </a:lnTo>
                  <a:lnTo>
                    <a:pt x="167" y="178"/>
                  </a:lnTo>
                  <a:lnTo>
                    <a:pt x="157" y="182"/>
                  </a:lnTo>
                  <a:lnTo>
                    <a:pt x="148" y="187"/>
                  </a:lnTo>
                  <a:lnTo>
                    <a:pt x="140" y="191"/>
                  </a:lnTo>
                  <a:lnTo>
                    <a:pt x="131" y="198"/>
                  </a:lnTo>
                  <a:lnTo>
                    <a:pt x="123" y="205"/>
                  </a:lnTo>
                  <a:lnTo>
                    <a:pt x="123" y="205"/>
                  </a:lnTo>
                  <a:lnTo>
                    <a:pt x="117" y="213"/>
                  </a:lnTo>
                  <a:lnTo>
                    <a:pt x="110" y="221"/>
                  </a:lnTo>
                  <a:lnTo>
                    <a:pt x="105" y="230"/>
                  </a:lnTo>
                  <a:lnTo>
                    <a:pt x="101" y="239"/>
                  </a:lnTo>
                  <a:lnTo>
                    <a:pt x="98" y="248"/>
                  </a:lnTo>
                  <a:lnTo>
                    <a:pt x="95" y="258"/>
                  </a:lnTo>
                  <a:lnTo>
                    <a:pt x="93" y="268"/>
                  </a:lnTo>
                  <a:lnTo>
                    <a:pt x="93" y="279"/>
                  </a:lnTo>
                  <a:lnTo>
                    <a:pt x="93" y="288"/>
                  </a:lnTo>
                  <a:lnTo>
                    <a:pt x="95" y="298"/>
                  </a:lnTo>
                  <a:lnTo>
                    <a:pt x="98" y="308"/>
                  </a:lnTo>
                  <a:lnTo>
                    <a:pt x="101" y="317"/>
                  </a:lnTo>
                  <a:lnTo>
                    <a:pt x="105" y="326"/>
                  </a:lnTo>
                  <a:lnTo>
                    <a:pt x="110" y="336"/>
                  </a:lnTo>
                  <a:lnTo>
                    <a:pt x="117" y="343"/>
                  </a:lnTo>
                  <a:lnTo>
                    <a:pt x="123" y="352"/>
                  </a:lnTo>
                  <a:lnTo>
                    <a:pt x="123" y="352"/>
                  </a:lnTo>
                  <a:lnTo>
                    <a:pt x="131" y="358"/>
                  </a:lnTo>
                  <a:lnTo>
                    <a:pt x="140" y="365"/>
                  </a:lnTo>
                  <a:lnTo>
                    <a:pt x="148" y="370"/>
                  </a:lnTo>
                  <a:lnTo>
                    <a:pt x="157" y="375"/>
                  </a:lnTo>
                  <a:lnTo>
                    <a:pt x="167" y="378"/>
                  </a:lnTo>
                  <a:lnTo>
                    <a:pt x="176" y="380"/>
                  </a:lnTo>
                  <a:lnTo>
                    <a:pt x="187" y="381"/>
                  </a:lnTo>
                  <a:lnTo>
                    <a:pt x="197" y="382"/>
                  </a:lnTo>
                  <a:lnTo>
                    <a:pt x="197" y="382"/>
                  </a:lnTo>
                  <a:lnTo>
                    <a:pt x="197" y="382"/>
                  </a:lnTo>
                  <a:lnTo>
                    <a:pt x="197" y="382"/>
                  </a:lnTo>
                  <a:lnTo>
                    <a:pt x="208" y="381"/>
                  </a:lnTo>
                  <a:lnTo>
                    <a:pt x="217" y="380"/>
                  </a:lnTo>
                  <a:lnTo>
                    <a:pt x="227" y="378"/>
                  </a:lnTo>
                  <a:lnTo>
                    <a:pt x="237" y="375"/>
                  </a:lnTo>
                  <a:lnTo>
                    <a:pt x="247" y="370"/>
                  </a:lnTo>
                  <a:lnTo>
                    <a:pt x="255" y="365"/>
                  </a:lnTo>
                  <a:lnTo>
                    <a:pt x="263" y="358"/>
                  </a:lnTo>
                  <a:lnTo>
                    <a:pt x="270" y="352"/>
                  </a:lnTo>
                  <a:lnTo>
                    <a:pt x="270" y="352"/>
                  </a:lnTo>
                  <a:lnTo>
                    <a:pt x="278" y="344"/>
                  </a:lnTo>
                  <a:lnTo>
                    <a:pt x="283" y="336"/>
                  </a:lnTo>
                  <a:lnTo>
                    <a:pt x="289" y="327"/>
                  </a:lnTo>
                  <a:lnTo>
                    <a:pt x="293" y="317"/>
                  </a:lnTo>
                  <a:lnTo>
                    <a:pt x="296" y="309"/>
                  </a:lnTo>
                  <a:lnTo>
                    <a:pt x="299" y="299"/>
                  </a:lnTo>
                  <a:lnTo>
                    <a:pt x="301" y="288"/>
                  </a:lnTo>
                  <a:lnTo>
                    <a:pt x="301" y="279"/>
                  </a:lnTo>
                  <a:lnTo>
                    <a:pt x="301" y="279"/>
                  </a:lnTo>
                  <a:lnTo>
                    <a:pt x="301" y="269"/>
                  </a:lnTo>
                  <a:lnTo>
                    <a:pt x="299" y="260"/>
                  </a:lnTo>
                  <a:lnTo>
                    <a:pt x="297" y="253"/>
                  </a:lnTo>
                  <a:lnTo>
                    <a:pt x="295" y="244"/>
                  </a:lnTo>
                  <a:lnTo>
                    <a:pt x="292" y="236"/>
                  </a:lnTo>
                  <a:lnTo>
                    <a:pt x="289" y="228"/>
                  </a:lnTo>
                  <a:lnTo>
                    <a:pt x="284" y="221"/>
                  </a:lnTo>
                  <a:lnTo>
                    <a:pt x="279" y="214"/>
                  </a:lnTo>
                  <a:lnTo>
                    <a:pt x="301" y="192"/>
                  </a:lnTo>
                  <a:lnTo>
                    <a:pt x="301" y="192"/>
                  </a:lnTo>
                  <a:lnTo>
                    <a:pt x="308" y="202"/>
                  </a:lnTo>
                  <a:lnTo>
                    <a:pt x="314" y="212"/>
                  </a:lnTo>
                  <a:lnTo>
                    <a:pt x="319" y="221"/>
                  </a:lnTo>
                  <a:lnTo>
                    <a:pt x="323" y="232"/>
                  </a:lnTo>
                  <a:lnTo>
                    <a:pt x="328" y="243"/>
                  </a:lnTo>
                  <a:lnTo>
                    <a:pt x="330" y="255"/>
                  </a:lnTo>
                  <a:lnTo>
                    <a:pt x="331" y="267"/>
                  </a:lnTo>
                  <a:lnTo>
                    <a:pt x="332" y="279"/>
                  </a:lnTo>
                  <a:lnTo>
                    <a:pt x="332" y="279"/>
                  </a:lnTo>
                  <a:lnTo>
                    <a:pt x="331" y="292"/>
                  </a:lnTo>
                  <a:lnTo>
                    <a:pt x="329" y="304"/>
                  </a:lnTo>
                  <a:lnTo>
                    <a:pt x="326" y="317"/>
                  </a:lnTo>
                  <a:lnTo>
                    <a:pt x="321" y="329"/>
                  </a:lnTo>
                  <a:lnTo>
                    <a:pt x="316" y="341"/>
                  </a:lnTo>
                  <a:lnTo>
                    <a:pt x="309" y="353"/>
                  </a:lnTo>
                  <a:lnTo>
                    <a:pt x="302" y="364"/>
                  </a:lnTo>
                  <a:lnTo>
                    <a:pt x="292" y="374"/>
                  </a:lnTo>
                  <a:lnTo>
                    <a:pt x="292" y="374"/>
                  </a:lnTo>
                  <a:lnTo>
                    <a:pt x="282" y="382"/>
                  </a:lnTo>
                  <a:lnTo>
                    <a:pt x="271" y="390"/>
                  </a:lnTo>
                  <a:lnTo>
                    <a:pt x="261" y="397"/>
                  </a:lnTo>
                  <a:lnTo>
                    <a:pt x="249" y="403"/>
                  </a:lnTo>
                  <a:lnTo>
                    <a:pt x="237" y="407"/>
                  </a:lnTo>
                  <a:lnTo>
                    <a:pt x="224" y="410"/>
                  </a:lnTo>
                  <a:lnTo>
                    <a:pt x="211" y="412"/>
                  </a:lnTo>
                  <a:lnTo>
                    <a:pt x="197" y="412"/>
                  </a:lnTo>
                  <a:lnTo>
                    <a:pt x="197" y="412"/>
                  </a:lnTo>
                  <a:lnTo>
                    <a:pt x="184" y="412"/>
                  </a:lnTo>
                  <a:lnTo>
                    <a:pt x="171" y="410"/>
                  </a:lnTo>
                  <a:lnTo>
                    <a:pt x="158" y="407"/>
                  </a:lnTo>
                  <a:lnTo>
                    <a:pt x="146" y="403"/>
                  </a:lnTo>
                  <a:lnTo>
                    <a:pt x="134" y="397"/>
                  </a:lnTo>
                  <a:lnTo>
                    <a:pt x="122" y="390"/>
                  </a:lnTo>
                  <a:lnTo>
                    <a:pt x="112" y="382"/>
                  </a:lnTo>
                  <a:lnTo>
                    <a:pt x="102" y="374"/>
                  </a:lnTo>
                  <a:lnTo>
                    <a:pt x="102" y="374"/>
                  </a:lnTo>
                  <a:lnTo>
                    <a:pt x="93" y="363"/>
                  </a:lnTo>
                  <a:lnTo>
                    <a:pt x="85" y="352"/>
                  </a:lnTo>
                  <a:lnTo>
                    <a:pt x="78" y="341"/>
                  </a:lnTo>
                  <a:lnTo>
                    <a:pt x="73" y="328"/>
                  </a:lnTo>
                  <a:lnTo>
                    <a:pt x="68" y="316"/>
                  </a:lnTo>
                  <a:lnTo>
                    <a:pt x="65" y="303"/>
                  </a:lnTo>
                  <a:lnTo>
                    <a:pt x="63" y="290"/>
                  </a:lnTo>
                  <a:lnTo>
                    <a:pt x="63" y="279"/>
                  </a:lnTo>
                  <a:lnTo>
                    <a:pt x="63" y="266"/>
                  </a:lnTo>
                  <a:lnTo>
                    <a:pt x="65" y="253"/>
                  </a:lnTo>
                  <a:lnTo>
                    <a:pt x="68" y="240"/>
                  </a:lnTo>
                  <a:lnTo>
                    <a:pt x="73" y="228"/>
                  </a:lnTo>
                  <a:lnTo>
                    <a:pt x="78" y="216"/>
                  </a:lnTo>
                  <a:lnTo>
                    <a:pt x="85" y="204"/>
                  </a:lnTo>
                  <a:lnTo>
                    <a:pt x="93" y="193"/>
                  </a:lnTo>
                  <a:lnTo>
                    <a:pt x="102" y="182"/>
                  </a:lnTo>
                  <a:lnTo>
                    <a:pt x="102" y="182"/>
                  </a:lnTo>
                  <a:lnTo>
                    <a:pt x="112" y="174"/>
                  </a:lnTo>
                  <a:lnTo>
                    <a:pt x="122" y="166"/>
                  </a:lnTo>
                  <a:lnTo>
                    <a:pt x="134" y="160"/>
                  </a:lnTo>
                  <a:lnTo>
                    <a:pt x="145" y="153"/>
                  </a:lnTo>
                  <a:lnTo>
                    <a:pt x="158" y="149"/>
                  </a:lnTo>
                  <a:lnTo>
                    <a:pt x="171" y="146"/>
                  </a:lnTo>
                  <a:lnTo>
                    <a:pt x="184" y="145"/>
                  </a:lnTo>
                  <a:lnTo>
                    <a:pt x="197" y="144"/>
                  </a:lnTo>
                  <a:lnTo>
                    <a:pt x="197" y="144"/>
                  </a:lnTo>
                  <a:lnTo>
                    <a:pt x="210" y="145"/>
                  </a:lnTo>
                  <a:lnTo>
                    <a:pt x="223" y="146"/>
                  </a:lnTo>
                  <a:lnTo>
                    <a:pt x="236" y="149"/>
                  </a:lnTo>
                  <a:lnTo>
                    <a:pt x="248" y="153"/>
                  </a:lnTo>
                  <a:lnTo>
                    <a:pt x="260" y="159"/>
                  </a:lnTo>
                  <a:lnTo>
                    <a:pt x="270" y="165"/>
                  </a:lnTo>
                  <a:lnTo>
                    <a:pt x="281" y="173"/>
                  </a:lnTo>
                  <a:lnTo>
                    <a:pt x="291" y="181"/>
                  </a:lnTo>
                  <a:lnTo>
                    <a:pt x="269" y="203"/>
                  </a:lnTo>
                  <a:close/>
                </a:path>
              </a:pathLst>
            </a:custGeom>
            <a:solidFill>
              <a:schemeClr val="bg1"/>
            </a:solidFill>
            <a:ln>
              <a:noFill/>
            </a:ln>
          </p:spPr>
          <p:txBody>
            <a:bodyPr vert="horz" wrap="square" lIns="91440" tIns="45720" rIns="91440" bIns="45720" numCol="1" anchor="t" anchorCtr="0" compatLnSpc="1"/>
            <a:lstStyle/>
            <a:p>
              <a:endParaRPr lang="ko-KR" altLang="en-US"/>
            </a:p>
          </p:txBody>
        </p:sp>
      </p:grpSp>
      <p:grpSp>
        <p:nvGrpSpPr>
          <p:cNvPr id="61" name="Group 60"/>
          <p:cNvGrpSpPr/>
          <p:nvPr/>
        </p:nvGrpSpPr>
        <p:grpSpPr>
          <a:xfrm>
            <a:off x="5649343" y="3550810"/>
            <a:ext cx="817494" cy="817494"/>
            <a:chOff x="5126106" y="3639710"/>
            <a:chExt cx="817494" cy="817494"/>
          </a:xfrm>
        </p:grpSpPr>
        <p:sp>
          <p:nvSpPr>
            <p:cNvPr id="36" name="Oval 35"/>
            <p:cNvSpPr/>
            <p:nvPr/>
          </p:nvSpPr>
          <p:spPr>
            <a:xfrm>
              <a:off x="5126106" y="3639710"/>
              <a:ext cx="817494" cy="817494"/>
            </a:xfrm>
            <a:prstGeom prst="ellipse">
              <a:avLst/>
            </a:prstGeom>
            <a:gradFill flip="none" rotWithShape="1">
              <a:gsLst>
                <a:gs pos="0">
                  <a:srgbClr val="7B5A85"/>
                </a:gs>
                <a:gs pos="100000">
                  <a:srgbClr val="C35954"/>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9" name="Group 48"/>
            <p:cNvGrpSpPr/>
            <p:nvPr/>
          </p:nvGrpSpPr>
          <p:grpSpPr>
            <a:xfrm>
              <a:off x="5353004" y="3830330"/>
              <a:ext cx="363699" cy="436255"/>
              <a:chOff x="4051300" y="3109913"/>
              <a:chExt cx="628650" cy="754063"/>
            </a:xfrm>
            <a:solidFill>
              <a:schemeClr val="bg1"/>
            </a:solidFill>
          </p:grpSpPr>
          <p:sp>
            <p:nvSpPr>
              <p:cNvPr id="50" name="Freeform 49"/>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1" name="Freeform 50"/>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62" name="Group 61"/>
          <p:cNvGrpSpPr/>
          <p:nvPr/>
        </p:nvGrpSpPr>
        <p:grpSpPr>
          <a:xfrm>
            <a:off x="5102608" y="2194450"/>
            <a:ext cx="817494" cy="817494"/>
            <a:chOff x="4493646" y="2283350"/>
            <a:chExt cx="817494" cy="817494"/>
          </a:xfrm>
        </p:grpSpPr>
        <p:sp>
          <p:nvSpPr>
            <p:cNvPr id="9" name="Oval 8"/>
            <p:cNvSpPr/>
            <p:nvPr/>
          </p:nvSpPr>
          <p:spPr>
            <a:xfrm>
              <a:off x="4493646" y="2283350"/>
              <a:ext cx="817494" cy="817494"/>
            </a:xfrm>
            <a:prstGeom prst="ellipse">
              <a:avLst/>
            </a:prstGeom>
            <a:gradFill flip="none" rotWithShape="1">
              <a:gsLst>
                <a:gs pos="0">
                  <a:srgbClr val="7B5A85"/>
                </a:gs>
                <a:gs pos="100000">
                  <a:srgbClr val="C35954"/>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2" name="Group 51"/>
            <p:cNvGrpSpPr/>
            <p:nvPr/>
          </p:nvGrpSpPr>
          <p:grpSpPr>
            <a:xfrm>
              <a:off x="4687021" y="2488206"/>
              <a:ext cx="430744" cy="407783"/>
              <a:chOff x="2835275" y="3127375"/>
              <a:chExt cx="744538" cy="704850"/>
            </a:xfrm>
            <a:solidFill>
              <a:schemeClr val="bg1"/>
            </a:solidFill>
          </p:grpSpPr>
          <p:sp>
            <p:nvSpPr>
              <p:cNvPr id="53" name="Freeform 52"/>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4" name="Freeform 53"/>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5" name="Freeform 54"/>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6" name="Freeform 55"/>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7" name="Freeform 56"/>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8" name="Freeform 57"/>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9" name="Freeform 58"/>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65" name="Group 64"/>
          <p:cNvGrpSpPr/>
          <p:nvPr/>
        </p:nvGrpSpPr>
        <p:grpSpPr>
          <a:xfrm>
            <a:off x="6165783" y="2230560"/>
            <a:ext cx="4685989" cy="745274"/>
            <a:chOff x="5516949" y="2355570"/>
            <a:chExt cx="4685989" cy="745274"/>
          </a:xfrm>
        </p:grpSpPr>
        <p:sp>
          <p:nvSpPr>
            <p:cNvPr id="63" name="TextBox 62"/>
            <p:cNvSpPr txBox="1"/>
            <p:nvPr/>
          </p:nvSpPr>
          <p:spPr>
            <a:xfrm>
              <a:off x="5516949" y="2355570"/>
              <a:ext cx="4685989" cy="369332"/>
            </a:xfrm>
            <a:prstGeom prst="rect">
              <a:avLst/>
            </a:prstGeom>
          </p:spPr>
          <p:txBody>
            <a:bodyPr wrap="square" rtlCol="0">
              <a:spAutoFit/>
            </a:bodyPr>
            <a:lstStyle/>
            <a:p>
              <a:pPr>
                <a:buClr>
                  <a:srgbClr val="C35954"/>
                </a:buClr>
                <a:buSzPct val="120000"/>
              </a:pPr>
              <a:r>
                <a:rPr lang="en-US" altLang="ko-KR" b="1" smtClean="0">
                  <a:solidFill>
                    <a:srgbClr val="B04474"/>
                  </a:solidFill>
                  <a:latin typeface="微软雅黑" panose="020B0503020204020204" charset="-122"/>
                </a:rPr>
                <a:t>TREMENDOUS VISUAL APPEAL</a:t>
              </a:r>
              <a:endParaRPr lang="en-US" altLang="ko-KR" b="1">
                <a:solidFill>
                  <a:srgbClr val="B04474"/>
                </a:solidFill>
                <a:latin typeface="微软雅黑" panose="020B0503020204020204" charset="-122"/>
              </a:endParaRPr>
            </a:p>
          </p:txBody>
        </p:sp>
        <p:sp>
          <p:nvSpPr>
            <p:cNvPr id="64" name="Rectangle 3"/>
            <p:cNvSpPr txBox="1">
              <a:spLocks noChangeArrowheads="1"/>
            </p:cNvSpPr>
            <p:nvPr/>
          </p:nvSpPr>
          <p:spPr bwMode="auto">
            <a:xfrm>
              <a:off x="5516949" y="2667776"/>
              <a:ext cx="4685988" cy="43306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100" b="0">
                  <a:solidFill>
                    <a:schemeClr val="bg1">
                      <a:lumMod val="95000"/>
                    </a:schemeClr>
                  </a:solidFill>
                  <a:effectLst/>
                  <a:latin typeface="微软雅黑" panose="020B0503020204020204" charset="-122"/>
                </a:rPr>
                <a:t>We create powerpoint templates based on new visual trend that’s fresh, relevant and always on the cutting edge. </a:t>
              </a:r>
              <a:endParaRPr lang="en-US" altLang="ko-KR" sz="1100" b="0">
                <a:solidFill>
                  <a:schemeClr val="bg1">
                    <a:lumMod val="95000"/>
                  </a:schemeClr>
                </a:solidFill>
                <a:effectLst/>
                <a:latin typeface="微软雅黑" panose="020B0503020204020204" charset="-122"/>
              </a:endParaRPr>
            </a:p>
          </p:txBody>
        </p:sp>
      </p:grpSp>
      <p:grpSp>
        <p:nvGrpSpPr>
          <p:cNvPr id="66" name="Group 65"/>
          <p:cNvGrpSpPr/>
          <p:nvPr/>
        </p:nvGrpSpPr>
        <p:grpSpPr>
          <a:xfrm>
            <a:off x="6165783" y="4943280"/>
            <a:ext cx="4685989" cy="745274"/>
            <a:chOff x="5516949" y="2355570"/>
            <a:chExt cx="4685989" cy="745274"/>
          </a:xfrm>
        </p:grpSpPr>
        <p:sp>
          <p:nvSpPr>
            <p:cNvPr id="67" name="TextBox 66"/>
            <p:cNvSpPr txBox="1"/>
            <p:nvPr/>
          </p:nvSpPr>
          <p:spPr>
            <a:xfrm>
              <a:off x="5516949" y="2355570"/>
              <a:ext cx="4685989" cy="369332"/>
            </a:xfrm>
            <a:prstGeom prst="rect">
              <a:avLst/>
            </a:prstGeom>
          </p:spPr>
          <p:txBody>
            <a:bodyPr wrap="square" rtlCol="0">
              <a:spAutoFit/>
            </a:bodyPr>
            <a:lstStyle/>
            <a:p>
              <a:pPr>
                <a:buClr>
                  <a:srgbClr val="C35954"/>
                </a:buClr>
                <a:buSzPct val="120000"/>
              </a:pPr>
              <a:r>
                <a:rPr lang="en-US" altLang="ko-KR" b="1" smtClean="0">
                  <a:solidFill>
                    <a:srgbClr val="B04474"/>
                  </a:solidFill>
                  <a:latin typeface="微软雅黑" panose="020B0503020204020204" charset="-122"/>
                </a:rPr>
                <a:t>CONTEMPORARY COLORS</a:t>
              </a:r>
              <a:endParaRPr lang="en-US" altLang="ko-KR" b="1">
                <a:solidFill>
                  <a:srgbClr val="B04474"/>
                </a:solidFill>
                <a:latin typeface="微软雅黑" panose="020B0503020204020204" charset="-122"/>
              </a:endParaRPr>
            </a:p>
          </p:txBody>
        </p:sp>
        <p:sp>
          <p:nvSpPr>
            <p:cNvPr id="68" name="Rectangle 3"/>
            <p:cNvSpPr txBox="1">
              <a:spLocks noChangeArrowheads="1"/>
            </p:cNvSpPr>
            <p:nvPr/>
          </p:nvSpPr>
          <p:spPr bwMode="auto">
            <a:xfrm>
              <a:off x="5516949" y="2667776"/>
              <a:ext cx="4685988" cy="43306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100" b="0">
                  <a:solidFill>
                    <a:schemeClr val="bg1">
                      <a:lumMod val="95000"/>
                    </a:schemeClr>
                  </a:solidFill>
                  <a:effectLst/>
                  <a:latin typeface="微软雅黑" panose="020B0503020204020204" charset="-122"/>
                </a:rPr>
                <a:t>We create powerpoint templates based on new visual trend that’s fresh, relevant and always on the cutting edge. </a:t>
              </a:r>
              <a:endParaRPr lang="en-US" altLang="ko-KR" sz="1100" b="0">
                <a:solidFill>
                  <a:schemeClr val="bg1">
                    <a:lumMod val="95000"/>
                  </a:schemeClr>
                </a:solidFill>
                <a:effectLst/>
                <a:latin typeface="微软雅黑" panose="020B0503020204020204" charset="-122"/>
              </a:endParaRPr>
            </a:p>
          </p:txBody>
        </p:sp>
      </p:grpSp>
      <p:grpSp>
        <p:nvGrpSpPr>
          <p:cNvPr id="69" name="Group 68"/>
          <p:cNvGrpSpPr/>
          <p:nvPr/>
        </p:nvGrpSpPr>
        <p:grpSpPr>
          <a:xfrm>
            <a:off x="6704962" y="3586919"/>
            <a:ext cx="4685989" cy="745274"/>
            <a:chOff x="5516949" y="2355570"/>
            <a:chExt cx="4685989" cy="745274"/>
          </a:xfrm>
        </p:grpSpPr>
        <p:sp>
          <p:nvSpPr>
            <p:cNvPr id="70" name="TextBox 69"/>
            <p:cNvSpPr txBox="1"/>
            <p:nvPr/>
          </p:nvSpPr>
          <p:spPr>
            <a:xfrm>
              <a:off x="5516949" y="2355570"/>
              <a:ext cx="4685989" cy="369332"/>
            </a:xfrm>
            <a:prstGeom prst="rect">
              <a:avLst/>
            </a:prstGeom>
          </p:spPr>
          <p:txBody>
            <a:bodyPr wrap="square" rtlCol="0">
              <a:spAutoFit/>
            </a:bodyPr>
            <a:lstStyle/>
            <a:p>
              <a:pPr>
                <a:buClr>
                  <a:srgbClr val="C35954"/>
                </a:buClr>
                <a:buSzPct val="120000"/>
              </a:pPr>
              <a:r>
                <a:rPr lang="en-US" altLang="ko-KR" b="1">
                  <a:solidFill>
                    <a:srgbClr val="B04474"/>
                  </a:solidFill>
                  <a:latin typeface="微软雅黑" panose="020B0503020204020204" charset="-122"/>
                </a:rPr>
                <a:t>SLEEK DIAGRAM &amp; CHART</a:t>
              </a:r>
              <a:endParaRPr lang="en-US" altLang="ko-KR" b="1">
                <a:solidFill>
                  <a:srgbClr val="B04474"/>
                </a:solidFill>
                <a:latin typeface="微软雅黑" panose="020B0503020204020204" charset="-122"/>
              </a:endParaRPr>
            </a:p>
          </p:txBody>
        </p:sp>
        <p:sp>
          <p:nvSpPr>
            <p:cNvPr id="71" name="Rectangle 3"/>
            <p:cNvSpPr txBox="1">
              <a:spLocks noChangeArrowheads="1"/>
            </p:cNvSpPr>
            <p:nvPr/>
          </p:nvSpPr>
          <p:spPr bwMode="auto">
            <a:xfrm>
              <a:off x="5516949" y="2667776"/>
              <a:ext cx="4685988" cy="43306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100" b="0">
                  <a:solidFill>
                    <a:schemeClr val="bg1">
                      <a:lumMod val="95000"/>
                    </a:schemeClr>
                  </a:solidFill>
                  <a:effectLst/>
                  <a:latin typeface="微软雅黑" panose="020B0503020204020204" charset="-122"/>
                </a:rPr>
                <a:t>We create powerpoint templates based on new visual trend that’s fresh, relevant and always on the cutting edge. </a:t>
              </a:r>
              <a:endParaRPr lang="en-US" altLang="ko-KR" sz="1100" b="0">
                <a:solidFill>
                  <a:schemeClr val="bg1">
                    <a:lumMod val="95000"/>
                  </a:schemeClr>
                </a:solidFill>
                <a:effectLst/>
                <a:latin typeface="微软雅黑" panose="020B0503020204020204" charset="-122"/>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362200" y="233572"/>
            <a:ext cx="7467600" cy="64643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600" smtClean="0">
                <a:effectLst/>
                <a:latin typeface="微软雅黑" panose="020B0503020204020204" charset="-122"/>
                <a:ea typeface="微软雅黑" panose="020B0503020204020204" charset="-122"/>
              </a:rPr>
              <a:t>市场未来发展</a:t>
            </a:r>
            <a:endParaRPr lang="zh-CN" sz="3600">
              <a:effectLst/>
              <a:latin typeface="微软雅黑" panose="020B0503020204020204" charset="-122"/>
              <a:ea typeface="微软雅黑" panose="020B0503020204020204" charset="-122"/>
            </a:endParaRPr>
          </a:p>
        </p:txBody>
      </p:sp>
      <p:sp>
        <p:nvSpPr>
          <p:cNvPr id="4" name="Rectangle 3"/>
          <p:cNvSpPr txBox="1">
            <a:spLocks noChangeArrowheads="1"/>
          </p:cNvSpPr>
          <p:nvPr/>
        </p:nvSpPr>
        <p:spPr bwMode="auto">
          <a:xfrm>
            <a:off x="623889" y="999859"/>
            <a:ext cx="10944224" cy="294569"/>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300" b="0">
                <a:effectLst/>
                <a:latin typeface="微软雅黑" panose="020B0503020204020204" charset="-122"/>
              </a:rPr>
              <a:t>Powerpoint offers word processing, outlining, drawing, graphing, and presentation management tools- all designed to be easy to use and learn</a:t>
            </a:r>
            <a:endParaRPr lang="en-US" altLang="ko-KR" sz="1300" b="0">
              <a:effectLst/>
              <a:latin typeface="微软雅黑" panose="020B0503020204020204" charset="-122"/>
            </a:endParaRPr>
          </a:p>
        </p:txBody>
      </p:sp>
      <p:sp>
        <p:nvSpPr>
          <p:cNvPr id="5" name="TextBox 4"/>
          <p:cNvSpPr txBox="1"/>
          <p:nvPr/>
        </p:nvSpPr>
        <p:spPr>
          <a:xfrm>
            <a:off x="612698" y="1795885"/>
            <a:ext cx="4685989" cy="369332"/>
          </a:xfrm>
          <a:prstGeom prst="rect">
            <a:avLst/>
          </a:prstGeom>
        </p:spPr>
        <p:txBody>
          <a:bodyPr wrap="square" rtlCol="0">
            <a:spAutoFit/>
          </a:bodyPr>
          <a:lstStyle/>
          <a:p>
            <a:pPr marL="180975" indent="-180975">
              <a:buClr>
                <a:srgbClr val="C35954"/>
              </a:buClr>
              <a:buSzPct val="120000"/>
              <a:buFont typeface="Arial" panose="020B0604020202020204" pitchFamily="34" charset="0"/>
              <a:buChar char="•"/>
            </a:pPr>
            <a:r>
              <a:rPr lang="en-US" altLang="ko-KR" b="1">
                <a:solidFill>
                  <a:srgbClr val="C35954"/>
                </a:solidFill>
                <a:latin typeface="微软雅黑" panose="020B0503020204020204" charset="-122"/>
              </a:rPr>
              <a:t>SLEEK DIAGRAM &amp; CHART</a:t>
            </a:r>
            <a:endParaRPr lang="en-US" altLang="ko-KR" b="1">
              <a:solidFill>
                <a:srgbClr val="C35954"/>
              </a:solidFill>
              <a:latin typeface="微软雅黑" panose="020B0503020204020204" charset="-122"/>
            </a:endParaRPr>
          </a:p>
        </p:txBody>
      </p:sp>
      <p:sp>
        <p:nvSpPr>
          <p:cNvPr id="7" name="Rectangle 3"/>
          <p:cNvSpPr txBox="1">
            <a:spLocks noChangeArrowheads="1"/>
          </p:cNvSpPr>
          <p:nvPr/>
        </p:nvSpPr>
        <p:spPr bwMode="auto">
          <a:xfrm>
            <a:off x="806662" y="2108091"/>
            <a:ext cx="4685988" cy="43306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100" b="0">
                <a:solidFill>
                  <a:schemeClr val="tx1"/>
                </a:solidFill>
                <a:effectLst/>
                <a:latin typeface="微软雅黑" panose="020B0503020204020204" charset="-122"/>
              </a:rPr>
              <a:t>We create powerpoint templates based on new visual trend that’s fresh, relevant and always on the cutting edge. </a:t>
            </a:r>
            <a:endParaRPr lang="en-US" altLang="ko-KR" sz="1100" b="0">
              <a:solidFill>
                <a:schemeClr val="tx1"/>
              </a:solidFill>
              <a:effectLst/>
              <a:latin typeface="微软雅黑" panose="020B0503020204020204" charset="-122"/>
            </a:endParaRPr>
          </a:p>
        </p:txBody>
      </p:sp>
      <p:graphicFrame>
        <p:nvGraphicFramePr>
          <p:cNvPr id="8" name="차트 6"/>
          <p:cNvGraphicFramePr/>
          <p:nvPr/>
        </p:nvGraphicFramePr>
        <p:xfrm>
          <a:off x="781116" y="2592190"/>
          <a:ext cx="5448300" cy="1202558"/>
        </p:xfrm>
        <a:graphic>
          <a:graphicData uri="http://schemas.openxmlformats.org/drawingml/2006/chart">
            <c:chart xmlns:c="http://schemas.openxmlformats.org/drawingml/2006/chart" xmlns:r="http://schemas.openxmlformats.org/officeDocument/2006/relationships" r:id="rId1"/>
          </a:graphicData>
        </a:graphic>
      </p:graphicFrame>
      <p:sp>
        <p:nvSpPr>
          <p:cNvPr id="9" name="TextBox 8"/>
          <p:cNvSpPr txBox="1"/>
          <p:nvPr/>
        </p:nvSpPr>
        <p:spPr>
          <a:xfrm>
            <a:off x="638243" y="4097138"/>
            <a:ext cx="4685989" cy="369332"/>
          </a:xfrm>
          <a:prstGeom prst="rect">
            <a:avLst/>
          </a:prstGeom>
        </p:spPr>
        <p:txBody>
          <a:bodyPr wrap="square" rtlCol="0">
            <a:spAutoFit/>
          </a:bodyPr>
          <a:lstStyle/>
          <a:p>
            <a:pPr marL="180975" indent="-180975">
              <a:buClr>
                <a:srgbClr val="C35954"/>
              </a:buClr>
              <a:buSzPct val="120000"/>
              <a:buFont typeface="Arial" panose="020B0604020202020204" pitchFamily="34" charset="0"/>
              <a:buChar char="•"/>
            </a:pPr>
            <a:r>
              <a:rPr lang="en-US" altLang="ko-KR" b="1">
                <a:solidFill>
                  <a:srgbClr val="C35954"/>
                </a:solidFill>
                <a:latin typeface="微软雅黑" panose="020B0503020204020204" charset="-122"/>
              </a:rPr>
              <a:t>CONTEMPORARY COLORS</a:t>
            </a:r>
            <a:endParaRPr lang="en-US" altLang="ko-KR" b="1">
              <a:solidFill>
                <a:srgbClr val="C35954"/>
              </a:solidFill>
              <a:latin typeface="微软雅黑" panose="020B0503020204020204" charset="-122"/>
            </a:endParaRPr>
          </a:p>
        </p:txBody>
      </p:sp>
      <p:sp>
        <p:nvSpPr>
          <p:cNvPr id="11" name="Rectangle 3"/>
          <p:cNvSpPr txBox="1">
            <a:spLocks noChangeArrowheads="1"/>
          </p:cNvSpPr>
          <p:nvPr/>
        </p:nvSpPr>
        <p:spPr bwMode="auto">
          <a:xfrm>
            <a:off x="832207" y="4409344"/>
            <a:ext cx="4685988" cy="43306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100" b="0">
                <a:solidFill>
                  <a:schemeClr val="tx1"/>
                </a:solidFill>
                <a:effectLst/>
                <a:latin typeface="微软雅黑" panose="020B0503020204020204" charset="-122"/>
              </a:rPr>
              <a:t>We create powerpoint templates based on new visual trend that’s fresh, relevant and always on the cutting edge. </a:t>
            </a:r>
            <a:endParaRPr lang="en-US" altLang="ko-KR" sz="1100" b="0">
              <a:solidFill>
                <a:schemeClr val="tx1"/>
              </a:solidFill>
              <a:effectLst/>
              <a:latin typeface="微软雅黑" panose="020B0503020204020204" charset="-122"/>
            </a:endParaRPr>
          </a:p>
        </p:txBody>
      </p:sp>
      <p:graphicFrame>
        <p:nvGraphicFramePr>
          <p:cNvPr id="12" name="차트 6"/>
          <p:cNvGraphicFramePr/>
          <p:nvPr/>
        </p:nvGraphicFramePr>
        <p:xfrm>
          <a:off x="806661" y="4893443"/>
          <a:ext cx="5448300" cy="120255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표 4"/>
          <p:cNvGraphicFramePr>
            <a:graphicFrameLocks noGrp="1"/>
          </p:cNvGraphicFramePr>
          <p:nvPr/>
        </p:nvGraphicFramePr>
        <p:xfrm>
          <a:off x="5924550" y="1770484"/>
          <a:ext cx="5429249" cy="4290504"/>
        </p:xfrm>
        <a:graphic>
          <a:graphicData uri="http://schemas.openxmlformats.org/drawingml/2006/table">
            <a:tbl>
              <a:tblPr firstRow="1" bandRow="1">
                <a:tableStyleId>{5C22544A-7EE6-4342-B048-85BDC9FD1C3A}</a:tableStyleId>
              </a:tblPr>
              <a:tblGrid>
                <a:gridCol w="426996"/>
                <a:gridCol w="1458507"/>
                <a:gridCol w="2013766"/>
                <a:gridCol w="764990"/>
                <a:gridCol w="764990"/>
              </a:tblGrid>
              <a:tr h="526552">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100" smtClean="0">
                        <a:solidFill>
                          <a:schemeClr val="bg1"/>
                        </a:solidFill>
                        <a:latin typeface="微软雅黑" panose="020B0503020204020204" charset="-122"/>
                      </a:endParaRPr>
                    </a:p>
                  </a:txBody>
                  <a:tcPr anchor="ctr">
                    <a:lnL w="6350" cap="flat" cmpd="sng" algn="ctr">
                      <a:solidFill>
                        <a:schemeClr val="bg1">
                          <a:lumMod val="50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100" smtClean="0">
                          <a:solidFill>
                            <a:schemeClr val="bg1"/>
                          </a:solidFill>
                          <a:latin typeface="微软雅黑" panose="020B0503020204020204" charset="-122"/>
                        </a:rPr>
                        <a:t>STYLISH DESIGN</a:t>
                      </a:r>
                      <a:endParaRPr lang="en-US" altLang="ko-KR" sz="1100" dirty="0" smtClean="0">
                        <a:solidFill>
                          <a:schemeClr val="bg1"/>
                        </a:solidFill>
                        <a:latin typeface="微软雅黑" panose="020B0503020204020204" charset="-122"/>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100" smtClean="0">
                          <a:solidFill>
                            <a:schemeClr val="bg1"/>
                          </a:solidFill>
                          <a:latin typeface="微软雅黑" panose="020B0503020204020204" charset="-122"/>
                        </a:rPr>
                        <a:t>STYLISH DESIGN</a:t>
                      </a:r>
                      <a:endParaRPr lang="en-US" altLang="ko-KR" sz="1100" dirty="0" smtClean="0">
                        <a:solidFill>
                          <a:schemeClr val="bg1"/>
                        </a:solidFill>
                        <a:latin typeface="微软雅黑" panose="020B0503020204020204" charset="-122"/>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100" smtClean="0">
                          <a:solidFill>
                            <a:schemeClr val="bg1"/>
                          </a:solidFill>
                          <a:latin typeface="微软雅黑" panose="020B0503020204020204" charset="-122"/>
                        </a:rPr>
                        <a:t>DESIGN</a:t>
                      </a:r>
                      <a:endParaRPr lang="en-US" altLang="ko-KR" sz="1100" dirty="0" smtClean="0">
                        <a:solidFill>
                          <a:schemeClr val="bg1"/>
                        </a:solidFill>
                        <a:latin typeface="微软雅黑" panose="020B0503020204020204" charset="-122"/>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100" smtClean="0">
                          <a:solidFill>
                            <a:schemeClr val="bg1"/>
                          </a:solidFill>
                          <a:latin typeface="微软雅黑" panose="020B0503020204020204" charset="-122"/>
                        </a:rPr>
                        <a:t>DESIGN</a:t>
                      </a:r>
                      <a:endParaRPr lang="en-US" altLang="ko-KR" sz="1100" dirty="0" smtClean="0">
                        <a:solidFill>
                          <a:schemeClr val="bg1"/>
                        </a:solidFill>
                        <a:latin typeface="微软雅黑" panose="020B0503020204020204" charset="-122"/>
                      </a:endParaRPr>
                    </a:p>
                  </a:txBody>
                  <a:tcPr anchor="ctr">
                    <a:lnL w="3175" cap="flat" cmpd="sng" algn="ctr">
                      <a:solidFill>
                        <a:schemeClr val="tx1">
                          <a:lumMod val="75000"/>
                          <a:lumOff val="2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r>
              <a:tr h="940988">
                <a:tc>
                  <a:txBody>
                    <a:bodyPr/>
                    <a:lstStyle/>
                    <a:p>
                      <a:pPr algn="ctr" latinLnBrk="1"/>
                      <a:r>
                        <a:rPr lang="en-US" altLang="ko-KR" sz="1200" b="1" smtClean="0">
                          <a:solidFill>
                            <a:schemeClr val="bg1"/>
                          </a:solidFill>
                          <a:latin typeface="微软雅黑" panose="020B0503020204020204" charset="-122"/>
                        </a:rPr>
                        <a:t>01</a:t>
                      </a:r>
                      <a:endParaRPr lang="en-US" altLang="ko-KR" sz="1200" b="1" smtClean="0">
                        <a:solidFill>
                          <a:schemeClr val="bg1"/>
                        </a:solidFill>
                        <a:latin typeface="微软雅黑" panose="020B0503020204020204" charset="-122"/>
                      </a:endParaRPr>
                    </a:p>
                  </a:txBody>
                  <a:tcPr anchor="ctr">
                    <a:lnL w="6350" cap="flat" cmpd="sng" algn="ctr">
                      <a:solidFill>
                        <a:schemeClr val="bg1">
                          <a:lumMod val="50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B5A85"/>
                    </a:solidFill>
                  </a:tcPr>
                </a:tc>
                <a:tc>
                  <a:txBody>
                    <a:bodyPr/>
                    <a:lstStyle/>
                    <a:p>
                      <a:pPr algn="l" latinLnBrk="1"/>
                      <a:r>
                        <a:rPr lang="en-US" altLang="ko-KR" sz="1200" b="1" smtClean="0">
                          <a:solidFill>
                            <a:schemeClr val="tx1">
                              <a:lumMod val="75000"/>
                              <a:lumOff val="25000"/>
                            </a:schemeClr>
                          </a:solidFill>
                          <a:latin typeface="微软雅黑" panose="020B0503020204020204" charset="-122"/>
                        </a:rPr>
                        <a:t>Contemporary Colors</a:t>
                      </a:r>
                      <a:endParaRPr lang="en-US" altLang="ko-KR" sz="1200" b="1" smtClean="0">
                        <a:solidFill>
                          <a:schemeClr val="tx1">
                            <a:lumMod val="75000"/>
                            <a:lumOff val="25000"/>
                          </a:schemeClr>
                        </a:solidFill>
                        <a:latin typeface="微软雅黑" panose="020B0503020204020204" charset="-122"/>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7B5A85">
                        <a:alpha val="10000"/>
                      </a:srgbClr>
                    </a:solidFill>
                  </a:tcPr>
                </a:tc>
                <a:tc>
                  <a:txBody>
                    <a:bodyPr/>
                    <a:lstStyle/>
                    <a:p>
                      <a:pPr algn="l" latinLnBrk="0"/>
                      <a:r>
                        <a:rPr lang="en-US" altLang="ko-KR" sz="1100" b="0" smtClean="0">
                          <a:solidFill>
                            <a:schemeClr val="tx1">
                              <a:lumMod val="75000"/>
                              <a:lumOff val="25000"/>
                            </a:schemeClr>
                          </a:solidFill>
                          <a:effectLst/>
                          <a:latin typeface="微软雅黑" panose="020B0503020204020204" charset="-122"/>
                        </a:rPr>
                        <a:t>Catch the feel of design in contemporary colors and styles.</a:t>
                      </a:r>
                      <a:endParaRPr lang="en-US" altLang="ko-KR" sz="1100" b="0">
                        <a:solidFill>
                          <a:schemeClr val="tx1">
                            <a:lumMod val="75000"/>
                            <a:lumOff val="25000"/>
                          </a:schemeClr>
                        </a:solidFill>
                        <a:effectLst/>
                        <a:latin typeface="微软雅黑" panose="020B0503020204020204" charset="-122"/>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ysDot"/>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95000"/>
                          <a:lumOff val="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100" smtClean="0">
                          <a:solidFill>
                            <a:schemeClr val="tx1">
                              <a:lumMod val="75000"/>
                              <a:lumOff val="25000"/>
                            </a:schemeClr>
                          </a:solidFill>
                          <a:latin typeface="微软雅黑" panose="020B0503020204020204" charset="-122"/>
                        </a:rPr>
                        <a:t>Text</a:t>
                      </a:r>
                      <a:r>
                        <a:rPr lang="en-US" altLang="ko-KR" sz="1100" baseline="0" smtClean="0">
                          <a:solidFill>
                            <a:schemeClr val="tx1">
                              <a:lumMod val="75000"/>
                              <a:lumOff val="25000"/>
                            </a:schemeClr>
                          </a:solidFill>
                          <a:latin typeface="微软雅黑" panose="020B0503020204020204" charset="-122"/>
                        </a:rPr>
                        <a:t> </a:t>
                      </a:r>
                      <a:endParaRPr lang="en-US" altLang="ko-KR" sz="1100" dirty="0" smtClean="0">
                        <a:solidFill>
                          <a:schemeClr val="tx1">
                            <a:lumMod val="75000"/>
                            <a:lumOff val="25000"/>
                          </a:schemeClr>
                        </a:solidFill>
                        <a:latin typeface="微软雅黑" panose="020B0503020204020204" charset="-122"/>
                      </a:endParaRPr>
                    </a:p>
                  </a:txBody>
                  <a:tcPr anchor="ctr">
                    <a:lnL w="3175" cap="flat" cmpd="sng" algn="ctr">
                      <a:solidFill>
                        <a:schemeClr val="tx1">
                          <a:lumMod val="75000"/>
                          <a:lumOff val="25000"/>
                        </a:schemeClr>
                      </a:solidFill>
                      <a:prstDash val="sysDot"/>
                      <a:round/>
                      <a:headEnd type="none" w="med" len="med"/>
                      <a:tailEnd type="none" w="med" len="med"/>
                    </a:lnL>
                    <a:lnR w="3175" cap="flat" cmpd="sng" algn="ctr">
                      <a:solidFill>
                        <a:schemeClr val="tx1">
                          <a:lumMod val="75000"/>
                          <a:lumOff val="25000"/>
                        </a:schemeClr>
                      </a:solidFill>
                      <a:prstDash val="sysDot"/>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95000"/>
                          <a:lumOff val="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100" smtClean="0">
                          <a:solidFill>
                            <a:schemeClr val="tx1">
                              <a:lumMod val="75000"/>
                              <a:lumOff val="25000"/>
                            </a:schemeClr>
                          </a:solidFill>
                          <a:latin typeface="微软雅黑" panose="020B0503020204020204" charset="-122"/>
                        </a:rPr>
                        <a:t>Text</a:t>
                      </a:r>
                      <a:r>
                        <a:rPr lang="en-US" altLang="ko-KR" sz="1100" baseline="0" smtClean="0">
                          <a:solidFill>
                            <a:schemeClr val="tx1">
                              <a:lumMod val="75000"/>
                              <a:lumOff val="25000"/>
                            </a:schemeClr>
                          </a:solidFill>
                          <a:latin typeface="微软雅黑" panose="020B0503020204020204" charset="-122"/>
                        </a:rPr>
                        <a:t> </a:t>
                      </a:r>
                      <a:endParaRPr lang="en-US" altLang="ko-KR" sz="1100" dirty="0" smtClean="0">
                        <a:solidFill>
                          <a:schemeClr val="tx1">
                            <a:lumMod val="75000"/>
                            <a:lumOff val="25000"/>
                          </a:schemeClr>
                        </a:solidFill>
                        <a:latin typeface="微软雅黑" panose="020B0503020204020204" charset="-122"/>
                      </a:endParaRPr>
                    </a:p>
                  </a:txBody>
                  <a:tcPr anchor="ctr">
                    <a:lnL w="3175" cap="flat" cmpd="sng" algn="ctr">
                      <a:solidFill>
                        <a:schemeClr val="tx1">
                          <a:lumMod val="75000"/>
                          <a:lumOff val="25000"/>
                        </a:schemeClr>
                      </a:solidFill>
                      <a:prstDash val="sysDot"/>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95000"/>
                          <a:lumOff val="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940988">
                <a:tc>
                  <a:txBody>
                    <a:bodyPr/>
                    <a:lstStyle/>
                    <a:p>
                      <a:pPr algn="ctr" latinLnBrk="1"/>
                      <a:r>
                        <a:rPr lang="en-US" altLang="ko-KR" sz="1200" b="1" smtClean="0">
                          <a:solidFill>
                            <a:schemeClr val="bg1"/>
                          </a:solidFill>
                          <a:latin typeface="微软雅黑" panose="020B0503020204020204" charset="-122"/>
                        </a:rPr>
                        <a:t>02</a:t>
                      </a:r>
                      <a:endParaRPr lang="en-US" altLang="ko-KR" sz="1200" b="1" smtClean="0">
                        <a:solidFill>
                          <a:schemeClr val="bg1"/>
                        </a:solidFill>
                        <a:latin typeface="微软雅黑" panose="020B0503020204020204" charset="-122"/>
                      </a:endParaRPr>
                    </a:p>
                  </a:txBody>
                  <a:tcPr anchor="ctr">
                    <a:lnL w="6350" cap="flat" cmpd="sng" algn="ctr">
                      <a:solidFill>
                        <a:schemeClr val="bg1">
                          <a:lumMod val="50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B5A85"/>
                    </a:solidFill>
                  </a:tcPr>
                </a:tc>
                <a:tc>
                  <a:txBody>
                    <a:bodyPr/>
                    <a:lstStyle/>
                    <a:p>
                      <a:pPr algn="l" latinLnBrk="1"/>
                      <a:r>
                        <a:rPr lang="en-US" altLang="ko-KR" sz="1200" b="1" smtClean="0">
                          <a:solidFill>
                            <a:schemeClr val="tx1">
                              <a:lumMod val="75000"/>
                              <a:lumOff val="25000"/>
                            </a:schemeClr>
                          </a:solidFill>
                          <a:latin typeface="微软雅黑" panose="020B0503020204020204" charset="-122"/>
                        </a:rPr>
                        <a:t>Sleek Diagram &amp; chart</a:t>
                      </a:r>
                      <a:endParaRPr lang="en-US" altLang="ko-KR" sz="1200" b="1" smtClean="0">
                        <a:solidFill>
                          <a:schemeClr val="tx1">
                            <a:lumMod val="75000"/>
                            <a:lumOff val="25000"/>
                          </a:schemeClr>
                        </a:solidFill>
                        <a:latin typeface="微软雅黑" panose="020B0503020204020204" charset="-122"/>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7B5A85">
                        <a:alpha val="10000"/>
                      </a:srgbClr>
                    </a:solidFill>
                  </a:tcPr>
                </a:tc>
                <a:tc>
                  <a:txBody>
                    <a:bodyPr/>
                    <a:lstStyle/>
                    <a:p>
                      <a:pPr algn="l" latinLnBrk="0"/>
                      <a:r>
                        <a:rPr lang="en-US" altLang="ko-KR" sz="1100" b="0" smtClean="0">
                          <a:solidFill>
                            <a:schemeClr val="tx1">
                              <a:lumMod val="75000"/>
                              <a:lumOff val="25000"/>
                            </a:schemeClr>
                          </a:solidFill>
                          <a:effectLst/>
                          <a:latin typeface="微软雅黑" panose="020B0503020204020204" charset="-122"/>
                        </a:rPr>
                        <a:t>Catch the feel of design in contemporary colors and styles.</a:t>
                      </a:r>
                      <a:endParaRPr lang="en-US" altLang="ko-KR" sz="1100" b="0">
                        <a:solidFill>
                          <a:schemeClr val="tx1">
                            <a:lumMod val="75000"/>
                            <a:lumOff val="25000"/>
                          </a:schemeClr>
                        </a:solidFill>
                        <a:effectLst/>
                        <a:latin typeface="微软雅黑" panose="020B0503020204020204" charset="-122"/>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ysDot"/>
                      <a:round/>
                      <a:headEnd type="none" w="med" len="med"/>
                      <a:tailEnd type="none" w="med" len="med"/>
                    </a:lnR>
                    <a:lnT w="3175" cap="flat" cmpd="sng" algn="ctr">
                      <a:solidFill>
                        <a:schemeClr val="tx1">
                          <a:lumMod val="95000"/>
                          <a:lumOff val="5000"/>
                        </a:schemeClr>
                      </a:solidFill>
                      <a:prstDash val="sysDash"/>
                      <a:round/>
                      <a:headEnd type="none" w="med" len="med"/>
                      <a:tailEnd type="none" w="med" len="med"/>
                    </a:lnT>
                    <a:lnB w="3175" cap="flat" cmpd="sng" algn="ctr">
                      <a:solidFill>
                        <a:schemeClr val="tx1">
                          <a:lumMod val="95000"/>
                          <a:lumOff val="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100" smtClean="0">
                          <a:solidFill>
                            <a:schemeClr val="tx1">
                              <a:lumMod val="75000"/>
                              <a:lumOff val="25000"/>
                            </a:schemeClr>
                          </a:solidFill>
                          <a:latin typeface="微软雅黑" panose="020B0503020204020204" charset="-122"/>
                        </a:rPr>
                        <a:t>Text</a:t>
                      </a:r>
                      <a:r>
                        <a:rPr lang="en-US" altLang="ko-KR" sz="1100" baseline="0" smtClean="0">
                          <a:solidFill>
                            <a:schemeClr val="tx1">
                              <a:lumMod val="75000"/>
                              <a:lumOff val="25000"/>
                            </a:schemeClr>
                          </a:solidFill>
                          <a:latin typeface="微软雅黑" panose="020B0503020204020204" charset="-122"/>
                        </a:rPr>
                        <a:t> </a:t>
                      </a:r>
                      <a:endParaRPr lang="en-US" altLang="ko-KR" sz="1100" dirty="0" smtClean="0">
                        <a:solidFill>
                          <a:schemeClr val="tx1">
                            <a:lumMod val="75000"/>
                            <a:lumOff val="25000"/>
                          </a:schemeClr>
                        </a:solidFill>
                        <a:latin typeface="微软雅黑" panose="020B0503020204020204" charset="-122"/>
                      </a:endParaRPr>
                    </a:p>
                  </a:txBody>
                  <a:tcPr anchor="ctr">
                    <a:lnL w="3175" cap="flat" cmpd="sng" algn="ctr">
                      <a:solidFill>
                        <a:schemeClr val="tx1">
                          <a:lumMod val="75000"/>
                          <a:lumOff val="25000"/>
                        </a:schemeClr>
                      </a:solidFill>
                      <a:prstDash val="sysDot"/>
                      <a:round/>
                      <a:headEnd type="none" w="med" len="med"/>
                      <a:tailEnd type="none" w="med" len="med"/>
                    </a:lnL>
                    <a:lnR w="3175" cap="flat" cmpd="sng" algn="ctr">
                      <a:solidFill>
                        <a:schemeClr val="tx1">
                          <a:lumMod val="75000"/>
                          <a:lumOff val="25000"/>
                        </a:schemeClr>
                      </a:solidFill>
                      <a:prstDash val="sysDot"/>
                      <a:round/>
                      <a:headEnd type="none" w="med" len="med"/>
                      <a:tailEnd type="none" w="med" len="med"/>
                    </a:lnR>
                    <a:lnT w="3175" cap="flat" cmpd="sng" algn="ctr">
                      <a:solidFill>
                        <a:schemeClr val="tx1">
                          <a:lumMod val="95000"/>
                          <a:lumOff val="5000"/>
                        </a:schemeClr>
                      </a:solidFill>
                      <a:prstDash val="sysDash"/>
                      <a:round/>
                      <a:headEnd type="none" w="med" len="med"/>
                      <a:tailEnd type="none" w="med" len="med"/>
                    </a:lnT>
                    <a:lnB w="3175" cap="flat" cmpd="sng" algn="ctr">
                      <a:solidFill>
                        <a:schemeClr val="tx1">
                          <a:lumMod val="95000"/>
                          <a:lumOff val="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100" smtClean="0">
                          <a:solidFill>
                            <a:schemeClr val="tx1">
                              <a:lumMod val="75000"/>
                              <a:lumOff val="25000"/>
                            </a:schemeClr>
                          </a:solidFill>
                          <a:latin typeface="微软雅黑" panose="020B0503020204020204" charset="-122"/>
                        </a:rPr>
                        <a:t>Text</a:t>
                      </a:r>
                      <a:r>
                        <a:rPr lang="en-US" altLang="ko-KR" sz="1100" baseline="0" smtClean="0">
                          <a:solidFill>
                            <a:schemeClr val="tx1">
                              <a:lumMod val="75000"/>
                              <a:lumOff val="25000"/>
                            </a:schemeClr>
                          </a:solidFill>
                          <a:latin typeface="微软雅黑" panose="020B0503020204020204" charset="-122"/>
                        </a:rPr>
                        <a:t> </a:t>
                      </a:r>
                      <a:endParaRPr lang="en-US" altLang="ko-KR" sz="1100" dirty="0" smtClean="0">
                        <a:solidFill>
                          <a:schemeClr val="tx1">
                            <a:lumMod val="75000"/>
                            <a:lumOff val="25000"/>
                          </a:schemeClr>
                        </a:solidFill>
                        <a:latin typeface="微软雅黑" panose="020B0503020204020204" charset="-122"/>
                      </a:endParaRPr>
                    </a:p>
                  </a:txBody>
                  <a:tcPr anchor="ctr">
                    <a:lnL w="3175" cap="flat" cmpd="sng" algn="ctr">
                      <a:solidFill>
                        <a:schemeClr val="tx1">
                          <a:lumMod val="75000"/>
                          <a:lumOff val="25000"/>
                        </a:schemeClr>
                      </a:solidFill>
                      <a:prstDash val="sysDot"/>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lumMod val="95000"/>
                          <a:lumOff val="5000"/>
                        </a:schemeClr>
                      </a:solidFill>
                      <a:prstDash val="sysDash"/>
                      <a:round/>
                      <a:headEnd type="none" w="med" len="med"/>
                      <a:tailEnd type="none" w="med" len="med"/>
                    </a:lnT>
                    <a:lnB w="3175" cap="flat" cmpd="sng" algn="ctr">
                      <a:solidFill>
                        <a:schemeClr val="tx1">
                          <a:lumMod val="95000"/>
                          <a:lumOff val="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940988">
                <a:tc>
                  <a:txBody>
                    <a:bodyPr/>
                    <a:lstStyle/>
                    <a:p>
                      <a:pPr algn="ctr" latinLnBrk="1"/>
                      <a:r>
                        <a:rPr lang="en-US" altLang="ko-KR" sz="1200" b="1" smtClean="0">
                          <a:solidFill>
                            <a:schemeClr val="bg1"/>
                          </a:solidFill>
                          <a:latin typeface="微软雅黑" panose="020B0503020204020204" charset="-122"/>
                        </a:rPr>
                        <a:t>03</a:t>
                      </a:r>
                      <a:endParaRPr lang="en-US" altLang="ko-KR" sz="1200" b="1" smtClean="0">
                        <a:solidFill>
                          <a:schemeClr val="bg1"/>
                        </a:solidFill>
                        <a:latin typeface="微软雅黑" panose="020B0503020204020204" charset="-122"/>
                      </a:endParaRPr>
                    </a:p>
                  </a:txBody>
                  <a:tcPr anchor="ctr">
                    <a:lnL w="6350" cap="flat" cmpd="sng" algn="ctr">
                      <a:solidFill>
                        <a:schemeClr val="bg1">
                          <a:lumMod val="50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B5A85"/>
                    </a:solidFill>
                  </a:tcPr>
                </a:tc>
                <a:tc>
                  <a:txBody>
                    <a:bodyPr/>
                    <a:lstStyle/>
                    <a:p>
                      <a:pPr algn="l" latinLnBrk="1"/>
                      <a:r>
                        <a:rPr lang="en-US" altLang="ko-KR" sz="1200" b="1" smtClean="0">
                          <a:solidFill>
                            <a:schemeClr val="tx1">
                              <a:lumMod val="75000"/>
                              <a:lumOff val="25000"/>
                            </a:schemeClr>
                          </a:solidFill>
                          <a:latin typeface="微软雅黑" panose="020B0503020204020204" charset="-122"/>
                        </a:rPr>
                        <a:t>Tremendous visual appeal</a:t>
                      </a:r>
                      <a:endParaRPr lang="en-US" altLang="ko-KR" sz="1200" b="1" smtClean="0">
                        <a:solidFill>
                          <a:schemeClr val="tx1">
                            <a:lumMod val="75000"/>
                            <a:lumOff val="25000"/>
                          </a:schemeClr>
                        </a:solidFill>
                        <a:latin typeface="微软雅黑" panose="020B0503020204020204" charset="-122"/>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bg1">
                          <a:lumMod val="50000"/>
                        </a:schemeClr>
                      </a:solidFill>
                      <a:prstDash val="sysDash"/>
                      <a:round/>
                      <a:headEnd type="none" w="med" len="med"/>
                      <a:tailEnd type="none" w="med" len="med"/>
                    </a:lnT>
                    <a:lnB w="3175"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rgbClr val="7B5A85">
                        <a:alpha val="10000"/>
                      </a:srgbClr>
                    </a:solidFill>
                  </a:tcPr>
                </a:tc>
                <a:tc>
                  <a:txBody>
                    <a:bodyPr/>
                    <a:lstStyle/>
                    <a:p>
                      <a:pPr algn="l" latinLnBrk="0"/>
                      <a:r>
                        <a:rPr lang="en-US" altLang="ko-KR" sz="1100" b="0" smtClean="0">
                          <a:solidFill>
                            <a:schemeClr val="tx1">
                              <a:lumMod val="75000"/>
                              <a:lumOff val="25000"/>
                            </a:schemeClr>
                          </a:solidFill>
                          <a:effectLst/>
                          <a:latin typeface="微软雅黑" panose="020B0503020204020204" charset="-122"/>
                        </a:rPr>
                        <a:t>Catch the feel of design in contemporary colors and styles.</a:t>
                      </a:r>
                      <a:endParaRPr lang="en-US" altLang="ko-KR" sz="1100" b="0">
                        <a:solidFill>
                          <a:schemeClr val="tx1">
                            <a:lumMod val="75000"/>
                            <a:lumOff val="25000"/>
                          </a:schemeClr>
                        </a:solidFill>
                        <a:effectLst/>
                        <a:latin typeface="微软雅黑" panose="020B0503020204020204" charset="-122"/>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ysDot"/>
                      <a:round/>
                      <a:headEnd type="none" w="med" len="med"/>
                      <a:tailEnd type="none" w="med" len="med"/>
                    </a:lnR>
                    <a:lnT w="3175" cap="flat" cmpd="sng" algn="ctr">
                      <a:solidFill>
                        <a:schemeClr val="tx1">
                          <a:lumMod val="95000"/>
                          <a:lumOff val="5000"/>
                        </a:schemeClr>
                      </a:solidFill>
                      <a:prstDash val="sysDash"/>
                      <a:round/>
                      <a:headEnd type="none" w="med" len="med"/>
                      <a:tailEnd type="none" w="med" len="med"/>
                    </a:lnT>
                    <a:lnB w="3175" cap="flat" cmpd="sng" algn="ctr">
                      <a:solidFill>
                        <a:schemeClr val="tx1">
                          <a:lumMod val="95000"/>
                          <a:lumOff val="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100" smtClean="0">
                          <a:solidFill>
                            <a:schemeClr val="tx1">
                              <a:lumMod val="75000"/>
                              <a:lumOff val="25000"/>
                            </a:schemeClr>
                          </a:solidFill>
                          <a:latin typeface="微软雅黑" panose="020B0503020204020204" charset="-122"/>
                        </a:rPr>
                        <a:t>Text</a:t>
                      </a:r>
                      <a:r>
                        <a:rPr lang="en-US" altLang="ko-KR" sz="1100" baseline="0" smtClean="0">
                          <a:solidFill>
                            <a:schemeClr val="tx1">
                              <a:lumMod val="75000"/>
                              <a:lumOff val="25000"/>
                            </a:schemeClr>
                          </a:solidFill>
                          <a:latin typeface="微软雅黑" panose="020B0503020204020204" charset="-122"/>
                        </a:rPr>
                        <a:t> </a:t>
                      </a:r>
                      <a:endParaRPr lang="en-US" altLang="ko-KR" sz="1100" dirty="0" smtClean="0">
                        <a:solidFill>
                          <a:schemeClr val="tx1">
                            <a:lumMod val="75000"/>
                            <a:lumOff val="25000"/>
                          </a:schemeClr>
                        </a:solidFill>
                        <a:latin typeface="微软雅黑" panose="020B0503020204020204" charset="-122"/>
                      </a:endParaRPr>
                    </a:p>
                  </a:txBody>
                  <a:tcPr anchor="ctr">
                    <a:lnL w="3175" cap="flat" cmpd="sng" algn="ctr">
                      <a:solidFill>
                        <a:schemeClr val="tx1">
                          <a:lumMod val="75000"/>
                          <a:lumOff val="25000"/>
                        </a:schemeClr>
                      </a:solidFill>
                      <a:prstDash val="sysDot"/>
                      <a:round/>
                      <a:headEnd type="none" w="med" len="med"/>
                      <a:tailEnd type="none" w="med" len="med"/>
                    </a:lnL>
                    <a:lnR w="3175" cap="flat" cmpd="sng" algn="ctr">
                      <a:solidFill>
                        <a:schemeClr val="tx1">
                          <a:lumMod val="75000"/>
                          <a:lumOff val="25000"/>
                        </a:schemeClr>
                      </a:solidFill>
                      <a:prstDash val="sysDot"/>
                      <a:round/>
                      <a:headEnd type="none" w="med" len="med"/>
                      <a:tailEnd type="none" w="med" len="med"/>
                    </a:lnR>
                    <a:lnT w="3175" cap="flat" cmpd="sng" algn="ctr">
                      <a:solidFill>
                        <a:schemeClr val="tx1">
                          <a:lumMod val="95000"/>
                          <a:lumOff val="5000"/>
                        </a:schemeClr>
                      </a:solidFill>
                      <a:prstDash val="sysDash"/>
                      <a:round/>
                      <a:headEnd type="none" w="med" len="med"/>
                      <a:tailEnd type="none" w="med" len="med"/>
                    </a:lnT>
                    <a:lnB w="3175" cap="flat" cmpd="sng" algn="ctr">
                      <a:solidFill>
                        <a:schemeClr val="tx1">
                          <a:lumMod val="95000"/>
                          <a:lumOff val="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100" smtClean="0">
                          <a:solidFill>
                            <a:schemeClr val="tx1">
                              <a:lumMod val="75000"/>
                              <a:lumOff val="25000"/>
                            </a:schemeClr>
                          </a:solidFill>
                          <a:latin typeface="微软雅黑" panose="020B0503020204020204" charset="-122"/>
                        </a:rPr>
                        <a:t>Text</a:t>
                      </a:r>
                      <a:r>
                        <a:rPr lang="en-US" altLang="ko-KR" sz="1100" baseline="0" smtClean="0">
                          <a:solidFill>
                            <a:schemeClr val="tx1">
                              <a:lumMod val="75000"/>
                              <a:lumOff val="25000"/>
                            </a:schemeClr>
                          </a:solidFill>
                          <a:latin typeface="微软雅黑" panose="020B0503020204020204" charset="-122"/>
                        </a:rPr>
                        <a:t> </a:t>
                      </a:r>
                      <a:endParaRPr lang="en-US" altLang="ko-KR" sz="1100" dirty="0" smtClean="0">
                        <a:solidFill>
                          <a:schemeClr val="tx1">
                            <a:lumMod val="75000"/>
                            <a:lumOff val="25000"/>
                          </a:schemeClr>
                        </a:solidFill>
                        <a:latin typeface="微软雅黑" panose="020B0503020204020204" charset="-122"/>
                      </a:endParaRPr>
                    </a:p>
                  </a:txBody>
                  <a:tcPr anchor="ctr">
                    <a:lnL w="3175" cap="flat" cmpd="sng" algn="ctr">
                      <a:solidFill>
                        <a:schemeClr val="tx1">
                          <a:lumMod val="75000"/>
                          <a:lumOff val="25000"/>
                        </a:schemeClr>
                      </a:solidFill>
                      <a:prstDash val="sysDot"/>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lumMod val="95000"/>
                          <a:lumOff val="5000"/>
                        </a:schemeClr>
                      </a:solidFill>
                      <a:prstDash val="sysDash"/>
                      <a:round/>
                      <a:headEnd type="none" w="med" len="med"/>
                      <a:tailEnd type="none" w="med" len="med"/>
                    </a:lnT>
                    <a:lnB w="3175" cap="flat" cmpd="sng" algn="ctr">
                      <a:solidFill>
                        <a:schemeClr val="tx1">
                          <a:lumMod val="95000"/>
                          <a:lumOff val="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940988">
                <a:tc>
                  <a:txBody>
                    <a:bodyPr/>
                    <a:lstStyle/>
                    <a:p>
                      <a:pPr algn="ctr" latinLnBrk="1"/>
                      <a:r>
                        <a:rPr lang="en-US" altLang="ko-KR" sz="1200" b="1" smtClean="0">
                          <a:solidFill>
                            <a:schemeClr val="bg1"/>
                          </a:solidFill>
                          <a:latin typeface="微软雅黑" panose="020B0503020204020204" charset="-122"/>
                        </a:rPr>
                        <a:t>04</a:t>
                      </a:r>
                      <a:endParaRPr lang="en-US" altLang="ko-KR" sz="1200" b="1" smtClean="0">
                        <a:solidFill>
                          <a:schemeClr val="bg1"/>
                        </a:solidFill>
                        <a:latin typeface="微软雅黑" panose="020B0503020204020204" charset="-122"/>
                      </a:endParaRPr>
                    </a:p>
                  </a:txBody>
                  <a:tcPr anchor="ctr">
                    <a:lnL w="6350" cap="flat" cmpd="sng" algn="ctr">
                      <a:solidFill>
                        <a:schemeClr val="bg1">
                          <a:lumMod val="50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7B5A85"/>
                    </a:solidFill>
                  </a:tcPr>
                </a:tc>
                <a:tc>
                  <a:txBody>
                    <a:bodyPr/>
                    <a:lstStyle/>
                    <a:p>
                      <a:pPr algn="l" latinLnBrk="1"/>
                      <a:r>
                        <a:rPr lang="en-US" altLang="ko-KR" sz="1200" b="1" dirty="0" smtClean="0">
                          <a:solidFill>
                            <a:schemeClr val="tx1">
                              <a:lumMod val="75000"/>
                              <a:lumOff val="25000"/>
                            </a:schemeClr>
                          </a:solidFill>
                          <a:latin typeface="微软雅黑" panose="020B0503020204020204" charset="-122"/>
                        </a:rPr>
                        <a:t>Top quality design</a:t>
                      </a:r>
                      <a:endParaRPr lang="en-US" altLang="ko-KR" sz="1200" b="1" dirty="0" smtClean="0">
                        <a:solidFill>
                          <a:schemeClr val="tx1">
                            <a:lumMod val="75000"/>
                            <a:lumOff val="25000"/>
                          </a:schemeClr>
                        </a:solidFill>
                        <a:latin typeface="微软雅黑" panose="020B0503020204020204" charset="-122"/>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bg1">
                          <a:lumMod val="50000"/>
                        </a:schemeClr>
                      </a:solidFill>
                      <a:prstDash val="sysDash"/>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7B5A85">
                        <a:alpha val="10000"/>
                      </a:srgbClr>
                    </a:solidFill>
                  </a:tcPr>
                </a:tc>
                <a:tc>
                  <a:txBody>
                    <a:bodyPr/>
                    <a:lstStyle/>
                    <a:p>
                      <a:pPr algn="l" latinLnBrk="0"/>
                      <a:r>
                        <a:rPr lang="en-US" altLang="ko-KR" sz="1100" b="0" smtClean="0">
                          <a:solidFill>
                            <a:schemeClr val="tx1">
                              <a:lumMod val="75000"/>
                              <a:lumOff val="25000"/>
                            </a:schemeClr>
                          </a:solidFill>
                          <a:effectLst/>
                          <a:latin typeface="微软雅黑" panose="020B0503020204020204" charset="-122"/>
                        </a:rPr>
                        <a:t>Catch the feel of design in contemporary colors and styles.</a:t>
                      </a:r>
                      <a:endParaRPr lang="en-US" altLang="ko-KR" sz="1100" b="0">
                        <a:solidFill>
                          <a:schemeClr val="tx1">
                            <a:lumMod val="75000"/>
                            <a:lumOff val="25000"/>
                          </a:schemeClr>
                        </a:solidFill>
                        <a:effectLst/>
                        <a:latin typeface="微软雅黑" panose="020B0503020204020204" charset="-122"/>
                      </a:endParaRPr>
                    </a:p>
                  </a:txBody>
                  <a:tcPr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ysDot"/>
                      <a:round/>
                      <a:headEnd type="none" w="med" len="med"/>
                      <a:tailEnd type="none" w="med" len="med"/>
                    </a:lnR>
                    <a:lnT w="3175" cap="flat" cmpd="sng" algn="ctr">
                      <a:solidFill>
                        <a:schemeClr val="tx1">
                          <a:lumMod val="95000"/>
                          <a:lumOff val="5000"/>
                        </a:schemeClr>
                      </a:solidFill>
                      <a:prstDash val="sysDash"/>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100" smtClean="0">
                          <a:solidFill>
                            <a:schemeClr val="tx1">
                              <a:lumMod val="75000"/>
                              <a:lumOff val="25000"/>
                            </a:schemeClr>
                          </a:solidFill>
                          <a:latin typeface="微软雅黑" panose="020B0503020204020204" charset="-122"/>
                        </a:rPr>
                        <a:t>Text</a:t>
                      </a:r>
                      <a:r>
                        <a:rPr lang="en-US" altLang="ko-KR" sz="1100" baseline="0" smtClean="0">
                          <a:solidFill>
                            <a:schemeClr val="tx1">
                              <a:lumMod val="75000"/>
                              <a:lumOff val="25000"/>
                            </a:schemeClr>
                          </a:solidFill>
                          <a:latin typeface="微软雅黑" panose="020B0503020204020204" charset="-122"/>
                        </a:rPr>
                        <a:t> </a:t>
                      </a:r>
                      <a:endParaRPr lang="en-US" altLang="ko-KR" sz="1100" dirty="0" smtClean="0">
                        <a:solidFill>
                          <a:schemeClr val="tx1">
                            <a:lumMod val="75000"/>
                            <a:lumOff val="25000"/>
                          </a:schemeClr>
                        </a:solidFill>
                        <a:latin typeface="微软雅黑" panose="020B0503020204020204" charset="-122"/>
                      </a:endParaRPr>
                    </a:p>
                  </a:txBody>
                  <a:tcPr anchor="ctr">
                    <a:lnL w="3175" cap="flat" cmpd="sng" algn="ctr">
                      <a:solidFill>
                        <a:schemeClr val="tx1">
                          <a:lumMod val="75000"/>
                          <a:lumOff val="25000"/>
                        </a:schemeClr>
                      </a:solidFill>
                      <a:prstDash val="sysDot"/>
                      <a:round/>
                      <a:headEnd type="none" w="med" len="med"/>
                      <a:tailEnd type="none" w="med" len="med"/>
                    </a:lnL>
                    <a:lnR w="3175" cap="flat" cmpd="sng" algn="ctr">
                      <a:solidFill>
                        <a:schemeClr val="tx1">
                          <a:lumMod val="75000"/>
                          <a:lumOff val="25000"/>
                        </a:schemeClr>
                      </a:solidFill>
                      <a:prstDash val="sysDot"/>
                      <a:round/>
                      <a:headEnd type="none" w="med" len="med"/>
                      <a:tailEnd type="none" w="med" len="med"/>
                    </a:lnR>
                    <a:lnT w="3175" cap="flat" cmpd="sng" algn="ctr">
                      <a:solidFill>
                        <a:schemeClr val="tx1">
                          <a:lumMod val="95000"/>
                          <a:lumOff val="5000"/>
                        </a:schemeClr>
                      </a:solidFill>
                      <a:prstDash val="sysDash"/>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100" smtClean="0">
                          <a:solidFill>
                            <a:schemeClr val="tx1">
                              <a:lumMod val="75000"/>
                              <a:lumOff val="25000"/>
                            </a:schemeClr>
                          </a:solidFill>
                          <a:latin typeface="微软雅黑" panose="020B0503020204020204" charset="-122"/>
                        </a:rPr>
                        <a:t>Text</a:t>
                      </a:r>
                      <a:r>
                        <a:rPr lang="en-US" altLang="ko-KR" sz="1100" baseline="0" smtClean="0">
                          <a:solidFill>
                            <a:schemeClr val="tx1">
                              <a:lumMod val="75000"/>
                              <a:lumOff val="25000"/>
                            </a:schemeClr>
                          </a:solidFill>
                          <a:latin typeface="微软雅黑" panose="020B0503020204020204" charset="-122"/>
                        </a:rPr>
                        <a:t> </a:t>
                      </a:r>
                      <a:endParaRPr lang="en-US" altLang="ko-KR" sz="1100" dirty="0" smtClean="0">
                        <a:solidFill>
                          <a:schemeClr val="tx1">
                            <a:lumMod val="75000"/>
                            <a:lumOff val="25000"/>
                          </a:schemeClr>
                        </a:solidFill>
                        <a:latin typeface="微软雅黑" panose="020B0503020204020204" charset="-122"/>
                      </a:endParaRPr>
                    </a:p>
                  </a:txBody>
                  <a:tcPr anchor="ctr">
                    <a:lnL w="3175" cap="flat" cmpd="sng" algn="ctr">
                      <a:solidFill>
                        <a:schemeClr val="tx1">
                          <a:lumMod val="75000"/>
                          <a:lumOff val="25000"/>
                        </a:schemeClr>
                      </a:solidFill>
                      <a:prstDash val="sysDot"/>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lumMod val="95000"/>
                          <a:lumOff val="5000"/>
                        </a:schemeClr>
                      </a:solidFill>
                      <a:prstDash val="sysDash"/>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1316472" y="2526993"/>
            <a:ext cx="894896" cy="894896"/>
            <a:chOff x="1316472" y="2556021"/>
            <a:chExt cx="894896" cy="894896"/>
          </a:xfrm>
        </p:grpSpPr>
        <p:sp>
          <p:nvSpPr>
            <p:cNvPr id="9" name="Oval 8"/>
            <p:cNvSpPr/>
            <p:nvPr/>
          </p:nvSpPr>
          <p:spPr>
            <a:xfrm>
              <a:off x="1316472" y="2556021"/>
              <a:ext cx="894896" cy="894896"/>
            </a:xfrm>
            <a:prstGeom prst="ellipse">
              <a:avLst/>
            </a:prstGeom>
            <a:gradFill flip="none" rotWithShape="1">
              <a:gsLst>
                <a:gs pos="0">
                  <a:srgbClr val="7B5A85"/>
                </a:gs>
                <a:gs pos="100000">
                  <a:srgbClr val="C35954"/>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2" name="Group 31"/>
            <p:cNvGrpSpPr/>
            <p:nvPr/>
          </p:nvGrpSpPr>
          <p:grpSpPr>
            <a:xfrm>
              <a:off x="1570131" y="2782586"/>
              <a:ext cx="387578" cy="441766"/>
              <a:chOff x="4021138" y="1814513"/>
              <a:chExt cx="669925" cy="763588"/>
            </a:xfrm>
            <a:solidFill>
              <a:schemeClr val="bg1">
                <a:lumMod val="95000"/>
              </a:schemeClr>
            </a:solidFill>
          </p:grpSpPr>
          <p:sp>
            <p:nvSpPr>
              <p:cNvPr id="33" name="Freeform 32"/>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34" name="Rectangle 33"/>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35" name="Freeform 34"/>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36" name="Freeform 35"/>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37" name="Rectangle 36"/>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38" name="Rectangle 37"/>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39" name="Freeform 38"/>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0" name="Freeform 39"/>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1" name="Freeform 40"/>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2" name="Freeform 41"/>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2" name="Group 1"/>
          <p:cNvGrpSpPr/>
          <p:nvPr/>
        </p:nvGrpSpPr>
        <p:grpSpPr>
          <a:xfrm>
            <a:off x="9980632" y="2526993"/>
            <a:ext cx="894896" cy="894896"/>
            <a:chOff x="9980632" y="2556021"/>
            <a:chExt cx="894896" cy="894896"/>
          </a:xfrm>
        </p:grpSpPr>
        <p:sp>
          <p:nvSpPr>
            <p:cNvPr id="12" name="Oval 11"/>
            <p:cNvSpPr/>
            <p:nvPr/>
          </p:nvSpPr>
          <p:spPr>
            <a:xfrm>
              <a:off x="9980632" y="2556021"/>
              <a:ext cx="894896" cy="894896"/>
            </a:xfrm>
            <a:prstGeom prst="ellipse">
              <a:avLst/>
            </a:prstGeom>
            <a:gradFill flip="none" rotWithShape="1">
              <a:gsLst>
                <a:gs pos="0">
                  <a:srgbClr val="7B5A85"/>
                </a:gs>
                <a:gs pos="100000">
                  <a:srgbClr val="C35954"/>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3" name="Group 42"/>
            <p:cNvGrpSpPr/>
            <p:nvPr/>
          </p:nvGrpSpPr>
          <p:grpSpPr>
            <a:xfrm>
              <a:off x="10212708" y="2799578"/>
              <a:ext cx="430744" cy="407783"/>
              <a:chOff x="2835275" y="3127375"/>
              <a:chExt cx="744538" cy="704850"/>
            </a:xfrm>
            <a:solidFill>
              <a:schemeClr val="bg1">
                <a:lumMod val="95000"/>
              </a:schemeClr>
            </a:solidFill>
          </p:grpSpPr>
          <p:sp>
            <p:nvSpPr>
              <p:cNvPr id="44" name="Freeform 43"/>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5" name="Freeform 44"/>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6" name="Freeform 45"/>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7" name="Freeform 46"/>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8" name="Freeform 47"/>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9" name="Freeform 48"/>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0" name="Freeform 49"/>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sp>
        <p:nvSpPr>
          <p:cNvPr id="3" name="Rectangle 3"/>
          <p:cNvSpPr txBox="1">
            <a:spLocks noChangeArrowheads="1"/>
          </p:cNvSpPr>
          <p:nvPr/>
        </p:nvSpPr>
        <p:spPr bwMode="auto">
          <a:xfrm>
            <a:off x="2362200" y="233572"/>
            <a:ext cx="7467600" cy="64643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600" smtClean="0">
                <a:effectLst/>
                <a:latin typeface="微软雅黑" panose="020B0503020204020204" charset="-122"/>
                <a:ea typeface="微软雅黑" panose="020B0503020204020204" charset="-122"/>
              </a:rPr>
              <a:t>产品展望</a:t>
            </a:r>
            <a:endParaRPr lang="zh-CN" sz="3600">
              <a:effectLst/>
              <a:latin typeface="微软雅黑" panose="020B0503020204020204" charset="-122"/>
              <a:ea typeface="微软雅黑" panose="020B0503020204020204" charset="-122"/>
            </a:endParaRPr>
          </a:p>
        </p:txBody>
      </p:sp>
      <p:sp>
        <p:nvSpPr>
          <p:cNvPr id="4" name="Rectangle 3"/>
          <p:cNvSpPr txBox="1">
            <a:spLocks noChangeArrowheads="1"/>
          </p:cNvSpPr>
          <p:nvPr/>
        </p:nvSpPr>
        <p:spPr bwMode="auto">
          <a:xfrm>
            <a:off x="623889" y="999859"/>
            <a:ext cx="10944224" cy="294569"/>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300" b="0">
                <a:effectLst/>
                <a:latin typeface="微软雅黑" panose="020B0503020204020204" charset="-122"/>
              </a:rPr>
              <a:t>Powerpoint offers word processing, outlining, drawing, graphing, and presentation management tools- all designed to be easy to use and learn</a:t>
            </a:r>
            <a:endParaRPr lang="en-US" altLang="ko-KR" sz="1300" b="0">
              <a:effectLst/>
              <a:latin typeface="微软雅黑" panose="020B0503020204020204" charset="-122"/>
            </a:endParaRPr>
          </a:p>
        </p:txBody>
      </p:sp>
      <p:cxnSp>
        <p:nvCxnSpPr>
          <p:cNvPr id="5" name="Straight Connector 4"/>
          <p:cNvCxnSpPr/>
          <p:nvPr/>
        </p:nvCxnSpPr>
        <p:spPr>
          <a:xfrm>
            <a:off x="2219325" y="2974441"/>
            <a:ext cx="7750175" cy="0"/>
          </a:xfrm>
          <a:prstGeom prst="line">
            <a:avLst/>
          </a:prstGeom>
          <a:ln>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5003798" y="2218872"/>
            <a:ext cx="2184406" cy="2184400"/>
          </a:xfrm>
          <a:prstGeom prst="ellipse">
            <a:avLst/>
          </a:prstGeom>
          <a:solidFill>
            <a:srgbClr val="0B1123"/>
          </a:solidFill>
          <a:ln>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5163047" y="2721002"/>
            <a:ext cx="1865906" cy="1015663"/>
          </a:xfrm>
          <a:prstGeom prst="rect">
            <a:avLst/>
          </a:prstGeom>
        </p:spPr>
        <p:txBody>
          <a:bodyPr wrap="square" rtlCol="0">
            <a:spAutoFit/>
          </a:bodyPr>
          <a:lstStyle/>
          <a:p>
            <a:pPr algn="ctr">
              <a:buClr>
                <a:schemeClr val="tx1">
                  <a:lumMod val="85000"/>
                  <a:lumOff val="15000"/>
                </a:schemeClr>
              </a:buClr>
              <a:buSzPct val="105000"/>
            </a:pPr>
            <a:r>
              <a:rPr lang="en-US" altLang="ko-KR" sz="2000" b="1" smtClean="0">
                <a:solidFill>
                  <a:srgbClr val="C35954"/>
                </a:solidFill>
                <a:latin typeface="微软雅黑" panose="020B0503020204020204" charset="-122"/>
              </a:rPr>
              <a:t>MORE </a:t>
            </a:r>
            <a:endParaRPr lang="en-US" altLang="ko-KR" sz="2000" b="1" smtClean="0">
              <a:solidFill>
                <a:srgbClr val="C35954"/>
              </a:solidFill>
              <a:latin typeface="微软雅黑" panose="020B0503020204020204" charset="-122"/>
            </a:endParaRPr>
          </a:p>
          <a:p>
            <a:pPr algn="ctr">
              <a:buClr>
                <a:schemeClr val="tx1">
                  <a:lumMod val="85000"/>
                  <a:lumOff val="15000"/>
                </a:schemeClr>
              </a:buClr>
              <a:buSzPct val="105000"/>
            </a:pPr>
            <a:r>
              <a:rPr lang="en-US" altLang="ko-KR" sz="2000" b="1" smtClean="0">
                <a:solidFill>
                  <a:srgbClr val="C35954"/>
                </a:solidFill>
                <a:latin typeface="微软雅黑" panose="020B0503020204020204" charset="-122"/>
              </a:rPr>
              <a:t>CHOICES AND VISUAL TRENDS</a:t>
            </a:r>
            <a:endParaRPr lang="en-US" altLang="ko-KR" sz="2000" b="1">
              <a:solidFill>
                <a:srgbClr val="C35954"/>
              </a:solidFill>
              <a:latin typeface="微软雅黑" panose="020B0503020204020204" charset="-122"/>
            </a:endParaRPr>
          </a:p>
        </p:txBody>
      </p:sp>
      <p:sp>
        <p:nvSpPr>
          <p:cNvPr id="17" name="TextBox 16"/>
          <p:cNvSpPr txBox="1"/>
          <p:nvPr/>
        </p:nvSpPr>
        <p:spPr>
          <a:xfrm>
            <a:off x="2193704" y="2594982"/>
            <a:ext cx="2280648" cy="338554"/>
          </a:xfrm>
          <a:prstGeom prst="rect">
            <a:avLst/>
          </a:prstGeom>
        </p:spPr>
        <p:txBody>
          <a:bodyPr wrap="square" rtlCol="0">
            <a:spAutoFit/>
          </a:bodyPr>
          <a:lstStyle/>
          <a:p>
            <a:pPr>
              <a:buClr>
                <a:srgbClr val="F9BD45"/>
              </a:buClr>
              <a:buSzPct val="150000"/>
            </a:pPr>
            <a:r>
              <a:rPr lang="en-US" altLang="ko-KR" sz="1600" b="1" smtClean="0">
                <a:solidFill>
                  <a:srgbClr val="7C5A85"/>
                </a:solidFill>
                <a:latin typeface="微软雅黑" panose="020B0503020204020204" charset="-122"/>
              </a:rPr>
              <a:t>TOP QUALITY DESIGN</a:t>
            </a:r>
            <a:endParaRPr lang="en-US" altLang="ko-KR" sz="1600" b="1">
              <a:solidFill>
                <a:srgbClr val="7C5A85"/>
              </a:solidFill>
              <a:latin typeface="微软雅黑" panose="020B0503020204020204" charset="-122"/>
            </a:endParaRPr>
          </a:p>
        </p:txBody>
      </p:sp>
      <p:sp>
        <p:nvSpPr>
          <p:cNvPr id="18" name="TextBox 17"/>
          <p:cNvSpPr txBox="1"/>
          <p:nvPr/>
        </p:nvSpPr>
        <p:spPr>
          <a:xfrm>
            <a:off x="7117122" y="2594982"/>
            <a:ext cx="2872205" cy="338554"/>
          </a:xfrm>
          <a:prstGeom prst="rect">
            <a:avLst/>
          </a:prstGeom>
        </p:spPr>
        <p:txBody>
          <a:bodyPr wrap="square" rtlCol="0">
            <a:spAutoFit/>
          </a:bodyPr>
          <a:lstStyle/>
          <a:p>
            <a:pPr algn="r">
              <a:buClr>
                <a:srgbClr val="F9BD45"/>
              </a:buClr>
              <a:buSzPct val="150000"/>
            </a:pPr>
            <a:r>
              <a:rPr lang="en-US" altLang="ko-KR" sz="1600" b="1" smtClean="0">
                <a:solidFill>
                  <a:srgbClr val="C35954"/>
                </a:solidFill>
                <a:latin typeface="微软雅黑" panose="020B0503020204020204" charset="-122"/>
              </a:rPr>
              <a:t>SLEEK DIAGRAM &amp; CHART</a:t>
            </a:r>
            <a:endParaRPr lang="en-US" altLang="ko-KR" sz="1600" b="1">
              <a:solidFill>
                <a:srgbClr val="C35954"/>
              </a:solidFill>
              <a:latin typeface="微软雅黑" panose="020B0503020204020204" charset="-122"/>
            </a:endParaRPr>
          </a:p>
        </p:txBody>
      </p:sp>
      <p:grpSp>
        <p:nvGrpSpPr>
          <p:cNvPr id="19" name="Group 18"/>
          <p:cNvGrpSpPr/>
          <p:nvPr/>
        </p:nvGrpSpPr>
        <p:grpSpPr>
          <a:xfrm>
            <a:off x="1557028" y="3977864"/>
            <a:ext cx="3100981" cy="648512"/>
            <a:chOff x="1406798" y="3682174"/>
            <a:chExt cx="3100981" cy="648512"/>
          </a:xfrm>
        </p:grpSpPr>
        <p:sp>
          <p:nvSpPr>
            <p:cNvPr id="20" name="Rectangle 3"/>
            <p:cNvSpPr txBox="1">
              <a:spLocks noChangeArrowheads="1"/>
            </p:cNvSpPr>
            <p:nvPr/>
          </p:nvSpPr>
          <p:spPr bwMode="auto">
            <a:xfrm>
              <a:off x="1463948" y="3682174"/>
              <a:ext cx="3043831"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200" b="0">
                  <a:solidFill>
                    <a:schemeClr val="tx1"/>
                  </a:solidFill>
                  <a:effectLst/>
                  <a:latin typeface="微软雅黑" panose="020B0503020204020204" charset="-122"/>
                </a:rPr>
                <a:t>Our user-friendly and functional search engine helps you locate the right templates, effectively saving your time.</a:t>
              </a:r>
              <a:endParaRPr lang="en-US" altLang="ko-KR" sz="1200" b="0">
                <a:solidFill>
                  <a:schemeClr val="tx1"/>
                </a:solidFill>
                <a:effectLst/>
                <a:latin typeface="微软雅黑" panose="020B0503020204020204" charset="-122"/>
              </a:endParaRPr>
            </a:p>
          </p:txBody>
        </p:sp>
        <p:sp>
          <p:nvSpPr>
            <p:cNvPr id="21" name="Rectangle 20"/>
            <p:cNvSpPr/>
            <p:nvPr/>
          </p:nvSpPr>
          <p:spPr>
            <a:xfrm>
              <a:off x="1406798" y="3700430"/>
              <a:ext cx="45719" cy="612000"/>
            </a:xfrm>
            <a:prstGeom prst="rect">
              <a:avLst/>
            </a:prstGeom>
            <a:solidFill>
              <a:srgbClr val="7C5A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2" name="Group 21"/>
          <p:cNvGrpSpPr/>
          <p:nvPr/>
        </p:nvGrpSpPr>
        <p:grpSpPr>
          <a:xfrm>
            <a:off x="1557028" y="4777743"/>
            <a:ext cx="3100981" cy="648512"/>
            <a:chOff x="1406798" y="4482053"/>
            <a:chExt cx="3100981" cy="648512"/>
          </a:xfrm>
        </p:grpSpPr>
        <p:sp>
          <p:nvSpPr>
            <p:cNvPr id="23" name="Rectangle 3"/>
            <p:cNvSpPr txBox="1">
              <a:spLocks noChangeArrowheads="1"/>
            </p:cNvSpPr>
            <p:nvPr/>
          </p:nvSpPr>
          <p:spPr bwMode="auto">
            <a:xfrm>
              <a:off x="1463948" y="4482053"/>
              <a:ext cx="3043831"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200" b="0">
                  <a:solidFill>
                    <a:schemeClr val="tx1"/>
                  </a:solidFill>
                  <a:effectLst/>
                  <a:latin typeface="微软雅黑" panose="020B0503020204020204" charset="-122"/>
                </a:rPr>
                <a:t>We create powerpoint templates based on new visual trend that’s fresh, relevant and always on the cutting edge. </a:t>
              </a:r>
              <a:endParaRPr lang="en-US" altLang="ko-KR" sz="1200" b="0">
                <a:solidFill>
                  <a:schemeClr val="tx1"/>
                </a:solidFill>
                <a:effectLst/>
                <a:latin typeface="微软雅黑" panose="020B0503020204020204" charset="-122"/>
              </a:endParaRPr>
            </a:p>
          </p:txBody>
        </p:sp>
        <p:sp>
          <p:nvSpPr>
            <p:cNvPr id="24" name="Rectangle 23"/>
            <p:cNvSpPr/>
            <p:nvPr/>
          </p:nvSpPr>
          <p:spPr>
            <a:xfrm>
              <a:off x="1406798" y="4500309"/>
              <a:ext cx="45719" cy="612000"/>
            </a:xfrm>
            <a:prstGeom prst="rect">
              <a:avLst/>
            </a:prstGeom>
            <a:solidFill>
              <a:srgbClr val="7C5A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5" name="Group 24"/>
          <p:cNvGrpSpPr/>
          <p:nvPr/>
        </p:nvGrpSpPr>
        <p:grpSpPr>
          <a:xfrm flipH="1">
            <a:off x="7533991" y="3977864"/>
            <a:ext cx="3100981" cy="648512"/>
            <a:chOff x="1406798" y="3682174"/>
            <a:chExt cx="3100981" cy="648512"/>
          </a:xfrm>
        </p:grpSpPr>
        <p:sp>
          <p:nvSpPr>
            <p:cNvPr id="26" name="Rectangle 3"/>
            <p:cNvSpPr txBox="1">
              <a:spLocks noChangeArrowheads="1"/>
            </p:cNvSpPr>
            <p:nvPr/>
          </p:nvSpPr>
          <p:spPr bwMode="auto">
            <a:xfrm>
              <a:off x="1463948" y="3682174"/>
              <a:ext cx="3043831"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r" latinLnBrk="0"/>
              <a:r>
                <a:rPr lang="en-US" altLang="ko-KR" sz="1200" b="0">
                  <a:solidFill>
                    <a:schemeClr val="tx1"/>
                  </a:solidFill>
                  <a:effectLst/>
                  <a:latin typeface="微软雅黑" panose="020B0503020204020204" charset="-122"/>
                </a:rPr>
                <a:t>Our user-friendly and functional search engine helps you locate the right templates, effectively saving your time.</a:t>
              </a:r>
              <a:endParaRPr lang="en-US" altLang="ko-KR" sz="1200" b="0">
                <a:solidFill>
                  <a:schemeClr val="tx1"/>
                </a:solidFill>
                <a:effectLst/>
                <a:latin typeface="微软雅黑" panose="020B0503020204020204" charset="-122"/>
              </a:endParaRPr>
            </a:p>
          </p:txBody>
        </p:sp>
        <p:sp>
          <p:nvSpPr>
            <p:cNvPr id="27" name="Rectangle 26"/>
            <p:cNvSpPr/>
            <p:nvPr/>
          </p:nvSpPr>
          <p:spPr>
            <a:xfrm>
              <a:off x="1406798" y="3700430"/>
              <a:ext cx="45719" cy="612000"/>
            </a:xfrm>
            <a:prstGeom prst="rect">
              <a:avLst/>
            </a:prstGeom>
            <a:solidFill>
              <a:srgbClr val="C35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p>
          </p:txBody>
        </p:sp>
      </p:grpSp>
      <p:grpSp>
        <p:nvGrpSpPr>
          <p:cNvPr id="28" name="Group 27"/>
          <p:cNvGrpSpPr/>
          <p:nvPr/>
        </p:nvGrpSpPr>
        <p:grpSpPr>
          <a:xfrm flipH="1">
            <a:off x="7533991" y="4777743"/>
            <a:ext cx="3100981" cy="648512"/>
            <a:chOff x="1406798" y="4482053"/>
            <a:chExt cx="3100981" cy="648512"/>
          </a:xfrm>
        </p:grpSpPr>
        <p:sp>
          <p:nvSpPr>
            <p:cNvPr id="29" name="Rectangle 3"/>
            <p:cNvSpPr txBox="1">
              <a:spLocks noChangeArrowheads="1"/>
            </p:cNvSpPr>
            <p:nvPr/>
          </p:nvSpPr>
          <p:spPr bwMode="auto">
            <a:xfrm>
              <a:off x="1463948" y="4482053"/>
              <a:ext cx="3043831"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r" latinLnBrk="0"/>
              <a:r>
                <a:rPr lang="en-US" altLang="ko-KR" sz="1200" b="0">
                  <a:solidFill>
                    <a:schemeClr val="tx1"/>
                  </a:solidFill>
                  <a:effectLst/>
                  <a:latin typeface="微软雅黑" panose="020B0503020204020204" charset="-122"/>
                </a:rPr>
                <a:t>We create powerpoint templates based on new visual trend that’s fresh, relevant and always on the cutting edge. </a:t>
              </a:r>
              <a:endParaRPr lang="en-US" altLang="ko-KR" sz="1200" b="0">
                <a:solidFill>
                  <a:schemeClr val="tx1"/>
                </a:solidFill>
                <a:effectLst/>
                <a:latin typeface="微软雅黑" panose="020B0503020204020204" charset="-122"/>
              </a:endParaRPr>
            </a:p>
          </p:txBody>
        </p:sp>
        <p:sp>
          <p:nvSpPr>
            <p:cNvPr id="30" name="Rectangle 29"/>
            <p:cNvSpPr/>
            <p:nvPr/>
          </p:nvSpPr>
          <p:spPr>
            <a:xfrm>
              <a:off x="1406798" y="4500309"/>
              <a:ext cx="45719" cy="612000"/>
            </a:xfrm>
            <a:prstGeom prst="rect">
              <a:avLst/>
            </a:prstGeom>
            <a:solidFill>
              <a:srgbClr val="C35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p>
          </p:txBody>
        </p:sp>
      </p:grpSp>
      <p:sp>
        <p:nvSpPr>
          <p:cNvPr id="31" name="Oval 30"/>
          <p:cNvSpPr/>
          <p:nvPr/>
        </p:nvSpPr>
        <p:spPr>
          <a:xfrm>
            <a:off x="5384800" y="4018029"/>
            <a:ext cx="1422400" cy="1422400"/>
          </a:xfrm>
          <a:prstGeom prst="ellipse">
            <a:avLst/>
          </a:prstGeom>
          <a:blipFill>
            <a:blip r:embed="rId1"/>
            <a:srcRect/>
            <a:stretch>
              <a:fillRect/>
            </a:stretch>
          </a:blipFill>
          <a:ln w="19050">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z="3600" smtClean="0">
                <a:effectLst/>
                <a:latin typeface="微软雅黑" panose="020B0503020204020204" charset="-122"/>
              </a:rPr>
              <a:t>CONTENTS MAIN TITLE</a:t>
            </a:r>
            <a:endParaRPr lang="en-US" altLang="ko-KR" sz="3600">
              <a:effectLst/>
              <a:latin typeface="微软雅黑" panose="020B0503020204020204" charset="-122"/>
            </a:endParaRPr>
          </a:p>
        </p:txBody>
      </p:sp>
      <p:sp>
        <p:nvSpPr>
          <p:cNvPr id="4" name="Rectangle 3"/>
          <p:cNvSpPr txBox="1">
            <a:spLocks noChangeArrowheads="1"/>
          </p:cNvSpPr>
          <p:nvPr/>
        </p:nvSpPr>
        <p:spPr bwMode="auto">
          <a:xfrm>
            <a:off x="623889" y="999859"/>
            <a:ext cx="10944224" cy="294569"/>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300" b="0">
                <a:effectLst/>
                <a:latin typeface="微软雅黑" panose="020B0503020204020204" charset="-122"/>
              </a:rPr>
              <a:t>Powerpoint offers word processing, outlining, drawing, graphing, and presentation management tools- all designed to be easy to use and learn</a:t>
            </a:r>
            <a:endParaRPr lang="en-US" altLang="ko-KR" sz="1300" b="0">
              <a:effectLst/>
              <a:latin typeface="微软雅黑" panose="020B0503020204020204" charset="-122"/>
            </a:endParaRPr>
          </a:p>
        </p:txBody>
      </p:sp>
      <p:graphicFrame>
        <p:nvGraphicFramePr>
          <p:cNvPr id="8" name="차트 19"/>
          <p:cNvGraphicFramePr/>
          <p:nvPr/>
        </p:nvGraphicFramePr>
        <p:xfrm>
          <a:off x="3038475" y="3190008"/>
          <a:ext cx="3260511" cy="2721822"/>
        </p:xfrm>
        <a:graphic>
          <a:graphicData uri="http://schemas.openxmlformats.org/drawingml/2006/chart">
            <c:chart xmlns:c="http://schemas.openxmlformats.org/drawingml/2006/chart" xmlns:r="http://schemas.openxmlformats.org/officeDocument/2006/relationships" r:id="rId1"/>
          </a:graphicData>
        </a:graphic>
      </p:graphicFrame>
      <p:grpSp>
        <p:nvGrpSpPr>
          <p:cNvPr id="39" name="Group 38"/>
          <p:cNvGrpSpPr/>
          <p:nvPr/>
        </p:nvGrpSpPr>
        <p:grpSpPr>
          <a:xfrm>
            <a:off x="733425" y="3801711"/>
            <a:ext cx="2552701" cy="1498417"/>
            <a:chOff x="647699" y="3139919"/>
            <a:chExt cx="2552701" cy="1498417"/>
          </a:xfrm>
        </p:grpSpPr>
        <p:sp>
          <p:nvSpPr>
            <p:cNvPr id="31" name="Rectangle 3"/>
            <p:cNvSpPr txBox="1">
              <a:spLocks noChangeArrowheads="1"/>
            </p:cNvSpPr>
            <p:nvPr/>
          </p:nvSpPr>
          <p:spPr bwMode="auto">
            <a:xfrm>
              <a:off x="647699" y="3805158"/>
              <a:ext cx="2552701" cy="83317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r" latinLnBrk="0"/>
              <a:r>
                <a:rPr lang="en-US" altLang="ko-KR" sz="1200" b="0">
                  <a:solidFill>
                    <a:schemeClr val="tx1"/>
                  </a:solidFill>
                  <a:effectLst/>
                  <a:latin typeface="微软雅黑" panose="020B0503020204020204" charset="-122"/>
                </a:rPr>
                <a:t>We create powerpoint templates based on new visual trend that’s fresh, relevant and always on the cutting edge. </a:t>
              </a:r>
              <a:endParaRPr lang="en-US" altLang="ko-KR" sz="1200" b="0">
                <a:solidFill>
                  <a:schemeClr val="tx1"/>
                </a:solidFill>
                <a:effectLst/>
                <a:latin typeface="微软雅黑" panose="020B0503020204020204" charset="-122"/>
              </a:endParaRPr>
            </a:p>
          </p:txBody>
        </p:sp>
        <p:sp>
          <p:nvSpPr>
            <p:cNvPr id="32" name="TextBox 31"/>
            <p:cNvSpPr txBox="1"/>
            <p:nvPr/>
          </p:nvSpPr>
          <p:spPr>
            <a:xfrm>
              <a:off x="647699" y="3139919"/>
              <a:ext cx="2552701" cy="646331"/>
            </a:xfrm>
            <a:prstGeom prst="rect">
              <a:avLst/>
            </a:prstGeom>
          </p:spPr>
          <p:txBody>
            <a:bodyPr wrap="square" rtlCol="0">
              <a:spAutoFit/>
            </a:bodyPr>
            <a:lstStyle/>
            <a:p>
              <a:pPr algn="r">
                <a:buClr>
                  <a:srgbClr val="C35954"/>
                </a:buClr>
                <a:buSzPct val="120000"/>
              </a:pPr>
              <a:r>
                <a:rPr lang="en-US" altLang="ko-KR" b="1">
                  <a:solidFill>
                    <a:srgbClr val="C35954"/>
                  </a:solidFill>
                  <a:latin typeface="微软雅黑" panose="020B0503020204020204" charset="-122"/>
                </a:rPr>
                <a:t>SLEEK DIAGRAM &amp; CHART</a:t>
              </a:r>
              <a:endParaRPr lang="en-US" altLang="ko-KR" b="1">
                <a:solidFill>
                  <a:srgbClr val="C35954"/>
                </a:solidFill>
                <a:latin typeface="微软雅黑" panose="020B0503020204020204" charset="-122"/>
              </a:endParaRPr>
            </a:p>
          </p:txBody>
        </p:sp>
      </p:grpSp>
      <p:graphicFrame>
        <p:nvGraphicFramePr>
          <p:cNvPr id="10" name="차트 27"/>
          <p:cNvGraphicFramePr/>
          <p:nvPr/>
        </p:nvGraphicFramePr>
        <p:xfrm>
          <a:off x="5893014" y="3190008"/>
          <a:ext cx="3260511" cy="2721822"/>
        </p:xfrm>
        <a:graphic>
          <a:graphicData uri="http://schemas.openxmlformats.org/drawingml/2006/chart">
            <c:chart xmlns:c="http://schemas.openxmlformats.org/drawingml/2006/chart" xmlns:r="http://schemas.openxmlformats.org/officeDocument/2006/relationships" r:id="rId2"/>
          </a:graphicData>
        </a:graphic>
      </p:graphicFrame>
      <p:grpSp>
        <p:nvGrpSpPr>
          <p:cNvPr id="40" name="Group 39"/>
          <p:cNvGrpSpPr/>
          <p:nvPr/>
        </p:nvGrpSpPr>
        <p:grpSpPr>
          <a:xfrm>
            <a:off x="8905875" y="3801711"/>
            <a:ext cx="2552701" cy="1498417"/>
            <a:chOff x="647699" y="3139919"/>
            <a:chExt cx="2552701" cy="1498417"/>
          </a:xfrm>
        </p:grpSpPr>
        <p:sp>
          <p:nvSpPr>
            <p:cNvPr id="41" name="Rectangle 3"/>
            <p:cNvSpPr txBox="1">
              <a:spLocks noChangeArrowheads="1"/>
            </p:cNvSpPr>
            <p:nvPr/>
          </p:nvSpPr>
          <p:spPr bwMode="auto">
            <a:xfrm>
              <a:off x="647699" y="3805158"/>
              <a:ext cx="2552701" cy="83317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200" b="0">
                  <a:solidFill>
                    <a:schemeClr val="tx1"/>
                  </a:solidFill>
                  <a:effectLst/>
                  <a:latin typeface="微软雅黑" panose="020B0503020204020204" charset="-122"/>
                </a:rPr>
                <a:t>We create powerpoint templates based on new visual trend that’s fresh, relevant and always on the cutting edge. </a:t>
              </a:r>
              <a:endParaRPr lang="en-US" altLang="ko-KR" sz="1200" b="0">
                <a:solidFill>
                  <a:schemeClr val="tx1"/>
                </a:solidFill>
                <a:effectLst/>
                <a:latin typeface="微软雅黑" panose="020B0503020204020204" charset="-122"/>
              </a:endParaRPr>
            </a:p>
          </p:txBody>
        </p:sp>
        <p:sp>
          <p:nvSpPr>
            <p:cNvPr id="42" name="TextBox 41"/>
            <p:cNvSpPr txBox="1"/>
            <p:nvPr/>
          </p:nvSpPr>
          <p:spPr>
            <a:xfrm>
              <a:off x="647699" y="3139919"/>
              <a:ext cx="2552701" cy="646331"/>
            </a:xfrm>
            <a:prstGeom prst="rect">
              <a:avLst/>
            </a:prstGeom>
          </p:spPr>
          <p:txBody>
            <a:bodyPr wrap="square" rtlCol="0">
              <a:spAutoFit/>
            </a:bodyPr>
            <a:lstStyle/>
            <a:p>
              <a:pPr>
                <a:buClr>
                  <a:srgbClr val="C35954"/>
                </a:buClr>
                <a:buSzPct val="120000"/>
              </a:pPr>
              <a:r>
                <a:rPr lang="en-US" altLang="ko-KR" b="1">
                  <a:solidFill>
                    <a:srgbClr val="C35954"/>
                  </a:solidFill>
                  <a:latin typeface="微软雅黑" panose="020B0503020204020204" charset="-122"/>
                </a:rPr>
                <a:t>SLEEK DIAGRAM &amp; CHART</a:t>
              </a:r>
              <a:endParaRPr lang="en-US" altLang="ko-KR" b="1">
                <a:solidFill>
                  <a:srgbClr val="C35954"/>
                </a:solidFill>
                <a:latin typeface="微软雅黑" panose="020B0503020204020204" charset="-122"/>
              </a:endParaRPr>
            </a:p>
          </p:txBody>
        </p:sp>
      </p:grpSp>
      <p:grpSp>
        <p:nvGrpSpPr>
          <p:cNvPr id="47" name="Group 46"/>
          <p:cNvGrpSpPr/>
          <p:nvPr/>
        </p:nvGrpSpPr>
        <p:grpSpPr>
          <a:xfrm>
            <a:off x="4324241" y="4161787"/>
            <a:ext cx="682801" cy="778265"/>
            <a:chOff x="4021138" y="1814513"/>
            <a:chExt cx="669925" cy="763588"/>
          </a:xfrm>
          <a:solidFill>
            <a:srgbClr val="C35954"/>
          </a:solidFill>
        </p:grpSpPr>
        <p:sp>
          <p:nvSpPr>
            <p:cNvPr id="48" name="Freeform 47"/>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9" name="Rectangle 48"/>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50" name="Freeform 49"/>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1" name="Freeform 50"/>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2" name="Rectangle 51"/>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53" name="Rectangle 52"/>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54" name="Freeform 53"/>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5" name="Freeform 54"/>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6" name="Freeform 55"/>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7" name="Freeform 56"/>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sp>
        <p:nvSpPr>
          <p:cNvPr id="58" name="Freeform 57"/>
          <p:cNvSpPr>
            <a:spLocks noEditPoints="1"/>
          </p:cNvSpPr>
          <p:nvPr/>
        </p:nvSpPr>
        <p:spPr bwMode="auto">
          <a:xfrm>
            <a:off x="7120385" y="4184439"/>
            <a:ext cx="805768" cy="732960"/>
          </a:xfrm>
          <a:custGeom>
            <a:avLst/>
            <a:gdLst>
              <a:gd name="T0" fmla="*/ 348 w 498"/>
              <a:gd name="T1" fmla="*/ 251 h 453"/>
              <a:gd name="T2" fmla="*/ 340 w 498"/>
              <a:gd name="T3" fmla="*/ 252 h 453"/>
              <a:gd name="T4" fmla="*/ 376 w 498"/>
              <a:gd name="T5" fmla="*/ 185 h 453"/>
              <a:gd name="T6" fmla="*/ 407 w 498"/>
              <a:gd name="T7" fmla="*/ 194 h 453"/>
              <a:gd name="T8" fmla="*/ 470 w 498"/>
              <a:gd name="T9" fmla="*/ 103 h 453"/>
              <a:gd name="T10" fmla="*/ 495 w 498"/>
              <a:gd name="T11" fmla="*/ 93 h 453"/>
              <a:gd name="T12" fmla="*/ 484 w 498"/>
              <a:gd name="T13" fmla="*/ 68 h 453"/>
              <a:gd name="T14" fmla="*/ 459 w 498"/>
              <a:gd name="T15" fmla="*/ 79 h 453"/>
              <a:gd name="T16" fmla="*/ 394 w 498"/>
              <a:gd name="T17" fmla="*/ 162 h 453"/>
              <a:gd name="T18" fmla="*/ 356 w 498"/>
              <a:gd name="T19" fmla="*/ 140 h 453"/>
              <a:gd name="T20" fmla="*/ 300 w 498"/>
              <a:gd name="T21" fmla="*/ 34 h 453"/>
              <a:gd name="T22" fmla="*/ 185 w 498"/>
              <a:gd name="T23" fmla="*/ 0 h 453"/>
              <a:gd name="T24" fmla="*/ 79 w 498"/>
              <a:gd name="T25" fmla="*/ 57 h 453"/>
              <a:gd name="T26" fmla="*/ 44 w 498"/>
              <a:gd name="T27" fmla="*/ 175 h 453"/>
              <a:gd name="T28" fmla="*/ 88 w 498"/>
              <a:gd name="T29" fmla="*/ 306 h 453"/>
              <a:gd name="T30" fmla="*/ 38 w 498"/>
              <a:gd name="T31" fmla="*/ 280 h 453"/>
              <a:gd name="T32" fmla="*/ 15 w 498"/>
              <a:gd name="T33" fmla="*/ 266 h 453"/>
              <a:gd name="T34" fmla="*/ 0 w 498"/>
              <a:gd name="T35" fmla="*/ 288 h 453"/>
              <a:gd name="T36" fmla="*/ 25 w 498"/>
              <a:gd name="T37" fmla="*/ 302 h 453"/>
              <a:gd name="T38" fmla="*/ 69 w 498"/>
              <a:gd name="T39" fmla="*/ 338 h 453"/>
              <a:gd name="T40" fmla="*/ 96 w 498"/>
              <a:gd name="T41" fmla="*/ 338 h 453"/>
              <a:gd name="T42" fmla="*/ 117 w 498"/>
              <a:gd name="T43" fmla="*/ 289 h 453"/>
              <a:gd name="T44" fmla="*/ 201 w 498"/>
              <a:gd name="T45" fmla="*/ 313 h 453"/>
              <a:gd name="T46" fmla="*/ 292 w 498"/>
              <a:gd name="T47" fmla="*/ 284 h 453"/>
              <a:gd name="T48" fmla="*/ 295 w 498"/>
              <a:gd name="T49" fmla="*/ 301 h 453"/>
              <a:gd name="T50" fmla="*/ 297 w 498"/>
              <a:gd name="T51" fmla="*/ 305 h 453"/>
              <a:gd name="T52" fmla="*/ 447 w 498"/>
              <a:gd name="T53" fmla="*/ 453 h 453"/>
              <a:gd name="T54" fmla="*/ 497 w 498"/>
              <a:gd name="T55" fmla="*/ 413 h 453"/>
              <a:gd name="T56" fmla="*/ 481 w 498"/>
              <a:gd name="T57" fmla="*/ 83 h 453"/>
              <a:gd name="T58" fmla="*/ 346 w 498"/>
              <a:gd name="T59" fmla="*/ 268 h 453"/>
              <a:gd name="T60" fmla="*/ 68 w 498"/>
              <a:gd name="T61" fmla="*/ 101 h 453"/>
              <a:gd name="T62" fmla="*/ 146 w 498"/>
              <a:gd name="T63" fmla="*/ 25 h 453"/>
              <a:gd name="T64" fmla="*/ 255 w 498"/>
              <a:gd name="T65" fmla="*/ 25 h 453"/>
              <a:gd name="T66" fmla="*/ 333 w 498"/>
              <a:gd name="T67" fmla="*/ 101 h 453"/>
              <a:gd name="T68" fmla="*/ 329 w 498"/>
              <a:gd name="T69" fmla="*/ 156 h 453"/>
              <a:gd name="T70" fmla="*/ 292 w 498"/>
              <a:gd name="T71" fmla="*/ 64 h 453"/>
              <a:gd name="T72" fmla="*/ 201 w 498"/>
              <a:gd name="T73" fmla="*/ 27 h 453"/>
              <a:gd name="T74" fmla="*/ 109 w 498"/>
              <a:gd name="T75" fmla="*/ 66 h 453"/>
              <a:gd name="T76" fmla="*/ 71 w 498"/>
              <a:gd name="T77" fmla="*/ 156 h 453"/>
              <a:gd name="T78" fmla="*/ 109 w 498"/>
              <a:gd name="T79" fmla="*/ 247 h 453"/>
              <a:gd name="T80" fmla="*/ 67 w 498"/>
              <a:gd name="T81" fmla="*/ 205 h 453"/>
              <a:gd name="T82" fmla="*/ 204 w 498"/>
              <a:gd name="T83" fmla="*/ 175 h 453"/>
              <a:gd name="T84" fmla="*/ 294 w 498"/>
              <a:gd name="T85" fmla="*/ 224 h 453"/>
              <a:gd name="T86" fmla="*/ 212 w 498"/>
              <a:gd name="T87" fmla="*/ 271 h 453"/>
              <a:gd name="T88" fmla="*/ 140 w 498"/>
              <a:gd name="T89" fmla="*/ 255 h 453"/>
              <a:gd name="T90" fmla="*/ 197 w 498"/>
              <a:gd name="T91" fmla="*/ 139 h 453"/>
              <a:gd name="T92" fmla="*/ 187 w 498"/>
              <a:gd name="T93" fmla="*/ 164 h 453"/>
              <a:gd name="T94" fmla="*/ 91 w 498"/>
              <a:gd name="T95" fmla="*/ 190 h 453"/>
              <a:gd name="T96" fmla="*/ 99 w 498"/>
              <a:gd name="T97" fmla="*/ 102 h 453"/>
              <a:gd name="T98" fmla="*/ 167 w 498"/>
              <a:gd name="T99" fmla="*/ 46 h 453"/>
              <a:gd name="T100" fmla="*/ 255 w 498"/>
              <a:gd name="T101" fmla="*/ 55 h 453"/>
              <a:gd name="T102" fmla="*/ 311 w 498"/>
              <a:gd name="T103" fmla="*/ 123 h 453"/>
              <a:gd name="T104" fmla="*/ 201 w 498"/>
              <a:gd name="T105" fmla="*/ 299 h 453"/>
              <a:gd name="T106" fmla="*/ 125 w 498"/>
              <a:gd name="T107" fmla="*/ 277 h 453"/>
              <a:gd name="T108" fmla="*/ 214 w 498"/>
              <a:gd name="T109" fmla="*/ 285 h 453"/>
              <a:gd name="T110" fmla="*/ 299 w 498"/>
              <a:gd name="T111" fmla="*/ 239 h 453"/>
              <a:gd name="T112" fmla="*/ 341 w 498"/>
              <a:gd name="T113" fmla="*/ 181 h 453"/>
              <a:gd name="T114" fmla="*/ 308 w 498"/>
              <a:gd name="T115" fmla="*/ 250 h 453"/>
              <a:gd name="T116" fmla="*/ 288 w 498"/>
              <a:gd name="T117" fmla="*/ 269 h 453"/>
              <a:gd name="T118" fmla="*/ 225 w 498"/>
              <a:gd name="T119" fmla="*/ 297 h 453"/>
              <a:gd name="T120" fmla="*/ 307 w 498"/>
              <a:gd name="T121" fmla="*/ 272 h 453"/>
              <a:gd name="T122" fmla="*/ 310 w 498"/>
              <a:gd name="T123" fmla="*/ 283 h 453"/>
              <a:gd name="T124" fmla="*/ 483 w 498"/>
              <a:gd name="T125" fmla="*/ 41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8" h="453">
                <a:moveTo>
                  <a:pt x="496" y="398"/>
                </a:moveTo>
                <a:lnTo>
                  <a:pt x="496" y="398"/>
                </a:lnTo>
                <a:lnTo>
                  <a:pt x="485" y="387"/>
                </a:lnTo>
                <a:lnTo>
                  <a:pt x="485" y="387"/>
                </a:lnTo>
                <a:lnTo>
                  <a:pt x="485" y="387"/>
                </a:lnTo>
                <a:lnTo>
                  <a:pt x="350" y="252"/>
                </a:lnTo>
                <a:lnTo>
                  <a:pt x="350" y="252"/>
                </a:lnTo>
                <a:lnTo>
                  <a:pt x="348" y="251"/>
                </a:lnTo>
                <a:lnTo>
                  <a:pt x="348" y="251"/>
                </a:lnTo>
                <a:lnTo>
                  <a:pt x="348" y="251"/>
                </a:lnTo>
                <a:lnTo>
                  <a:pt x="348" y="251"/>
                </a:lnTo>
                <a:lnTo>
                  <a:pt x="346" y="250"/>
                </a:lnTo>
                <a:lnTo>
                  <a:pt x="346" y="250"/>
                </a:lnTo>
                <a:lnTo>
                  <a:pt x="342" y="251"/>
                </a:lnTo>
                <a:lnTo>
                  <a:pt x="342" y="251"/>
                </a:lnTo>
                <a:lnTo>
                  <a:pt x="342" y="251"/>
                </a:lnTo>
                <a:lnTo>
                  <a:pt x="342" y="251"/>
                </a:lnTo>
                <a:lnTo>
                  <a:pt x="340" y="252"/>
                </a:lnTo>
                <a:lnTo>
                  <a:pt x="337" y="256"/>
                </a:lnTo>
                <a:lnTo>
                  <a:pt x="328" y="247"/>
                </a:lnTo>
                <a:lnTo>
                  <a:pt x="328" y="247"/>
                </a:lnTo>
                <a:lnTo>
                  <a:pt x="338" y="232"/>
                </a:lnTo>
                <a:lnTo>
                  <a:pt x="346" y="217"/>
                </a:lnTo>
                <a:lnTo>
                  <a:pt x="351" y="199"/>
                </a:lnTo>
                <a:lnTo>
                  <a:pt x="355" y="183"/>
                </a:lnTo>
                <a:lnTo>
                  <a:pt x="376" y="185"/>
                </a:lnTo>
                <a:lnTo>
                  <a:pt x="376" y="185"/>
                </a:lnTo>
                <a:lnTo>
                  <a:pt x="379" y="191"/>
                </a:lnTo>
                <a:lnTo>
                  <a:pt x="382" y="195"/>
                </a:lnTo>
                <a:lnTo>
                  <a:pt x="388" y="198"/>
                </a:lnTo>
                <a:lnTo>
                  <a:pt x="394" y="199"/>
                </a:lnTo>
                <a:lnTo>
                  <a:pt x="394" y="199"/>
                </a:lnTo>
                <a:lnTo>
                  <a:pt x="399" y="199"/>
                </a:lnTo>
                <a:lnTo>
                  <a:pt x="402" y="198"/>
                </a:lnTo>
                <a:lnTo>
                  <a:pt x="405" y="196"/>
                </a:lnTo>
                <a:lnTo>
                  <a:pt x="407" y="194"/>
                </a:lnTo>
                <a:lnTo>
                  <a:pt x="410" y="191"/>
                </a:lnTo>
                <a:lnTo>
                  <a:pt x="412" y="188"/>
                </a:lnTo>
                <a:lnTo>
                  <a:pt x="413" y="184"/>
                </a:lnTo>
                <a:lnTo>
                  <a:pt x="414" y="181"/>
                </a:lnTo>
                <a:lnTo>
                  <a:pt x="414" y="181"/>
                </a:lnTo>
                <a:lnTo>
                  <a:pt x="413" y="176"/>
                </a:lnTo>
                <a:lnTo>
                  <a:pt x="412" y="172"/>
                </a:lnTo>
                <a:lnTo>
                  <a:pt x="470" y="103"/>
                </a:lnTo>
                <a:lnTo>
                  <a:pt x="470" y="103"/>
                </a:lnTo>
                <a:lnTo>
                  <a:pt x="473" y="104"/>
                </a:lnTo>
                <a:lnTo>
                  <a:pt x="477" y="104"/>
                </a:lnTo>
                <a:lnTo>
                  <a:pt x="477" y="104"/>
                </a:lnTo>
                <a:lnTo>
                  <a:pt x="481" y="104"/>
                </a:lnTo>
                <a:lnTo>
                  <a:pt x="484" y="103"/>
                </a:lnTo>
                <a:lnTo>
                  <a:pt x="487" y="101"/>
                </a:lnTo>
                <a:lnTo>
                  <a:pt x="490" y="99"/>
                </a:lnTo>
                <a:lnTo>
                  <a:pt x="493" y="96"/>
                </a:lnTo>
                <a:lnTo>
                  <a:pt x="495" y="93"/>
                </a:lnTo>
                <a:lnTo>
                  <a:pt x="496" y="89"/>
                </a:lnTo>
                <a:lnTo>
                  <a:pt x="496" y="86"/>
                </a:lnTo>
                <a:lnTo>
                  <a:pt x="496" y="86"/>
                </a:lnTo>
                <a:lnTo>
                  <a:pt x="496" y="82"/>
                </a:lnTo>
                <a:lnTo>
                  <a:pt x="495" y="79"/>
                </a:lnTo>
                <a:lnTo>
                  <a:pt x="493" y="75"/>
                </a:lnTo>
                <a:lnTo>
                  <a:pt x="490" y="72"/>
                </a:lnTo>
                <a:lnTo>
                  <a:pt x="487" y="70"/>
                </a:lnTo>
                <a:lnTo>
                  <a:pt x="484" y="68"/>
                </a:lnTo>
                <a:lnTo>
                  <a:pt x="481" y="67"/>
                </a:lnTo>
                <a:lnTo>
                  <a:pt x="477" y="67"/>
                </a:lnTo>
                <a:lnTo>
                  <a:pt x="477" y="67"/>
                </a:lnTo>
                <a:lnTo>
                  <a:pt x="473" y="67"/>
                </a:lnTo>
                <a:lnTo>
                  <a:pt x="470" y="68"/>
                </a:lnTo>
                <a:lnTo>
                  <a:pt x="467" y="70"/>
                </a:lnTo>
                <a:lnTo>
                  <a:pt x="463" y="72"/>
                </a:lnTo>
                <a:lnTo>
                  <a:pt x="461" y="75"/>
                </a:lnTo>
                <a:lnTo>
                  <a:pt x="459" y="79"/>
                </a:lnTo>
                <a:lnTo>
                  <a:pt x="458" y="82"/>
                </a:lnTo>
                <a:lnTo>
                  <a:pt x="458" y="86"/>
                </a:lnTo>
                <a:lnTo>
                  <a:pt x="458" y="86"/>
                </a:lnTo>
                <a:lnTo>
                  <a:pt x="459" y="89"/>
                </a:lnTo>
                <a:lnTo>
                  <a:pt x="460" y="94"/>
                </a:lnTo>
                <a:lnTo>
                  <a:pt x="401" y="163"/>
                </a:lnTo>
                <a:lnTo>
                  <a:pt x="401" y="163"/>
                </a:lnTo>
                <a:lnTo>
                  <a:pt x="394" y="162"/>
                </a:lnTo>
                <a:lnTo>
                  <a:pt x="394" y="162"/>
                </a:lnTo>
                <a:lnTo>
                  <a:pt x="389" y="163"/>
                </a:lnTo>
                <a:lnTo>
                  <a:pt x="385" y="165"/>
                </a:lnTo>
                <a:lnTo>
                  <a:pt x="381" y="167"/>
                </a:lnTo>
                <a:lnTo>
                  <a:pt x="378" y="171"/>
                </a:lnTo>
                <a:lnTo>
                  <a:pt x="358" y="169"/>
                </a:lnTo>
                <a:lnTo>
                  <a:pt x="358" y="169"/>
                </a:lnTo>
                <a:lnTo>
                  <a:pt x="358" y="156"/>
                </a:lnTo>
                <a:lnTo>
                  <a:pt x="358" y="156"/>
                </a:lnTo>
                <a:lnTo>
                  <a:pt x="356" y="140"/>
                </a:lnTo>
                <a:lnTo>
                  <a:pt x="354" y="125"/>
                </a:lnTo>
                <a:lnTo>
                  <a:pt x="351" y="111"/>
                </a:lnTo>
                <a:lnTo>
                  <a:pt x="346" y="96"/>
                </a:lnTo>
                <a:lnTo>
                  <a:pt x="339" y="82"/>
                </a:lnTo>
                <a:lnTo>
                  <a:pt x="332" y="69"/>
                </a:lnTo>
                <a:lnTo>
                  <a:pt x="322" y="57"/>
                </a:lnTo>
                <a:lnTo>
                  <a:pt x="312" y="45"/>
                </a:lnTo>
                <a:lnTo>
                  <a:pt x="312" y="45"/>
                </a:lnTo>
                <a:lnTo>
                  <a:pt x="300" y="34"/>
                </a:lnTo>
                <a:lnTo>
                  <a:pt x="287" y="26"/>
                </a:lnTo>
                <a:lnTo>
                  <a:pt x="274" y="18"/>
                </a:lnTo>
                <a:lnTo>
                  <a:pt x="260" y="12"/>
                </a:lnTo>
                <a:lnTo>
                  <a:pt x="246" y="6"/>
                </a:lnTo>
                <a:lnTo>
                  <a:pt x="231" y="2"/>
                </a:lnTo>
                <a:lnTo>
                  <a:pt x="216" y="0"/>
                </a:lnTo>
                <a:lnTo>
                  <a:pt x="201" y="0"/>
                </a:lnTo>
                <a:lnTo>
                  <a:pt x="201" y="0"/>
                </a:lnTo>
                <a:lnTo>
                  <a:pt x="185" y="0"/>
                </a:lnTo>
                <a:lnTo>
                  <a:pt x="170" y="2"/>
                </a:lnTo>
                <a:lnTo>
                  <a:pt x="155" y="6"/>
                </a:lnTo>
                <a:lnTo>
                  <a:pt x="140" y="12"/>
                </a:lnTo>
                <a:lnTo>
                  <a:pt x="126" y="18"/>
                </a:lnTo>
                <a:lnTo>
                  <a:pt x="113" y="26"/>
                </a:lnTo>
                <a:lnTo>
                  <a:pt x="102" y="35"/>
                </a:lnTo>
                <a:lnTo>
                  <a:pt x="90" y="45"/>
                </a:lnTo>
                <a:lnTo>
                  <a:pt x="90" y="45"/>
                </a:lnTo>
                <a:lnTo>
                  <a:pt x="79" y="57"/>
                </a:lnTo>
                <a:lnTo>
                  <a:pt x="70" y="70"/>
                </a:lnTo>
                <a:lnTo>
                  <a:pt x="62" y="83"/>
                </a:lnTo>
                <a:lnTo>
                  <a:pt x="55" y="96"/>
                </a:lnTo>
                <a:lnTo>
                  <a:pt x="51" y="111"/>
                </a:lnTo>
                <a:lnTo>
                  <a:pt x="47" y="125"/>
                </a:lnTo>
                <a:lnTo>
                  <a:pt x="44" y="141"/>
                </a:lnTo>
                <a:lnTo>
                  <a:pt x="43" y="156"/>
                </a:lnTo>
                <a:lnTo>
                  <a:pt x="43" y="156"/>
                </a:lnTo>
                <a:lnTo>
                  <a:pt x="44" y="175"/>
                </a:lnTo>
                <a:lnTo>
                  <a:pt x="48" y="193"/>
                </a:lnTo>
                <a:lnTo>
                  <a:pt x="53" y="210"/>
                </a:lnTo>
                <a:lnTo>
                  <a:pt x="61" y="226"/>
                </a:lnTo>
                <a:lnTo>
                  <a:pt x="69" y="242"/>
                </a:lnTo>
                <a:lnTo>
                  <a:pt x="80" y="256"/>
                </a:lnTo>
                <a:lnTo>
                  <a:pt x="92" y="269"/>
                </a:lnTo>
                <a:lnTo>
                  <a:pt x="105" y="280"/>
                </a:lnTo>
                <a:lnTo>
                  <a:pt x="88" y="306"/>
                </a:lnTo>
                <a:lnTo>
                  <a:pt x="88" y="306"/>
                </a:lnTo>
                <a:lnTo>
                  <a:pt x="83" y="305"/>
                </a:lnTo>
                <a:lnTo>
                  <a:pt x="83" y="305"/>
                </a:lnTo>
                <a:lnTo>
                  <a:pt x="77" y="306"/>
                </a:lnTo>
                <a:lnTo>
                  <a:pt x="71" y="310"/>
                </a:lnTo>
                <a:lnTo>
                  <a:pt x="38" y="288"/>
                </a:lnTo>
                <a:lnTo>
                  <a:pt x="38" y="288"/>
                </a:lnTo>
                <a:lnTo>
                  <a:pt x="38" y="285"/>
                </a:lnTo>
                <a:lnTo>
                  <a:pt x="38" y="285"/>
                </a:lnTo>
                <a:lnTo>
                  <a:pt x="38" y="280"/>
                </a:lnTo>
                <a:lnTo>
                  <a:pt x="37" y="277"/>
                </a:lnTo>
                <a:lnTo>
                  <a:pt x="35" y="274"/>
                </a:lnTo>
                <a:lnTo>
                  <a:pt x="32" y="271"/>
                </a:lnTo>
                <a:lnTo>
                  <a:pt x="29" y="269"/>
                </a:lnTo>
                <a:lnTo>
                  <a:pt x="26" y="268"/>
                </a:lnTo>
                <a:lnTo>
                  <a:pt x="23" y="266"/>
                </a:lnTo>
                <a:lnTo>
                  <a:pt x="20" y="265"/>
                </a:lnTo>
                <a:lnTo>
                  <a:pt x="20" y="265"/>
                </a:lnTo>
                <a:lnTo>
                  <a:pt x="15" y="266"/>
                </a:lnTo>
                <a:lnTo>
                  <a:pt x="12" y="268"/>
                </a:lnTo>
                <a:lnTo>
                  <a:pt x="9" y="269"/>
                </a:lnTo>
                <a:lnTo>
                  <a:pt x="5" y="271"/>
                </a:lnTo>
                <a:lnTo>
                  <a:pt x="3" y="274"/>
                </a:lnTo>
                <a:lnTo>
                  <a:pt x="1" y="277"/>
                </a:lnTo>
                <a:lnTo>
                  <a:pt x="0" y="280"/>
                </a:lnTo>
                <a:lnTo>
                  <a:pt x="0" y="285"/>
                </a:lnTo>
                <a:lnTo>
                  <a:pt x="0" y="285"/>
                </a:lnTo>
                <a:lnTo>
                  <a:pt x="0" y="288"/>
                </a:lnTo>
                <a:lnTo>
                  <a:pt x="1" y="292"/>
                </a:lnTo>
                <a:lnTo>
                  <a:pt x="3" y="295"/>
                </a:lnTo>
                <a:lnTo>
                  <a:pt x="5" y="298"/>
                </a:lnTo>
                <a:lnTo>
                  <a:pt x="9" y="300"/>
                </a:lnTo>
                <a:lnTo>
                  <a:pt x="12" y="302"/>
                </a:lnTo>
                <a:lnTo>
                  <a:pt x="15" y="303"/>
                </a:lnTo>
                <a:lnTo>
                  <a:pt x="20" y="303"/>
                </a:lnTo>
                <a:lnTo>
                  <a:pt x="20" y="303"/>
                </a:lnTo>
                <a:lnTo>
                  <a:pt x="25" y="302"/>
                </a:lnTo>
                <a:lnTo>
                  <a:pt x="29" y="300"/>
                </a:lnTo>
                <a:lnTo>
                  <a:pt x="64" y="322"/>
                </a:lnTo>
                <a:lnTo>
                  <a:pt x="64" y="322"/>
                </a:lnTo>
                <a:lnTo>
                  <a:pt x="64" y="325"/>
                </a:lnTo>
                <a:lnTo>
                  <a:pt x="64" y="325"/>
                </a:lnTo>
                <a:lnTo>
                  <a:pt x="64" y="328"/>
                </a:lnTo>
                <a:lnTo>
                  <a:pt x="65" y="332"/>
                </a:lnTo>
                <a:lnTo>
                  <a:pt x="67" y="336"/>
                </a:lnTo>
                <a:lnTo>
                  <a:pt x="69" y="338"/>
                </a:lnTo>
                <a:lnTo>
                  <a:pt x="72" y="340"/>
                </a:lnTo>
                <a:lnTo>
                  <a:pt x="76" y="342"/>
                </a:lnTo>
                <a:lnTo>
                  <a:pt x="79" y="343"/>
                </a:lnTo>
                <a:lnTo>
                  <a:pt x="83" y="343"/>
                </a:lnTo>
                <a:lnTo>
                  <a:pt x="83" y="343"/>
                </a:lnTo>
                <a:lnTo>
                  <a:pt x="86" y="343"/>
                </a:lnTo>
                <a:lnTo>
                  <a:pt x="90" y="342"/>
                </a:lnTo>
                <a:lnTo>
                  <a:pt x="93" y="340"/>
                </a:lnTo>
                <a:lnTo>
                  <a:pt x="96" y="338"/>
                </a:lnTo>
                <a:lnTo>
                  <a:pt x="98" y="336"/>
                </a:lnTo>
                <a:lnTo>
                  <a:pt x="101" y="332"/>
                </a:lnTo>
                <a:lnTo>
                  <a:pt x="102" y="328"/>
                </a:lnTo>
                <a:lnTo>
                  <a:pt x="102" y="325"/>
                </a:lnTo>
                <a:lnTo>
                  <a:pt x="102" y="325"/>
                </a:lnTo>
                <a:lnTo>
                  <a:pt x="101" y="319"/>
                </a:lnTo>
                <a:lnTo>
                  <a:pt x="98" y="314"/>
                </a:lnTo>
                <a:lnTo>
                  <a:pt x="117" y="289"/>
                </a:lnTo>
                <a:lnTo>
                  <a:pt x="117" y="289"/>
                </a:lnTo>
                <a:lnTo>
                  <a:pt x="126" y="295"/>
                </a:lnTo>
                <a:lnTo>
                  <a:pt x="136" y="299"/>
                </a:lnTo>
                <a:lnTo>
                  <a:pt x="146" y="303"/>
                </a:lnTo>
                <a:lnTo>
                  <a:pt x="157" y="306"/>
                </a:lnTo>
                <a:lnTo>
                  <a:pt x="166" y="310"/>
                </a:lnTo>
                <a:lnTo>
                  <a:pt x="178" y="312"/>
                </a:lnTo>
                <a:lnTo>
                  <a:pt x="189" y="313"/>
                </a:lnTo>
                <a:lnTo>
                  <a:pt x="201" y="313"/>
                </a:lnTo>
                <a:lnTo>
                  <a:pt x="201" y="313"/>
                </a:lnTo>
                <a:lnTo>
                  <a:pt x="201" y="313"/>
                </a:lnTo>
                <a:lnTo>
                  <a:pt x="213" y="313"/>
                </a:lnTo>
                <a:lnTo>
                  <a:pt x="225" y="311"/>
                </a:lnTo>
                <a:lnTo>
                  <a:pt x="237" y="309"/>
                </a:lnTo>
                <a:lnTo>
                  <a:pt x="248" y="305"/>
                </a:lnTo>
                <a:lnTo>
                  <a:pt x="260" y="302"/>
                </a:lnTo>
                <a:lnTo>
                  <a:pt x="271" y="297"/>
                </a:lnTo>
                <a:lnTo>
                  <a:pt x="282" y="291"/>
                </a:lnTo>
                <a:lnTo>
                  <a:pt x="292" y="284"/>
                </a:lnTo>
                <a:lnTo>
                  <a:pt x="300" y="292"/>
                </a:lnTo>
                <a:lnTo>
                  <a:pt x="297" y="296"/>
                </a:lnTo>
                <a:lnTo>
                  <a:pt x="297" y="296"/>
                </a:lnTo>
                <a:lnTo>
                  <a:pt x="295" y="298"/>
                </a:lnTo>
                <a:lnTo>
                  <a:pt x="295" y="298"/>
                </a:lnTo>
                <a:lnTo>
                  <a:pt x="295" y="298"/>
                </a:lnTo>
                <a:lnTo>
                  <a:pt x="295" y="298"/>
                </a:lnTo>
                <a:lnTo>
                  <a:pt x="295" y="301"/>
                </a:lnTo>
                <a:lnTo>
                  <a:pt x="295" y="301"/>
                </a:lnTo>
                <a:lnTo>
                  <a:pt x="295" y="301"/>
                </a:lnTo>
                <a:lnTo>
                  <a:pt x="295" y="301"/>
                </a:lnTo>
                <a:lnTo>
                  <a:pt x="295" y="303"/>
                </a:lnTo>
                <a:lnTo>
                  <a:pt x="295" y="303"/>
                </a:lnTo>
                <a:lnTo>
                  <a:pt x="295" y="303"/>
                </a:lnTo>
                <a:lnTo>
                  <a:pt x="295" y="303"/>
                </a:lnTo>
                <a:lnTo>
                  <a:pt x="297" y="305"/>
                </a:lnTo>
                <a:lnTo>
                  <a:pt x="297" y="305"/>
                </a:lnTo>
                <a:lnTo>
                  <a:pt x="297" y="305"/>
                </a:lnTo>
                <a:lnTo>
                  <a:pt x="312" y="322"/>
                </a:lnTo>
                <a:lnTo>
                  <a:pt x="312" y="322"/>
                </a:lnTo>
                <a:lnTo>
                  <a:pt x="312" y="322"/>
                </a:lnTo>
                <a:lnTo>
                  <a:pt x="432" y="440"/>
                </a:lnTo>
                <a:lnTo>
                  <a:pt x="443" y="451"/>
                </a:lnTo>
                <a:lnTo>
                  <a:pt x="443" y="451"/>
                </a:lnTo>
                <a:lnTo>
                  <a:pt x="445" y="452"/>
                </a:lnTo>
                <a:lnTo>
                  <a:pt x="447" y="453"/>
                </a:lnTo>
                <a:lnTo>
                  <a:pt x="447" y="453"/>
                </a:lnTo>
                <a:lnTo>
                  <a:pt x="447" y="453"/>
                </a:lnTo>
                <a:lnTo>
                  <a:pt x="447" y="453"/>
                </a:lnTo>
                <a:lnTo>
                  <a:pt x="458" y="452"/>
                </a:lnTo>
                <a:lnTo>
                  <a:pt x="467" y="449"/>
                </a:lnTo>
                <a:lnTo>
                  <a:pt x="475" y="445"/>
                </a:lnTo>
                <a:lnTo>
                  <a:pt x="483" y="438"/>
                </a:lnTo>
                <a:lnTo>
                  <a:pt x="489" y="431"/>
                </a:lnTo>
                <a:lnTo>
                  <a:pt x="494" y="422"/>
                </a:lnTo>
                <a:lnTo>
                  <a:pt x="497" y="413"/>
                </a:lnTo>
                <a:lnTo>
                  <a:pt x="498" y="403"/>
                </a:lnTo>
                <a:lnTo>
                  <a:pt x="498" y="403"/>
                </a:lnTo>
                <a:lnTo>
                  <a:pt x="497" y="400"/>
                </a:lnTo>
                <a:lnTo>
                  <a:pt x="496" y="398"/>
                </a:lnTo>
                <a:lnTo>
                  <a:pt x="496" y="398"/>
                </a:lnTo>
                <a:close/>
                <a:moveTo>
                  <a:pt x="481" y="83"/>
                </a:moveTo>
                <a:lnTo>
                  <a:pt x="480" y="82"/>
                </a:lnTo>
                <a:lnTo>
                  <a:pt x="480" y="82"/>
                </a:lnTo>
                <a:lnTo>
                  <a:pt x="481" y="83"/>
                </a:lnTo>
                <a:lnTo>
                  <a:pt x="481" y="83"/>
                </a:lnTo>
                <a:close/>
                <a:moveTo>
                  <a:pt x="327" y="316"/>
                </a:moveTo>
                <a:lnTo>
                  <a:pt x="361" y="283"/>
                </a:lnTo>
                <a:lnTo>
                  <a:pt x="470" y="393"/>
                </a:lnTo>
                <a:lnTo>
                  <a:pt x="470" y="393"/>
                </a:lnTo>
                <a:lnTo>
                  <a:pt x="437" y="426"/>
                </a:lnTo>
                <a:lnTo>
                  <a:pt x="327" y="316"/>
                </a:lnTo>
                <a:close/>
                <a:moveTo>
                  <a:pt x="312" y="301"/>
                </a:moveTo>
                <a:lnTo>
                  <a:pt x="346" y="268"/>
                </a:lnTo>
                <a:lnTo>
                  <a:pt x="351" y="273"/>
                </a:lnTo>
                <a:lnTo>
                  <a:pt x="318" y="306"/>
                </a:lnTo>
                <a:lnTo>
                  <a:pt x="312" y="301"/>
                </a:lnTo>
                <a:close/>
                <a:moveTo>
                  <a:pt x="58" y="156"/>
                </a:moveTo>
                <a:lnTo>
                  <a:pt x="58" y="156"/>
                </a:lnTo>
                <a:lnTo>
                  <a:pt x="58" y="142"/>
                </a:lnTo>
                <a:lnTo>
                  <a:pt x="61" y="128"/>
                </a:lnTo>
                <a:lnTo>
                  <a:pt x="64" y="115"/>
                </a:lnTo>
                <a:lnTo>
                  <a:pt x="68" y="101"/>
                </a:lnTo>
                <a:lnTo>
                  <a:pt x="75" y="89"/>
                </a:lnTo>
                <a:lnTo>
                  <a:pt x="82" y="77"/>
                </a:lnTo>
                <a:lnTo>
                  <a:pt x="90" y="66"/>
                </a:lnTo>
                <a:lnTo>
                  <a:pt x="99" y="56"/>
                </a:lnTo>
                <a:lnTo>
                  <a:pt x="99" y="56"/>
                </a:lnTo>
                <a:lnTo>
                  <a:pt x="110" y="46"/>
                </a:lnTo>
                <a:lnTo>
                  <a:pt x="121" y="37"/>
                </a:lnTo>
                <a:lnTo>
                  <a:pt x="133" y="30"/>
                </a:lnTo>
                <a:lnTo>
                  <a:pt x="146" y="25"/>
                </a:lnTo>
                <a:lnTo>
                  <a:pt x="159" y="19"/>
                </a:lnTo>
                <a:lnTo>
                  <a:pt x="173" y="16"/>
                </a:lnTo>
                <a:lnTo>
                  <a:pt x="187" y="14"/>
                </a:lnTo>
                <a:lnTo>
                  <a:pt x="201" y="14"/>
                </a:lnTo>
                <a:lnTo>
                  <a:pt x="201" y="14"/>
                </a:lnTo>
                <a:lnTo>
                  <a:pt x="215" y="14"/>
                </a:lnTo>
                <a:lnTo>
                  <a:pt x="229" y="16"/>
                </a:lnTo>
                <a:lnTo>
                  <a:pt x="242" y="19"/>
                </a:lnTo>
                <a:lnTo>
                  <a:pt x="255" y="25"/>
                </a:lnTo>
                <a:lnTo>
                  <a:pt x="268" y="30"/>
                </a:lnTo>
                <a:lnTo>
                  <a:pt x="280" y="37"/>
                </a:lnTo>
                <a:lnTo>
                  <a:pt x="291" y="46"/>
                </a:lnTo>
                <a:lnTo>
                  <a:pt x="301" y="55"/>
                </a:lnTo>
                <a:lnTo>
                  <a:pt x="301" y="55"/>
                </a:lnTo>
                <a:lnTo>
                  <a:pt x="311" y="66"/>
                </a:lnTo>
                <a:lnTo>
                  <a:pt x="320" y="77"/>
                </a:lnTo>
                <a:lnTo>
                  <a:pt x="327" y="89"/>
                </a:lnTo>
                <a:lnTo>
                  <a:pt x="333" y="101"/>
                </a:lnTo>
                <a:lnTo>
                  <a:pt x="337" y="114"/>
                </a:lnTo>
                <a:lnTo>
                  <a:pt x="340" y="128"/>
                </a:lnTo>
                <a:lnTo>
                  <a:pt x="342" y="142"/>
                </a:lnTo>
                <a:lnTo>
                  <a:pt x="344" y="156"/>
                </a:lnTo>
                <a:lnTo>
                  <a:pt x="344" y="156"/>
                </a:lnTo>
                <a:lnTo>
                  <a:pt x="344" y="167"/>
                </a:lnTo>
                <a:lnTo>
                  <a:pt x="329" y="165"/>
                </a:lnTo>
                <a:lnTo>
                  <a:pt x="329" y="165"/>
                </a:lnTo>
                <a:lnTo>
                  <a:pt x="329" y="156"/>
                </a:lnTo>
                <a:lnTo>
                  <a:pt x="329" y="156"/>
                </a:lnTo>
                <a:lnTo>
                  <a:pt x="329" y="143"/>
                </a:lnTo>
                <a:lnTo>
                  <a:pt x="327" y="130"/>
                </a:lnTo>
                <a:lnTo>
                  <a:pt x="324" y="118"/>
                </a:lnTo>
                <a:lnTo>
                  <a:pt x="320" y="107"/>
                </a:lnTo>
                <a:lnTo>
                  <a:pt x="314" y="96"/>
                </a:lnTo>
                <a:lnTo>
                  <a:pt x="308" y="85"/>
                </a:lnTo>
                <a:lnTo>
                  <a:pt x="300" y="74"/>
                </a:lnTo>
                <a:lnTo>
                  <a:pt x="292" y="64"/>
                </a:lnTo>
                <a:lnTo>
                  <a:pt x="292" y="64"/>
                </a:lnTo>
                <a:lnTo>
                  <a:pt x="282" y="56"/>
                </a:lnTo>
                <a:lnTo>
                  <a:pt x="272" y="48"/>
                </a:lnTo>
                <a:lnTo>
                  <a:pt x="261" y="42"/>
                </a:lnTo>
                <a:lnTo>
                  <a:pt x="250" y="36"/>
                </a:lnTo>
                <a:lnTo>
                  <a:pt x="239" y="33"/>
                </a:lnTo>
                <a:lnTo>
                  <a:pt x="226" y="30"/>
                </a:lnTo>
                <a:lnTo>
                  <a:pt x="214" y="28"/>
                </a:lnTo>
                <a:lnTo>
                  <a:pt x="201" y="27"/>
                </a:lnTo>
                <a:lnTo>
                  <a:pt x="201" y="27"/>
                </a:lnTo>
                <a:lnTo>
                  <a:pt x="188" y="28"/>
                </a:lnTo>
                <a:lnTo>
                  <a:pt x="175" y="30"/>
                </a:lnTo>
                <a:lnTo>
                  <a:pt x="163" y="33"/>
                </a:lnTo>
                <a:lnTo>
                  <a:pt x="151" y="37"/>
                </a:lnTo>
                <a:lnTo>
                  <a:pt x="139" y="43"/>
                </a:lnTo>
                <a:lnTo>
                  <a:pt x="129" y="49"/>
                </a:lnTo>
                <a:lnTo>
                  <a:pt x="119" y="57"/>
                </a:lnTo>
                <a:lnTo>
                  <a:pt x="109" y="66"/>
                </a:lnTo>
                <a:lnTo>
                  <a:pt x="109" y="66"/>
                </a:lnTo>
                <a:lnTo>
                  <a:pt x="101" y="74"/>
                </a:lnTo>
                <a:lnTo>
                  <a:pt x="93" y="85"/>
                </a:lnTo>
                <a:lnTo>
                  <a:pt x="86" y="96"/>
                </a:lnTo>
                <a:lnTo>
                  <a:pt x="81" y="107"/>
                </a:lnTo>
                <a:lnTo>
                  <a:pt x="77" y="118"/>
                </a:lnTo>
                <a:lnTo>
                  <a:pt x="75" y="131"/>
                </a:lnTo>
                <a:lnTo>
                  <a:pt x="72" y="143"/>
                </a:lnTo>
                <a:lnTo>
                  <a:pt x="71" y="156"/>
                </a:lnTo>
                <a:lnTo>
                  <a:pt x="71" y="156"/>
                </a:lnTo>
                <a:lnTo>
                  <a:pt x="72" y="169"/>
                </a:lnTo>
                <a:lnTo>
                  <a:pt x="75" y="181"/>
                </a:lnTo>
                <a:lnTo>
                  <a:pt x="77" y="194"/>
                </a:lnTo>
                <a:lnTo>
                  <a:pt x="81" y="206"/>
                </a:lnTo>
                <a:lnTo>
                  <a:pt x="86" y="217"/>
                </a:lnTo>
                <a:lnTo>
                  <a:pt x="93" y="228"/>
                </a:lnTo>
                <a:lnTo>
                  <a:pt x="101" y="238"/>
                </a:lnTo>
                <a:lnTo>
                  <a:pt x="109" y="247"/>
                </a:lnTo>
                <a:lnTo>
                  <a:pt x="109" y="247"/>
                </a:lnTo>
                <a:lnTo>
                  <a:pt x="121" y="258"/>
                </a:lnTo>
                <a:lnTo>
                  <a:pt x="113" y="269"/>
                </a:lnTo>
                <a:lnTo>
                  <a:pt x="113" y="269"/>
                </a:lnTo>
                <a:lnTo>
                  <a:pt x="102" y="259"/>
                </a:lnTo>
                <a:lnTo>
                  <a:pt x="91" y="247"/>
                </a:lnTo>
                <a:lnTo>
                  <a:pt x="81" y="234"/>
                </a:lnTo>
                <a:lnTo>
                  <a:pt x="72" y="220"/>
                </a:lnTo>
                <a:lnTo>
                  <a:pt x="67" y="205"/>
                </a:lnTo>
                <a:lnTo>
                  <a:pt x="62" y="190"/>
                </a:lnTo>
                <a:lnTo>
                  <a:pt x="58" y="174"/>
                </a:lnTo>
                <a:lnTo>
                  <a:pt x="58" y="156"/>
                </a:lnTo>
                <a:lnTo>
                  <a:pt x="58" y="156"/>
                </a:lnTo>
                <a:close/>
                <a:moveTo>
                  <a:pt x="140" y="255"/>
                </a:moveTo>
                <a:lnTo>
                  <a:pt x="198" y="174"/>
                </a:lnTo>
                <a:lnTo>
                  <a:pt x="198" y="174"/>
                </a:lnTo>
                <a:lnTo>
                  <a:pt x="204" y="175"/>
                </a:lnTo>
                <a:lnTo>
                  <a:pt x="204" y="175"/>
                </a:lnTo>
                <a:lnTo>
                  <a:pt x="209" y="175"/>
                </a:lnTo>
                <a:lnTo>
                  <a:pt x="213" y="172"/>
                </a:lnTo>
                <a:lnTo>
                  <a:pt x="217" y="169"/>
                </a:lnTo>
                <a:lnTo>
                  <a:pt x="220" y="166"/>
                </a:lnTo>
                <a:lnTo>
                  <a:pt x="313" y="178"/>
                </a:lnTo>
                <a:lnTo>
                  <a:pt x="313" y="178"/>
                </a:lnTo>
                <a:lnTo>
                  <a:pt x="309" y="194"/>
                </a:lnTo>
                <a:lnTo>
                  <a:pt x="302" y="209"/>
                </a:lnTo>
                <a:lnTo>
                  <a:pt x="294" y="224"/>
                </a:lnTo>
                <a:lnTo>
                  <a:pt x="282" y="237"/>
                </a:lnTo>
                <a:lnTo>
                  <a:pt x="282" y="237"/>
                </a:lnTo>
                <a:lnTo>
                  <a:pt x="273" y="245"/>
                </a:lnTo>
                <a:lnTo>
                  <a:pt x="265" y="251"/>
                </a:lnTo>
                <a:lnTo>
                  <a:pt x="255" y="258"/>
                </a:lnTo>
                <a:lnTo>
                  <a:pt x="245" y="262"/>
                </a:lnTo>
                <a:lnTo>
                  <a:pt x="234" y="266"/>
                </a:lnTo>
                <a:lnTo>
                  <a:pt x="224" y="269"/>
                </a:lnTo>
                <a:lnTo>
                  <a:pt x="212" y="271"/>
                </a:lnTo>
                <a:lnTo>
                  <a:pt x="201" y="271"/>
                </a:lnTo>
                <a:lnTo>
                  <a:pt x="201" y="278"/>
                </a:lnTo>
                <a:lnTo>
                  <a:pt x="201" y="271"/>
                </a:lnTo>
                <a:lnTo>
                  <a:pt x="201" y="271"/>
                </a:lnTo>
                <a:lnTo>
                  <a:pt x="185" y="270"/>
                </a:lnTo>
                <a:lnTo>
                  <a:pt x="170" y="266"/>
                </a:lnTo>
                <a:lnTo>
                  <a:pt x="155" y="261"/>
                </a:lnTo>
                <a:lnTo>
                  <a:pt x="140" y="255"/>
                </a:lnTo>
                <a:lnTo>
                  <a:pt x="140" y="255"/>
                </a:lnTo>
                <a:close/>
                <a:moveTo>
                  <a:pt x="223" y="152"/>
                </a:moveTo>
                <a:lnTo>
                  <a:pt x="223" y="152"/>
                </a:lnTo>
                <a:lnTo>
                  <a:pt x="220" y="147"/>
                </a:lnTo>
                <a:lnTo>
                  <a:pt x="216" y="141"/>
                </a:lnTo>
                <a:lnTo>
                  <a:pt x="211" y="139"/>
                </a:lnTo>
                <a:lnTo>
                  <a:pt x="204" y="137"/>
                </a:lnTo>
                <a:lnTo>
                  <a:pt x="204" y="137"/>
                </a:lnTo>
                <a:lnTo>
                  <a:pt x="200" y="138"/>
                </a:lnTo>
                <a:lnTo>
                  <a:pt x="197" y="139"/>
                </a:lnTo>
                <a:lnTo>
                  <a:pt x="193" y="140"/>
                </a:lnTo>
                <a:lnTo>
                  <a:pt x="190" y="143"/>
                </a:lnTo>
                <a:lnTo>
                  <a:pt x="188" y="145"/>
                </a:lnTo>
                <a:lnTo>
                  <a:pt x="187" y="149"/>
                </a:lnTo>
                <a:lnTo>
                  <a:pt x="186" y="152"/>
                </a:lnTo>
                <a:lnTo>
                  <a:pt x="185" y="156"/>
                </a:lnTo>
                <a:lnTo>
                  <a:pt x="185" y="156"/>
                </a:lnTo>
                <a:lnTo>
                  <a:pt x="186" y="161"/>
                </a:lnTo>
                <a:lnTo>
                  <a:pt x="187" y="164"/>
                </a:lnTo>
                <a:lnTo>
                  <a:pt x="130" y="246"/>
                </a:lnTo>
                <a:lnTo>
                  <a:pt x="130" y="246"/>
                </a:lnTo>
                <a:lnTo>
                  <a:pt x="120" y="237"/>
                </a:lnTo>
                <a:lnTo>
                  <a:pt x="120" y="237"/>
                </a:lnTo>
                <a:lnTo>
                  <a:pt x="111" y="229"/>
                </a:lnTo>
                <a:lnTo>
                  <a:pt x="105" y="220"/>
                </a:lnTo>
                <a:lnTo>
                  <a:pt x="99" y="210"/>
                </a:lnTo>
                <a:lnTo>
                  <a:pt x="94" y="201"/>
                </a:lnTo>
                <a:lnTo>
                  <a:pt x="91" y="190"/>
                </a:lnTo>
                <a:lnTo>
                  <a:pt x="88" y="179"/>
                </a:lnTo>
                <a:lnTo>
                  <a:pt x="86" y="167"/>
                </a:lnTo>
                <a:lnTo>
                  <a:pt x="85" y="156"/>
                </a:lnTo>
                <a:lnTo>
                  <a:pt x="85" y="156"/>
                </a:lnTo>
                <a:lnTo>
                  <a:pt x="86" y="144"/>
                </a:lnTo>
                <a:lnTo>
                  <a:pt x="88" y="134"/>
                </a:lnTo>
                <a:lnTo>
                  <a:pt x="91" y="123"/>
                </a:lnTo>
                <a:lnTo>
                  <a:pt x="94" y="112"/>
                </a:lnTo>
                <a:lnTo>
                  <a:pt x="99" y="102"/>
                </a:lnTo>
                <a:lnTo>
                  <a:pt x="105" y="93"/>
                </a:lnTo>
                <a:lnTo>
                  <a:pt x="111" y="84"/>
                </a:lnTo>
                <a:lnTo>
                  <a:pt x="119" y="75"/>
                </a:lnTo>
                <a:lnTo>
                  <a:pt x="119" y="75"/>
                </a:lnTo>
                <a:lnTo>
                  <a:pt x="128" y="68"/>
                </a:lnTo>
                <a:lnTo>
                  <a:pt x="137" y="60"/>
                </a:lnTo>
                <a:lnTo>
                  <a:pt x="147" y="55"/>
                </a:lnTo>
                <a:lnTo>
                  <a:pt x="157" y="50"/>
                </a:lnTo>
                <a:lnTo>
                  <a:pt x="167" y="46"/>
                </a:lnTo>
                <a:lnTo>
                  <a:pt x="178" y="44"/>
                </a:lnTo>
                <a:lnTo>
                  <a:pt x="189" y="42"/>
                </a:lnTo>
                <a:lnTo>
                  <a:pt x="201" y="42"/>
                </a:lnTo>
                <a:lnTo>
                  <a:pt x="201" y="42"/>
                </a:lnTo>
                <a:lnTo>
                  <a:pt x="212" y="42"/>
                </a:lnTo>
                <a:lnTo>
                  <a:pt x="224" y="44"/>
                </a:lnTo>
                <a:lnTo>
                  <a:pt x="234" y="46"/>
                </a:lnTo>
                <a:lnTo>
                  <a:pt x="244" y="50"/>
                </a:lnTo>
                <a:lnTo>
                  <a:pt x="255" y="55"/>
                </a:lnTo>
                <a:lnTo>
                  <a:pt x="265" y="60"/>
                </a:lnTo>
                <a:lnTo>
                  <a:pt x="273" y="68"/>
                </a:lnTo>
                <a:lnTo>
                  <a:pt x="282" y="75"/>
                </a:lnTo>
                <a:lnTo>
                  <a:pt x="282" y="75"/>
                </a:lnTo>
                <a:lnTo>
                  <a:pt x="290" y="84"/>
                </a:lnTo>
                <a:lnTo>
                  <a:pt x="296" y="93"/>
                </a:lnTo>
                <a:lnTo>
                  <a:pt x="302" y="102"/>
                </a:lnTo>
                <a:lnTo>
                  <a:pt x="307" y="112"/>
                </a:lnTo>
                <a:lnTo>
                  <a:pt x="311" y="123"/>
                </a:lnTo>
                <a:lnTo>
                  <a:pt x="313" y="134"/>
                </a:lnTo>
                <a:lnTo>
                  <a:pt x="315" y="144"/>
                </a:lnTo>
                <a:lnTo>
                  <a:pt x="315" y="156"/>
                </a:lnTo>
                <a:lnTo>
                  <a:pt x="315" y="156"/>
                </a:lnTo>
                <a:lnTo>
                  <a:pt x="315" y="164"/>
                </a:lnTo>
                <a:lnTo>
                  <a:pt x="223" y="152"/>
                </a:lnTo>
                <a:close/>
                <a:moveTo>
                  <a:pt x="201" y="299"/>
                </a:moveTo>
                <a:lnTo>
                  <a:pt x="201" y="306"/>
                </a:lnTo>
                <a:lnTo>
                  <a:pt x="201" y="299"/>
                </a:lnTo>
                <a:lnTo>
                  <a:pt x="201" y="299"/>
                </a:lnTo>
                <a:lnTo>
                  <a:pt x="190" y="299"/>
                </a:lnTo>
                <a:lnTo>
                  <a:pt x="180" y="298"/>
                </a:lnTo>
                <a:lnTo>
                  <a:pt x="171" y="296"/>
                </a:lnTo>
                <a:lnTo>
                  <a:pt x="161" y="293"/>
                </a:lnTo>
                <a:lnTo>
                  <a:pt x="151" y="290"/>
                </a:lnTo>
                <a:lnTo>
                  <a:pt x="142" y="286"/>
                </a:lnTo>
                <a:lnTo>
                  <a:pt x="133" y="282"/>
                </a:lnTo>
                <a:lnTo>
                  <a:pt x="125" y="277"/>
                </a:lnTo>
                <a:lnTo>
                  <a:pt x="133" y="265"/>
                </a:lnTo>
                <a:lnTo>
                  <a:pt x="133" y="265"/>
                </a:lnTo>
                <a:lnTo>
                  <a:pt x="148" y="274"/>
                </a:lnTo>
                <a:lnTo>
                  <a:pt x="165" y="280"/>
                </a:lnTo>
                <a:lnTo>
                  <a:pt x="183" y="284"/>
                </a:lnTo>
                <a:lnTo>
                  <a:pt x="201" y="285"/>
                </a:lnTo>
                <a:lnTo>
                  <a:pt x="201" y="285"/>
                </a:lnTo>
                <a:lnTo>
                  <a:pt x="201" y="285"/>
                </a:lnTo>
                <a:lnTo>
                  <a:pt x="214" y="285"/>
                </a:lnTo>
                <a:lnTo>
                  <a:pt x="226" y="283"/>
                </a:lnTo>
                <a:lnTo>
                  <a:pt x="239" y="279"/>
                </a:lnTo>
                <a:lnTo>
                  <a:pt x="251" y="275"/>
                </a:lnTo>
                <a:lnTo>
                  <a:pt x="261" y="270"/>
                </a:lnTo>
                <a:lnTo>
                  <a:pt x="272" y="263"/>
                </a:lnTo>
                <a:lnTo>
                  <a:pt x="283" y="256"/>
                </a:lnTo>
                <a:lnTo>
                  <a:pt x="292" y="247"/>
                </a:lnTo>
                <a:lnTo>
                  <a:pt x="292" y="247"/>
                </a:lnTo>
                <a:lnTo>
                  <a:pt x="299" y="239"/>
                </a:lnTo>
                <a:lnTo>
                  <a:pt x="305" y="232"/>
                </a:lnTo>
                <a:lnTo>
                  <a:pt x="310" y="224"/>
                </a:lnTo>
                <a:lnTo>
                  <a:pt x="315" y="216"/>
                </a:lnTo>
                <a:lnTo>
                  <a:pt x="320" y="207"/>
                </a:lnTo>
                <a:lnTo>
                  <a:pt x="323" y="198"/>
                </a:lnTo>
                <a:lnTo>
                  <a:pt x="325" y="189"/>
                </a:lnTo>
                <a:lnTo>
                  <a:pt x="327" y="179"/>
                </a:lnTo>
                <a:lnTo>
                  <a:pt x="341" y="181"/>
                </a:lnTo>
                <a:lnTo>
                  <a:pt x="341" y="181"/>
                </a:lnTo>
                <a:lnTo>
                  <a:pt x="337" y="197"/>
                </a:lnTo>
                <a:lnTo>
                  <a:pt x="332" y="214"/>
                </a:lnTo>
                <a:lnTo>
                  <a:pt x="324" y="229"/>
                </a:lnTo>
                <a:lnTo>
                  <a:pt x="314" y="243"/>
                </a:lnTo>
                <a:lnTo>
                  <a:pt x="314" y="243"/>
                </a:lnTo>
                <a:lnTo>
                  <a:pt x="314" y="244"/>
                </a:lnTo>
                <a:lnTo>
                  <a:pt x="314" y="244"/>
                </a:lnTo>
                <a:lnTo>
                  <a:pt x="308" y="250"/>
                </a:lnTo>
                <a:lnTo>
                  <a:pt x="308" y="250"/>
                </a:lnTo>
                <a:lnTo>
                  <a:pt x="308" y="250"/>
                </a:lnTo>
                <a:lnTo>
                  <a:pt x="308" y="250"/>
                </a:lnTo>
                <a:lnTo>
                  <a:pt x="301" y="257"/>
                </a:lnTo>
                <a:lnTo>
                  <a:pt x="301" y="257"/>
                </a:lnTo>
                <a:lnTo>
                  <a:pt x="295" y="263"/>
                </a:lnTo>
                <a:lnTo>
                  <a:pt x="295" y="263"/>
                </a:lnTo>
                <a:lnTo>
                  <a:pt x="295" y="263"/>
                </a:lnTo>
                <a:lnTo>
                  <a:pt x="295" y="263"/>
                </a:lnTo>
                <a:lnTo>
                  <a:pt x="288" y="269"/>
                </a:lnTo>
                <a:lnTo>
                  <a:pt x="288" y="269"/>
                </a:lnTo>
                <a:lnTo>
                  <a:pt x="288" y="270"/>
                </a:lnTo>
                <a:lnTo>
                  <a:pt x="288" y="270"/>
                </a:lnTo>
                <a:lnTo>
                  <a:pt x="279" y="276"/>
                </a:lnTo>
                <a:lnTo>
                  <a:pt x="268" y="282"/>
                </a:lnTo>
                <a:lnTo>
                  <a:pt x="258" y="287"/>
                </a:lnTo>
                <a:lnTo>
                  <a:pt x="247" y="291"/>
                </a:lnTo>
                <a:lnTo>
                  <a:pt x="236" y="295"/>
                </a:lnTo>
                <a:lnTo>
                  <a:pt x="225" y="297"/>
                </a:lnTo>
                <a:lnTo>
                  <a:pt x="213" y="299"/>
                </a:lnTo>
                <a:lnTo>
                  <a:pt x="201" y="299"/>
                </a:lnTo>
                <a:lnTo>
                  <a:pt x="201" y="299"/>
                </a:lnTo>
                <a:close/>
                <a:moveTo>
                  <a:pt x="302" y="275"/>
                </a:moveTo>
                <a:lnTo>
                  <a:pt x="302" y="275"/>
                </a:lnTo>
                <a:lnTo>
                  <a:pt x="304" y="275"/>
                </a:lnTo>
                <a:lnTo>
                  <a:pt x="304" y="275"/>
                </a:lnTo>
                <a:lnTo>
                  <a:pt x="307" y="272"/>
                </a:lnTo>
                <a:lnTo>
                  <a:pt x="307" y="272"/>
                </a:lnTo>
                <a:lnTo>
                  <a:pt x="311" y="268"/>
                </a:lnTo>
                <a:lnTo>
                  <a:pt x="311" y="268"/>
                </a:lnTo>
                <a:lnTo>
                  <a:pt x="312" y="266"/>
                </a:lnTo>
                <a:lnTo>
                  <a:pt x="312" y="266"/>
                </a:lnTo>
                <a:lnTo>
                  <a:pt x="320" y="259"/>
                </a:lnTo>
                <a:lnTo>
                  <a:pt x="320" y="259"/>
                </a:lnTo>
                <a:lnTo>
                  <a:pt x="320" y="258"/>
                </a:lnTo>
                <a:lnTo>
                  <a:pt x="327" y="265"/>
                </a:lnTo>
                <a:lnTo>
                  <a:pt x="310" y="283"/>
                </a:lnTo>
                <a:lnTo>
                  <a:pt x="302" y="275"/>
                </a:lnTo>
                <a:close/>
                <a:moveTo>
                  <a:pt x="450" y="439"/>
                </a:moveTo>
                <a:lnTo>
                  <a:pt x="447" y="436"/>
                </a:lnTo>
                <a:lnTo>
                  <a:pt x="447" y="436"/>
                </a:lnTo>
                <a:lnTo>
                  <a:pt x="481" y="403"/>
                </a:lnTo>
                <a:lnTo>
                  <a:pt x="481" y="403"/>
                </a:lnTo>
                <a:lnTo>
                  <a:pt x="484" y="406"/>
                </a:lnTo>
                <a:lnTo>
                  <a:pt x="484" y="406"/>
                </a:lnTo>
                <a:lnTo>
                  <a:pt x="483" y="412"/>
                </a:lnTo>
                <a:lnTo>
                  <a:pt x="481" y="418"/>
                </a:lnTo>
                <a:lnTo>
                  <a:pt x="477" y="424"/>
                </a:lnTo>
                <a:lnTo>
                  <a:pt x="473" y="428"/>
                </a:lnTo>
                <a:lnTo>
                  <a:pt x="468" y="433"/>
                </a:lnTo>
                <a:lnTo>
                  <a:pt x="462" y="436"/>
                </a:lnTo>
                <a:lnTo>
                  <a:pt x="457" y="438"/>
                </a:lnTo>
                <a:lnTo>
                  <a:pt x="450" y="439"/>
                </a:lnTo>
                <a:lnTo>
                  <a:pt x="450" y="439"/>
                </a:lnTo>
                <a:close/>
              </a:path>
            </a:pathLst>
          </a:custGeom>
          <a:solidFill>
            <a:srgbClr val="C35954"/>
          </a:solidFill>
          <a:ln>
            <a:noFill/>
          </a:ln>
        </p:spPr>
        <p:txBody>
          <a:bodyPr vert="horz" wrap="square" lIns="91440" tIns="45720" rIns="91440" bIns="45720" numCol="1" anchor="t" anchorCtr="0" compatLnSpc="1"/>
          <a:lstStyle/>
          <a:p>
            <a:endParaRPr lang="ko-KR" altLang="en-US"/>
          </a:p>
        </p:txBody>
      </p:sp>
      <p:sp>
        <p:nvSpPr>
          <p:cNvPr id="59" name="TextBox 58"/>
          <p:cNvSpPr txBox="1"/>
          <p:nvPr/>
        </p:nvSpPr>
        <p:spPr>
          <a:xfrm>
            <a:off x="3162304" y="1789726"/>
            <a:ext cx="5867396" cy="523220"/>
          </a:xfrm>
          <a:prstGeom prst="rect">
            <a:avLst/>
          </a:prstGeom>
        </p:spPr>
        <p:txBody>
          <a:bodyPr wrap="square" rtlCol="0">
            <a:spAutoFit/>
          </a:bodyPr>
          <a:lstStyle/>
          <a:p>
            <a:pPr algn="dist">
              <a:buClr>
                <a:srgbClr val="F9BD45"/>
              </a:buClr>
              <a:buSzPct val="150000"/>
            </a:pPr>
            <a:r>
              <a:rPr lang="en-US" altLang="ko-KR" sz="2800" b="1" smtClean="0">
                <a:solidFill>
                  <a:srgbClr val="C35954"/>
                </a:solidFill>
                <a:latin typeface="微软雅黑" panose="020B0503020204020204" charset="-122"/>
              </a:rPr>
              <a:t>TREMENDOUS VISUAL APPEAL</a:t>
            </a:r>
            <a:endParaRPr lang="en-US" altLang="ko-KR" sz="2800" b="1">
              <a:solidFill>
                <a:srgbClr val="C35954"/>
              </a:solidFill>
              <a:latin typeface="微软雅黑" panose="020B0503020204020204" charset="-122"/>
            </a:endParaRPr>
          </a:p>
        </p:txBody>
      </p:sp>
      <p:cxnSp>
        <p:nvCxnSpPr>
          <p:cNvPr id="60" name="Straight Connector 59"/>
          <p:cNvCxnSpPr/>
          <p:nvPr/>
        </p:nvCxnSpPr>
        <p:spPr>
          <a:xfrm>
            <a:off x="3262315" y="2373239"/>
            <a:ext cx="566737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Rectangle 3"/>
          <p:cNvSpPr txBox="1">
            <a:spLocks noChangeArrowheads="1"/>
          </p:cNvSpPr>
          <p:nvPr/>
        </p:nvSpPr>
        <p:spPr bwMode="auto">
          <a:xfrm>
            <a:off x="3200402" y="2431565"/>
            <a:ext cx="5791200" cy="43306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z="1100" b="0">
                <a:solidFill>
                  <a:schemeClr val="tx1">
                    <a:lumMod val="85000"/>
                    <a:lumOff val="15000"/>
                  </a:schemeClr>
                </a:solidFill>
                <a:effectLst/>
                <a:latin typeface="微软雅黑" panose="020B0503020204020204" charset="-122"/>
              </a:rPr>
              <a:t>Our user-friendly and functional search engine helps you locate the right templates, effectively saving your </a:t>
            </a:r>
            <a:r>
              <a:rPr lang="en-US" altLang="ko-KR" sz="1100" b="0" smtClean="0">
                <a:solidFill>
                  <a:schemeClr val="tx1">
                    <a:lumMod val="85000"/>
                    <a:lumOff val="15000"/>
                  </a:schemeClr>
                </a:solidFill>
                <a:effectLst/>
                <a:latin typeface="微软雅黑" panose="020B0503020204020204" charset="-122"/>
              </a:rPr>
              <a:t>time</a:t>
            </a:r>
            <a:endParaRPr lang="en-US" altLang="ko-KR" sz="1100" b="0">
              <a:solidFill>
                <a:schemeClr val="tx1">
                  <a:lumMod val="85000"/>
                  <a:lumOff val="15000"/>
                </a:schemeClr>
              </a:solidFill>
              <a:effectLst/>
              <a:latin typeface="微软雅黑" panose="020B050302020402020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1177080" y="2463800"/>
            <a:ext cx="4717143" cy="3810000"/>
          </a:xfrm>
          <a:prstGeom prst="rect">
            <a:avLst/>
          </a:prstGeom>
          <a:solidFill>
            <a:schemeClr val="bg1">
              <a:lumMod val="95000"/>
              <a:alpha val="6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6316250" y="2463800"/>
            <a:ext cx="4717143" cy="3810000"/>
          </a:xfrm>
          <a:prstGeom prst="rect">
            <a:avLst/>
          </a:prstGeom>
          <a:solidFill>
            <a:schemeClr val="bg1">
              <a:lumMod val="95000"/>
              <a:alpha val="6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z="3600" smtClean="0">
                <a:effectLst/>
                <a:latin typeface="微软雅黑" panose="020B0503020204020204" charset="-122"/>
              </a:rPr>
              <a:t>CONTENTS MAIN TITLE</a:t>
            </a:r>
            <a:endParaRPr lang="en-US" altLang="ko-KR" sz="3600">
              <a:effectLst/>
              <a:latin typeface="微软雅黑" panose="020B0503020204020204" charset="-122"/>
            </a:endParaRPr>
          </a:p>
        </p:txBody>
      </p:sp>
      <p:sp>
        <p:nvSpPr>
          <p:cNvPr id="4" name="Rectangle 3"/>
          <p:cNvSpPr txBox="1">
            <a:spLocks noChangeArrowheads="1"/>
          </p:cNvSpPr>
          <p:nvPr/>
        </p:nvSpPr>
        <p:spPr bwMode="auto">
          <a:xfrm>
            <a:off x="623889" y="999859"/>
            <a:ext cx="10944224" cy="294569"/>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300" b="0">
                <a:effectLst/>
                <a:latin typeface="微软雅黑" panose="020B0503020204020204" charset="-122"/>
              </a:rPr>
              <a:t>Powerpoint offers word processing, outlining, drawing, graphing, and presentation management tools- all designed to be easy to use and learn</a:t>
            </a:r>
            <a:endParaRPr lang="en-US" altLang="ko-KR" sz="1300" b="0">
              <a:effectLst/>
              <a:latin typeface="微软雅黑" panose="020B0503020204020204" charset="-122"/>
            </a:endParaRPr>
          </a:p>
        </p:txBody>
      </p:sp>
      <p:grpSp>
        <p:nvGrpSpPr>
          <p:cNvPr id="2" name="Group 1"/>
          <p:cNvGrpSpPr/>
          <p:nvPr/>
        </p:nvGrpSpPr>
        <p:grpSpPr>
          <a:xfrm>
            <a:off x="1177080" y="1955800"/>
            <a:ext cx="4717143" cy="438150"/>
            <a:chOff x="1235982" y="2133600"/>
            <a:chExt cx="4717143" cy="584270"/>
          </a:xfrm>
        </p:grpSpPr>
        <p:sp>
          <p:nvSpPr>
            <p:cNvPr id="5" name="Rectangle 4"/>
            <p:cNvSpPr/>
            <p:nvPr/>
          </p:nvSpPr>
          <p:spPr>
            <a:xfrm>
              <a:off x="1235982" y="2133600"/>
              <a:ext cx="4717143" cy="584270"/>
            </a:xfrm>
            <a:prstGeom prst="rect">
              <a:avLst/>
            </a:prstGeom>
            <a:gradFill flip="none" rotWithShape="1">
              <a:gsLst>
                <a:gs pos="0">
                  <a:srgbClr val="7B5A85"/>
                </a:gs>
                <a:gs pos="100000">
                  <a:srgbClr val="C35954"/>
                </a:gs>
              </a:gsLst>
              <a:lin ang="0" scaled="1"/>
              <a:tileRect/>
            </a:gradFill>
            <a:ln>
              <a:noFill/>
            </a:ln>
            <a:effectLst>
              <a:outerShdw blurRad="88900" dist="38100" dir="5400000" sx="99000" sy="99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3"/>
            <p:cNvSpPr txBox="1">
              <a:spLocks noChangeArrowheads="1"/>
            </p:cNvSpPr>
            <p:nvPr/>
          </p:nvSpPr>
          <p:spPr bwMode="auto">
            <a:xfrm>
              <a:off x="1470579" y="2198552"/>
              <a:ext cx="4247949" cy="45436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z="1600" smtClean="0">
                  <a:effectLst/>
                  <a:latin typeface="微软雅黑" panose="020B0503020204020204" charset="-122"/>
                </a:rPr>
                <a:t>CONTEMPORARY COLORS</a:t>
              </a:r>
              <a:endParaRPr lang="en-US" altLang="ko-KR" sz="1600" smtClean="0">
                <a:effectLst/>
                <a:latin typeface="微软雅黑" panose="020B0503020204020204" charset="-122"/>
              </a:endParaRPr>
            </a:p>
          </p:txBody>
        </p:sp>
      </p:grpSp>
      <p:grpSp>
        <p:nvGrpSpPr>
          <p:cNvPr id="8" name="Group 7"/>
          <p:cNvGrpSpPr/>
          <p:nvPr/>
        </p:nvGrpSpPr>
        <p:grpSpPr>
          <a:xfrm>
            <a:off x="6316250" y="1955800"/>
            <a:ext cx="4717143" cy="438150"/>
            <a:chOff x="1235982" y="2133600"/>
            <a:chExt cx="4717143" cy="584270"/>
          </a:xfrm>
        </p:grpSpPr>
        <p:sp>
          <p:nvSpPr>
            <p:cNvPr id="9" name="Rectangle 8"/>
            <p:cNvSpPr/>
            <p:nvPr/>
          </p:nvSpPr>
          <p:spPr>
            <a:xfrm>
              <a:off x="1235982" y="2133600"/>
              <a:ext cx="4717143" cy="584270"/>
            </a:xfrm>
            <a:prstGeom prst="rect">
              <a:avLst/>
            </a:prstGeom>
            <a:gradFill flip="none" rotWithShape="1">
              <a:gsLst>
                <a:gs pos="0">
                  <a:srgbClr val="7B5A85"/>
                </a:gs>
                <a:gs pos="100000">
                  <a:srgbClr val="C35954"/>
                </a:gs>
              </a:gsLst>
              <a:lin ang="0" scaled="1"/>
              <a:tileRect/>
            </a:gradFill>
            <a:ln>
              <a:noFill/>
            </a:ln>
            <a:effectLst>
              <a:outerShdw blurRad="88900" dist="38100" dir="5400000" sx="99000" sy="99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3"/>
            <p:cNvSpPr txBox="1">
              <a:spLocks noChangeArrowheads="1"/>
            </p:cNvSpPr>
            <p:nvPr/>
          </p:nvSpPr>
          <p:spPr bwMode="auto">
            <a:xfrm>
              <a:off x="1470579" y="2198552"/>
              <a:ext cx="4247949" cy="45436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z="1600" smtClean="0">
                  <a:effectLst/>
                  <a:latin typeface="微软雅黑" panose="020B0503020204020204" charset="-122"/>
                </a:rPr>
                <a:t>CONTEMPORARY COLORS</a:t>
              </a:r>
              <a:endParaRPr lang="en-US" altLang="ko-KR" sz="1600" smtClean="0">
                <a:effectLst/>
                <a:latin typeface="微软雅黑" panose="020B0503020204020204" charset="-122"/>
              </a:endParaRPr>
            </a:p>
          </p:txBody>
        </p:sp>
      </p:grpSp>
      <p:sp>
        <p:nvSpPr>
          <p:cNvPr id="12" name="Rectangle 3"/>
          <p:cNvSpPr txBox="1">
            <a:spLocks noChangeArrowheads="1"/>
          </p:cNvSpPr>
          <p:nvPr/>
        </p:nvSpPr>
        <p:spPr bwMode="auto">
          <a:xfrm>
            <a:off x="1199306" y="2556958"/>
            <a:ext cx="4672691" cy="60234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100" b="0" smtClean="0">
                <a:solidFill>
                  <a:schemeClr val="tx1">
                    <a:lumMod val="75000"/>
                    <a:lumOff val="25000"/>
                  </a:schemeClr>
                </a:solidFill>
                <a:effectLst/>
                <a:latin typeface="微软雅黑" panose="020B0503020204020204" charset="-122"/>
              </a:rPr>
              <a:t>It </a:t>
            </a:r>
            <a:r>
              <a:rPr lang="en-US" altLang="ko-KR" sz="1100" b="0">
                <a:solidFill>
                  <a:schemeClr val="tx1">
                    <a:lumMod val="75000"/>
                    <a:lumOff val="25000"/>
                  </a:schemeClr>
                </a:solidFill>
                <a:effectLst/>
                <a:latin typeface="微软雅黑" panose="020B0503020204020204" charset="-122"/>
              </a:rPr>
              <a:t>was popularised in the 1960s with the release of Letraset sheets containing Lorem Ipsum passages, and more recently with desktop publishing software like Aldus PageMaker including versions of Lorem Ipsum.</a:t>
            </a:r>
            <a:endParaRPr lang="en-US" altLang="ko-KR" sz="1100" b="0">
              <a:solidFill>
                <a:schemeClr val="tx1">
                  <a:lumMod val="75000"/>
                  <a:lumOff val="25000"/>
                </a:schemeClr>
              </a:solidFill>
              <a:effectLst/>
              <a:latin typeface="微软雅黑" panose="020B0503020204020204" charset="-122"/>
            </a:endParaRPr>
          </a:p>
        </p:txBody>
      </p:sp>
      <p:pic>
        <p:nvPicPr>
          <p:cNvPr id="17" name="Picture 16"/>
          <p:cNvPicPr>
            <a:picLocks noChangeAspect="1"/>
          </p:cNvPicPr>
          <p:nvPr/>
        </p:nvPicPr>
        <p:blipFill rotWithShape="1">
          <a:blip r:embed="rId1" cstate="print">
            <a:extLst>
              <a:ext uri="{28A0092B-C50C-407E-A947-70E740481C1C}">
                <a14:useLocalDpi xmlns:a14="http://schemas.microsoft.com/office/drawing/2010/main" val="0"/>
              </a:ext>
            </a:extLst>
          </a:blip>
          <a:srcRect t="3994" r="3649"/>
          <a:stretch>
            <a:fillRect/>
          </a:stretch>
        </p:blipFill>
        <p:spPr>
          <a:xfrm>
            <a:off x="6582496" y="3687694"/>
            <a:ext cx="4165600" cy="2334778"/>
          </a:xfrm>
          <a:prstGeom prst="rect">
            <a:avLst/>
          </a:prstGeom>
        </p:spPr>
      </p:pic>
      <p:sp>
        <p:nvSpPr>
          <p:cNvPr id="18" name="Rectangle 3"/>
          <p:cNvSpPr txBox="1">
            <a:spLocks noChangeArrowheads="1"/>
          </p:cNvSpPr>
          <p:nvPr/>
        </p:nvSpPr>
        <p:spPr bwMode="auto">
          <a:xfrm>
            <a:off x="6338476" y="2556958"/>
            <a:ext cx="4672691" cy="43306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100" b="0">
                <a:solidFill>
                  <a:schemeClr val="tx1">
                    <a:lumMod val="75000"/>
                    <a:lumOff val="25000"/>
                  </a:schemeClr>
                </a:solidFill>
                <a:effectLst/>
                <a:latin typeface="微软雅黑" panose="020B0503020204020204" charset="-122"/>
              </a:rPr>
              <a:t>Powerpoint offers word processing, outlining, drawing, graphing, and presentation management tools- all designed to be easy to use and learn</a:t>
            </a:r>
            <a:endParaRPr lang="en-US" altLang="ko-KR" sz="1100" b="0">
              <a:solidFill>
                <a:schemeClr val="tx1">
                  <a:lumMod val="75000"/>
                  <a:lumOff val="25000"/>
                </a:schemeClr>
              </a:solidFill>
              <a:effectLst/>
              <a:latin typeface="微软雅黑" panose="020B0503020204020204" charset="-122"/>
            </a:endParaRPr>
          </a:p>
        </p:txBody>
      </p:sp>
      <p:sp>
        <p:nvSpPr>
          <p:cNvPr id="19" name="Rectangle 3"/>
          <p:cNvSpPr txBox="1">
            <a:spLocks noChangeArrowheads="1"/>
          </p:cNvSpPr>
          <p:nvPr/>
        </p:nvSpPr>
        <p:spPr bwMode="auto">
          <a:xfrm>
            <a:off x="6338476" y="3014158"/>
            <a:ext cx="4672691" cy="60234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100" b="0" smtClean="0">
                <a:solidFill>
                  <a:schemeClr val="tx1">
                    <a:lumMod val="75000"/>
                    <a:lumOff val="25000"/>
                  </a:schemeClr>
                </a:solidFill>
                <a:effectLst/>
                <a:latin typeface="微软雅黑" panose="020B0503020204020204" charset="-122"/>
              </a:rPr>
              <a:t>It </a:t>
            </a:r>
            <a:r>
              <a:rPr lang="en-US" altLang="ko-KR" sz="1100" b="0">
                <a:solidFill>
                  <a:schemeClr val="tx1">
                    <a:lumMod val="75000"/>
                    <a:lumOff val="25000"/>
                  </a:schemeClr>
                </a:solidFill>
                <a:effectLst/>
                <a:latin typeface="微软雅黑" panose="020B0503020204020204" charset="-122"/>
              </a:rPr>
              <a:t>was popularised in the 1960s with the release of Letraset sheets containing Lorem Ipsum passages, and more recently with desktop publishing software like Aldus PageMaker including versions of Lorem Ipsum.</a:t>
            </a:r>
            <a:endParaRPr lang="en-US" altLang="ko-KR" sz="1100" b="0">
              <a:solidFill>
                <a:schemeClr val="tx1">
                  <a:lumMod val="75000"/>
                  <a:lumOff val="25000"/>
                </a:schemeClr>
              </a:solidFill>
              <a:effectLst/>
              <a:latin typeface="微软雅黑" panose="020B0503020204020204" charset="-122"/>
            </a:endParaRPr>
          </a:p>
        </p:txBody>
      </p:sp>
      <p:grpSp>
        <p:nvGrpSpPr>
          <p:cNvPr id="57" name="Group 56"/>
          <p:cNvGrpSpPr/>
          <p:nvPr/>
        </p:nvGrpSpPr>
        <p:grpSpPr>
          <a:xfrm>
            <a:off x="1597314" y="3355975"/>
            <a:ext cx="1343025" cy="1343025"/>
            <a:chOff x="1543050" y="3514725"/>
            <a:chExt cx="1343025" cy="1343025"/>
          </a:xfrm>
        </p:grpSpPr>
        <p:sp>
          <p:nvSpPr>
            <p:cNvPr id="11" name="Oval 10"/>
            <p:cNvSpPr/>
            <p:nvPr/>
          </p:nvSpPr>
          <p:spPr>
            <a:xfrm>
              <a:off x="1543050" y="3514725"/>
              <a:ext cx="1343025" cy="1343025"/>
            </a:xfrm>
            <a:prstGeom prst="ellipse">
              <a:avLst/>
            </a:prstGeom>
            <a:noFill/>
            <a:ln w="3175">
              <a:solidFill>
                <a:srgbClr val="7B5A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Group 19"/>
            <p:cNvGrpSpPr/>
            <p:nvPr/>
          </p:nvGrpSpPr>
          <p:grpSpPr>
            <a:xfrm>
              <a:off x="1920884" y="3851499"/>
              <a:ext cx="587356" cy="669476"/>
              <a:chOff x="4021138" y="1814513"/>
              <a:chExt cx="669925" cy="763588"/>
            </a:xfrm>
            <a:solidFill>
              <a:srgbClr val="B04474"/>
            </a:solidFill>
          </p:grpSpPr>
          <p:sp>
            <p:nvSpPr>
              <p:cNvPr id="21" name="Freeform 20"/>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22" name="Rectangle 21"/>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23" name="Freeform 22"/>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24" name="Freeform 23"/>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25" name="Rectangle 24"/>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26" name="Rectangle 25"/>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27" name="Freeform 26"/>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28" name="Freeform 27"/>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29" name="Freeform 28"/>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30" name="Freeform 29"/>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56" name="Group 55"/>
          <p:cNvGrpSpPr/>
          <p:nvPr/>
        </p:nvGrpSpPr>
        <p:grpSpPr>
          <a:xfrm>
            <a:off x="2864139" y="3355975"/>
            <a:ext cx="1343025" cy="1343025"/>
            <a:chOff x="2771775" y="3514725"/>
            <a:chExt cx="1343025" cy="1343025"/>
          </a:xfrm>
        </p:grpSpPr>
        <p:sp>
          <p:nvSpPr>
            <p:cNvPr id="14" name="Oval 13"/>
            <p:cNvSpPr/>
            <p:nvPr/>
          </p:nvSpPr>
          <p:spPr>
            <a:xfrm>
              <a:off x="2771775" y="3514725"/>
              <a:ext cx="1343025" cy="1343025"/>
            </a:xfrm>
            <a:prstGeom prst="ellipse">
              <a:avLst/>
            </a:prstGeom>
            <a:noFill/>
            <a:ln w="3175">
              <a:solidFill>
                <a:srgbClr val="7B5A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Group 30"/>
            <p:cNvGrpSpPr/>
            <p:nvPr/>
          </p:nvGrpSpPr>
          <p:grpSpPr>
            <a:xfrm>
              <a:off x="3167702" y="3855676"/>
              <a:ext cx="551170" cy="661122"/>
              <a:chOff x="4051300" y="3109913"/>
              <a:chExt cx="628650" cy="754063"/>
            </a:xfrm>
            <a:solidFill>
              <a:srgbClr val="B04474"/>
            </a:solidFill>
          </p:grpSpPr>
          <p:sp>
            <p:nvSpPr>
              <p:cNvPr id="32" name="Freeform 31"/>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33" name="Freeform 32"/>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55" name="Group 54"/>
          <p:cNvGrpSpPr/>
          <p:nvPr/>
        </p:nvGrpSpPr>
        <p:grpSpPr>
          <a:xfrm>
            <a:off x="4130964" y="3355975"/>
            <a:ext cx="1343025" cy="1343025"/>
            <a:chOff x="4000500" y="3514725"/>
            <a:chExt cx="1343025" cy="1343025"/>
          </a:xfrm>
        </p:grpSpPr>
        <p:sp>
          <p:nvSpPr>
            <p:cNvPr id="15" name="Oval 14"/>
            <p:cNvSpPr/>
            <p:nvPr/>
          </p:nvSpPr>
          <p:spPr>
            <a:xfrm>
              <a:off x="4000500" y="3514725"/>
              <a:ext cx="1343025" cy="1343025"/>
            </a:xfrm>
            <a:prstGeom prst="ellipse">
              <a:avLst/>
            </a:prstGeom>
            <a:noFill/>
            <a:ln w="3175">
              <a:solidFill>
                <a:srgbClr val="7B5A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Group 33"/>
            <p:cNvGrpSpPr/>
            <p:nvPr/>
          </p:nvGrpSpPr>
          <p:grpSpPr>
            <a:xfrm>
              <a:off x="4349106" y="3924572"/>
              <a:ext cx="645812" cy="523330"/>
              <a:chOff x="5145088" y="3205163"/>
              <a:chExt cx="736600" cy="596900"/>
            </a:xfrm>
            <a:solidFill>
              <a:srgbClr val="B04474"/>
            </a:solidFill>
          </p:grpSpPr>
          <p:sp>
            <p:nvSpPr>
              <p:cNvPr id="35" name="Freeform 34"/>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36" name="Freeform 35"/>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37" name="Freeform 36"/>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38" name="Freeform 37"/>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39" name="Rectangle 38"/>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40" name="Rectangle 39"/>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grpSp>
      </p:grpSp>
      <p:sp>
        <p:nvSpPr>
          <p:cNvPr id="41" name="Oval 40"/>
          <p:cNvSpPr/>
          <p:nvPr/>
        </p:nvSpPr>
        <p:spPr>
          <a:xfrm>
            <a:off x="10015571" y="4479925"/>
            <a:ext cx="407088" cy="407088"/>
          </a:xfrm>
          <a:prstGeom prst="ellipse">
            <a:avLst/>
          </a:prstGeom>
          <a:solidFill>
            <a:srgbClr val="B04474">
              <a:alpha val="40000"/>
            </a:srgbClr>
          </a:solidFill>
          <a:ln w="3175">
            <a:solidFill>
              <a:srgbClr val="B044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41"/>
          <p:cNvSpPr/>
          <p:nvPr/>
        </p:nvSpPr>
        <p:spPr>
          <a:xfrm>
            <a:off x="9038358" y="4287626"/>
            <a:ext cx="923926" cy="923924"/>
          </a:xfrm>
          <a:prstGeom prst="ellipse">
            <a:avLst/>
          </a:prstGeom>
          <a:solidFill>
            <a:srgbClr val="B04474">
              <a:alpha val="40000"/>
            </a:srgbClr>
          </a:solidFill>
          <a:ln w="3175">
            <a:solidFill>
              <a:srgbClr val="B044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Oval 42"/>
          <p:cNvSpPr/>
          <p:nvPr/>
        </p:nvSpPr>
        <p:spPr>
          <a:xfrm>
            <a:off x="6965084" y="4236138"/>
            <a:ext cx="657225" cy="657225"/>
          </a:xfrm>
          <a:prstGeom prst="ellipse">
            <a:avLst/>
          </a:prstGeom>
          <a:solidFill>
            <a:srgbClr val="B04474">
              <a:alpha val="40000"/>
            </a:srgbClr>
          </a:solidFill>
          <a:ln w="3175">
            <a:solidFill>
              <a:srgbClr val="B044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4" name="Group 43"/>
          <p:cNvGrpSpPr/>
          <p:nvPr/>
        </p:nvGrpSpPr>
        <p:grpSpPr>
          <a:xfrm>
            <a:off x="1627750" y="4883658"/>
            <a:ext cx="1282152" cy="963399"/>
            <a:chOff x="5964366" y="1714312"/>
            <a:chExt cx="1008573" cy="757833"/>
          </a:xfrm>
        </p:grpSpPr>
        <p:sp>
          <p:nvSpPr>
            <p:cNvPr id="45" name="Rectangle 3"/>
            <p:cNvSpPr txBox="1">
              <a:spLocks noChangeArrowheads="1"/>
            </p:cNvSpPr>
            <p:nvPr/>
          </p:nvSpPr>
          <p:spPr bwMode="auto">
            <a:xfrm>
              <a:off x="5964366" y="1913589"/>
              <a:ext cx="1008573" cy="558556"/>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000" b="0">
                  <a:solidFill>
                    <a:schemeClr val="tx1">
                      <a:lumMod val="75000"/>
                      <a:lumOff val="25000"/>
                    </a:schemeClr>
                  </a:solidFill>
                  <a:effectLst/>
                  <a:latin typeface="微软雅黑" panose="020B0503020204020204" charset="-122"/>
                </a:rPr>
                <a:t>Lorem Ipsum is simply dummy text of the printing and typesetting industry. </a:t>
              </a:r>
              <a:endParaRPr lang="en-US" altLang="ko-KR" sz="1000" b="0">
                <a:solidFill>
                  <a:schemeClr val="tx1">
                    <a:lumMod val="75000"/>
                    <a:lumOff val="25000"/>
                  </a:schemeClr>
                </a:solidFill>
                <a:effectLst/>
                <a:latin typeface="微软雅黑" panose="020B0503020204020204" charset="-122"/>
              </a:endParaRPr>
            </a:p>
          </p:txBody>
        </p:sp>
        <p:sp>
          <p:nvSpPr>
            <p:cNvPr id="48" name="Rectangle 3"/>
            <p:cNvSpPr txBox="1">
              <a:spLocks noChangeArrowheads="1"/>
            </p:cNvSpPr>
            <p:nvPr/>
          </p:nvSpPr>
          <p:spPr bwMode="auto">
            <a:xfrm>
              <a:off x="5992693" y="1714312"/>
              <a:ext cx="951918" cy="243821"/>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400" smtClean="0">
                  <a:solidFill>
                    <a:srgbClr val="B04474"/>
                  </a:solidFill>
                  <a:effectLst/>
                  <a:latin typeface="微软雅黑" panose="020B0503020204020204" charset="-122"/>
                </a:rPr>
                <a:t>Value 01</a:t>
              </a:r>
              <a:endParaRPr lang="en-US" altLang="ko-KR" sz="1400">
                <a:solidFill>
                  <a:srgbClr val="B04474"/>
                </a:solidFill>
                <a:effectLst/>
                <a:latin typeface="微软雅黑" panose="020B0503020204020204" charset="-122"/>
              </a:endParaRPr>
            </a:p>
          </p:txBody>
        </p:sp>
      </p:grpSp>
      <p:grpSp>
        <p:nvGrpSpPr>
          <p:cNvPr id="49" name="Group 48"/>
          <p:cNvGrpSpPr/>
          <p:nvPr/>
        </p:nvGrpSpPr>
        <p:grpSpPr>
          <a:xfrm>
            <a:off x="2894575" y="4883658"/>
            <a:ext cx="1282152" cy="963399"/>
            <a:chOff x="5964366" y="1714312"/>
            <a:chExt cx="1008573" cy="757833"/>
          </a:xfrm>
        </p:grpSpPr>
        <p:sp>
          <p:nvSpPr>
            <p:cNvPr id="50" name="Rectangle 3"/>
            <p:cNvSpPr txBox="1">
              <a:spLocks noChangeArrowheads="1"/>
            </p:cNvSpPr>
            <p:nvPr/>
          </p:nvSpPr>
          <p:spPr bwMode="auto">
            <a:xfrm>
              <a:off x="5964366" y="1913589"/>
              <a:ext cx="1008573" cy="558556"/>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000" b="0">
                  <a:solidFill>
                    <a:schemeClr val="tx1">
                      <a:lumMod val="75000"/>
                      <a:lumOff val="25000"/>
                    </a:schemeClr>
                  </a:solidFill>
                  <a:effectLst/>
                  <a:latin typeface="微软雅黑" panose="020B0503020204020204" charset="-122"/>
                </a:rPr>
                <a:t>Lorem Ipsum is simply dummy text of the printing and typesetting industry. </a:t>
              </a:r>
              <a:endParaRPr lang="en-US" altLang="ko-KR" sz="1000" b="0">
                <a:solidFill>
                  <a:schemeClr val="tx1">
                    <a:lumMod val="75000"/>
                    <a:lumOff val="25000"/>
                  </a:schemeClr>
                </a:solidFill>
                <a:effectLst/>
                <a:latin typeface="微软雅黑" panose="020B0503020204020204" charset="-122"/>
              </a:endParaRPr>
            </a:p>
          </p:txBody>
        </p:sp>
        <p:sp>
          <p:nvSpPr>
            <p:cNvPr id="51" name="Rectangle 3"/>
            <p:cNvSpPr txBox="1">
              <a:spLocks noChangeArrowheads="1"/>
            </p:cNvSpPr>
            <p:nvPr/>
          </p:nvSpPr>
          <p:spPr bwMode="auto">
            <a:xfrm>
              <a:off x="5992693" y="1714312"/>
              <a:ext cx="951918" cy="243821"/>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400" smtClean="0">
                  <a:solidFill>
                    <a:srgbClr val="B04474"/>
                  </a:solidFill>
                  <a:effectLst/>
                  <a:latin typeface="微软雅黑" panose="020B0503020204020204" charset="-122"/>
                </a:rPr>
                <a:t>Value 02</a:t>
              </a:r>
              <a:endParaRPr lang="en-US" altLang="ko-KR" sz="1400">
                <a:solidFill>
                  <a:srgbClr val="B04474"/>
                </a:solidFill>
                <a:effectLst/>
                <a:latin typeface="微软雅黑" panose="020B0503020204020204" charset="-122"/>
              </a:endParaRPr>
            </a:p>
          </p:txBody>
        </p:sp>
      </p:grpSp>
      <p:grpSp>
        <p:nvGrpSpPr>
          <p:cNvPr id="52" name="Group 51"/>
          <p:cNvGrpSpPr/>
          <p:nvPr/>
        </p:nvGrpSpPr>
        <p:grpSpPr>
          <a:xfrm>
            <a:off x="4165224" y="4883658"/>
            <a:ext cx="1282152" cy="963399"/>
            <a:chOff x="5964366" y="1714312"/>
            <a:chExt cx="1008573" cy="757833"/>
          </a:xfrm>
        </p:grpSpPr>
        <p:sp>
          <p:nvSpPr>
            <p:cNvPr id="53" name="Rectangle 3"/>
            <p:cNvSpPr txBox="1">
              <a:spLocks noChangeArrowheads="1"/>
            </p:cNvSpPr>
            <p:nvPr/>
          </p:nvSpPr>
          <p:spPr bwMode="auto">
            <a:xfrm>
              <a:off x="5964366" y="1913589"/>
              <a:ext cx="1008573" cy="558556"/>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000" b="0">
                  <a:solidFill>
                    <a:schemeClr val="tx1">
                      <a:lumMod val="75000"/>
                      <a:lumOff val="25000"/>
                    </a:schemeClr>
                  </a:solidFill>
                  <a:effectLst/>
                  <a:latin typeface="微软雅黑" panose="020B0503020204020204" charset="-122"/>
                </a:rPr>
                <a:t>Lorem Ipsum is simply dummy text of the printing and typesetting industry. </a:t>
              </a:r>
              <a:endParaRPr lang="en-US" altLang="ko-KR" sz="1000" b="0">
                <a:solidFill>
                  <a:schemeClr val="tx1">
                    <a:lumMod val="75000"/>
                    <a:lumOff val="25000"/>
                  </a:schemeClr>
                </a:solidFill>
                <a:effectLst/>
                <a:latin typeface="微软雅黑" panose="020B0503020204020204" charset="-122"/>
              </a:endParaRPr>
            </a:p>
          </p:txBody>
        </p:sp>
        <p:sp>
          <p:nvSpPr>
            <p:cNvPr id="54" name="Rectangle 3"/>
            <p:cNvSpPr txBox="1">
              <a:spLocks noChangeArrowheads="1"/>
            </p:cNvSpPr>
            <p:nvPr/>
          </p:nvSpPr>
          <p:spPr bwMode="auto">
            <a:xfrm>
              <a:off x="5992693" y="1714312"/>
              <a:ext cx="951918" cy="243821"/>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400" smtClean="0">
                  <a:solidFill>
                    <a:srgbClr val="B04474"/>
                  </a:solidFill>
                  <a:effectLst/>
                  <a:latin typeface="微软雅黑" panose="020B0503020204020204" charset="-122"/>
                </a:rPr>
                <a:t>Value 03</a:t>
              </a:r>
              <a:endParaRPr lang="en-US" altLang="ko-KR" sz="1400">
                <a:solidFill>
                  <a:srgbClr val="B04474"/>
                </a:solidFill>
                <a:effectLst/>
                <a:latin typeface="微软雅黑" panose="020B0503020204020204" charset="-122"/>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z="3600" smtClean="0">
                <a:effectLst/>
                <a:latin typeface="微软雅黑" panose="020B0503020204020204" charset="-122"/>
              </a:rPr>
              <a:t>CONTENTS MAIN TITLE</a:t>
            </a:r>
            <a:endParaRPr lang="en-US" altLang="ko-KR" sz="3600">
              <a:effectLst/>
              <a:latin typeface="微软雅黑" panose="020B0503020204020204" charset="-122"/>
            </a:endParaRPr>
          </a:p>
        </p:txBody>
      </p:sp>
      <p:sp>
        <p:nvSpPr>
          <p:cNvPr id="4" name="Rectangle 3"/>
          <p:cNvSpPr txBox="1">
            <a:spLocks noChangeArrowheads="1"/>
          </p:cNvSpPr>
          <p:nvPr/>
        </p:nvSpPr>
        <p:spPr bwMode="auto">
          <a:xfrm>
            <a:off x="623889" y="999859"/>
            <a:ext cx="10944224" cy="294569"/>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300" b="0">
                <a:effectLst/>
                <a:latin typeface="微软雅黑" panose="020B0503020204020204" charset="-122"/>
              </a:rPr>
              <a:t>Powerpoint offers word processing, outlining, drawing, graphing, and presentation management tools- all designed to be easy to use and learn</a:t>
            </a:r>
            <a:endParaRPr lang="en-US" altLang="ko-KR" sz="1300" b="0">
              <a:effectLst/>
              <a:latin typeface="微软雅黑" panose="020B0503020204020204" charset="-122"/>
            </a:endParaRPr>
          </a:p>
        </p:txBody>
      </p:sp>
      <p:graphicFrame>
        <p:nvGraphicFramePr>
          <p:cNvPr id="5" name="표 8"/>
          <p:cNvGraphicFramePr>
            <a:graphicFrameLocks noGrp="1"/>
          </p:cNvGraphicFramePr>
          <p:nvPr/>
        </p:nvGraphicFramePr>
        <p:xfrm>
          <a:off x="974725" y="3949702"/>
          <a:ext cx="4473574" cy="1991495"/>
        </p:xfrm>
        <a:graphic>
          <a:graphicData uri="http://schemas.openxmlformats.org/drawingml/2006/table">
            <a:tbl>
              <a:tblPr firstRow="1" bandRow="1">
                <a:tableStyleId>{5C22544A-7EE6-4342-B048-85BDC9FD1C3A}</a:tableStyleId>
              </a:tblPr>
              <a:tblGrid>
                <a:gridCol w="1648039"/>
                <a:gridCol w="941845"/>
                <a:gridCol w="941845"/>
                <a:gridCol w="941845"/>
              </a:tblGrid>
              <a:tr h="398299">
                <a:tc>
                  <a:txBody>
                    <a:bodyPr/>
                    <a:lstStyle/>
                    <a:p>
                      <a:pPr algn="l" latinLnBrk="1"/>
                      <a:endParaRPr lang="en-US" altLang="ko-KR" sz="1000" b="1" dirty="0" smtClean="0">
                        <a:solidFill>
                          <a:schemeClr val="bg1"/>
                        </a:solidFill>
                        <a:effectLst/>
                        <a:latin typeface="微软雅黑" panose="020B0503020204020204" charset="-122"/>
                        <a:ea typeface="Tahoma" panose="020B0604030504040204" pitchFamily="34" charset="0"/>
                        <a:cs typeface="Tahoma" panose="020B0604030504040204" pitchFamily="34" charset="0"/>
                      </a:endParaRPr>
                    </a:p>
                  </a:txBody>
                  <a:tcPr marL="70618" marR="70618" marT="35309" marB="3530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C35954"/>
                    </a:solidFill>
                  </a:tcPr>
                </a:tc>
                <a:tc>
                  <a:txBody>
                    <a:bodyPr/>
                    <a:lstStyle/>
                    <a:p>
                      <a:pPr algn="r" latinLnBrk="1"/>
                      <a:r>
                        <a:rPr lang="en-US" altLang="ko-KR" sz="1000" b="1" dirty="0" smtClean="0">
                          <a:solidFill>
                            <a:schemeClr val="bg1"/>
                          </a:solidFill>
                          <a:effectLst/>
                          <a:latin typeface="微软雅黑" panose="020B0503020204020204" charset="-122"/>
                          <a:ea typeface="Tahoma" panose="020B0604030504040204" pitchFamily="34" charset="0"/>
                          <a:cs typeface="Tahoma" panose="020B0604030504040204" pitchFamily="34" charset="0"/>
                        </a:rPr>
                        <a:t>Number</a:t>
                      </a:r>
                      <a:endParaRPr lang="en-US" altLang="ko-KR" sz="1000" b="1" dirty="0" smtClean="0">
                        <a:solidFill>
                          <a:schemeClr val="bg1"/>
                        </a:solidFill>
                        <a:effectLst/>
                        <a:latin typeface="微软雅黑" panose="020B0503020204020204" charset="-122"/>
                        <a:ea typeface="Tahoma" panose="020B0604030504040204" pitchFamily="34" charset="0"/>
                        <a:cs typeface="Tahoma" panose="020B0604030504040204" pitchFamily="34" charset="0"/>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C35954"/>
                    </a:solidFill>
                  </a:tcPr>
                </a:tc>
                <a:tc>
                  <a:txBody>
                    <a:bodyPr/>
                    <a:lstStyle/>
                    <a:p>
                      <a:pPr algn="r" latinLnBrk="1"/>
                      <a:r>
                        <a:rPr lang="en-US" altLang="ko-KR" sz="1000" b="1" dirty="0" smtClean="0">
                          <a:solidFill>
                            <a:schemeClr val="bg1"/>
                          </a:solidFill>
                          <a:effectLst/>
                          <a:latin typeface="微软雅黑" panose="020B0503020204020204" charset="-122"/>
                          <a:ea typeface="Tahoma" panose="020B0604030504040204" pitchFamily="34" charset="0"/>
                          <a:cs typeface="Tahoma" panose="020B0604030504040204" pitchFamily="34" charset="0"/>
                        </a:rPr>
                        <a:t>Text title</a:t>
                      </a:r>
                      <a:endParaRPr lang="en-US" altLang="ko-KR" sz="1000" b="1" dirty="0" smtClean="0">
                        <a:solidFill>
                          <a:schemeClr val="bg1"/>
                        </a:solidFill>
                        <a:effectLst/>
                        <a:latin typeface="微软雅黑" panose="020B0503020204020204" charset="-122"/>
                        <a:ea typeface="Tahoma" panose="020B0604030504040204" pitchFamily="34" charset="0"/>
                        <a:cs typeface="Tahoma" panose="020B0604030504040204" pitchFamily="34" charset="0"/>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C35954"/>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defRPr/>
                      </a:pPr>
                      <a:r>
                        <a:rPr lang="en-US" altLang="ko-KR" sz="1000" b="1" dirty="0" smtClean="0">
                          <a:solidFill>
                            <a:schemeClr val="bg1"/>
                          </a:solidFill>
                          <a:effectLst/>
                          <a:latin typeface="微软雅黑" panose="020B0503020204020204" charset="-122"/>
                          <a:ea typeface="Tahoma" panose="020B0604030504040204" pitchFamily="34" charset="0"/>
                          <a:cs typeface="Tahoma" panose="020B0604030504040204" pitchFamily="34" charset="0"/>
                        </a:rPr>
                        <a:t>Text title</a:t>
                      </a:r>
                      <a:endParaRPr lang="en-US" altLang="ko-KR" sz="1000" b="1" dirty="0" smtClean="0">
                        <a:solidFill>
                          <a:schemeClr val="bg1"/>
                        </a:solidFill>
                        <a:effectLst/>
                        <a:latin typeface="微软雅黑" panose="020B0503020204020204" charset="-122"/>
                        <a:ea typeface="Tahoma" panose="020B0604030504040204" pitchFamily="34" charset="0"/>
                        <a:cs typeface="Tahoma" panose="020B0604030504040204" pitchFamily="34" charset="0"/>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C35954"/>
                    </a:solidFill>
                  </a:tcPr>
                </a:tc>
              </a:tr>
              <a:tr h="398299">
                <a:tc>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000" b="1" dirty="0" smtClean="0">
                          <a:solidFill>
                            <a:schemeClr val="tx1"/>
                          </a:solidFill>
                          <a:effectLst/>
                          <a:latin typeface="微软雅黑" panose="020B0503020204020204" charset="-122"/>
                          <a:ea typeface="Tahoma" panose="020B0604030504040204" pitchFamily="34" charset="0"/>
                          <a:cs typeface="Tahoma" panose="020B0604030504040204" pitchFamily="34" charset="0"/>
                        </a:rPr>
                        <a:t>Visual trends</a:t>
                      </a:r>
                      <a:endParaRPr lang="en-US" altLang="ko-KR" sz="1000" b="1" dirty="0" smtClean="0">
                        <a:solidFill>
                          <a:schemeClr val="tx1"/>
                        </a:solidFill>
                        <a:effectLst/>
                        <a:latin typeface="微软雅黑" panose="020B0503020204020204" charset="-122"/>
                        <a:ea typeface="Tahoma" panose="020B0604030504040204" pitchFamily="34" charset="0"/>
                        <a:cs typeface="Tahoma" panose="020B0604030504040204" pitchFamily="34" charset="0"/>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1" hangingPunct="1">
                        <a:lnSpc>
                          <a:spcPct val="100000"/>
                        </a:lnSpc>
                        <a:spcBef>
                          <a:spcPts val="0"/>
                        </a:spcBef>
                        <a:spcAft>
                          <a:spcPts val="0"/>
                        </a:spcAft>
                        <a:buClrTx/>
                        <a:buSzTx/>
                        <a:buFontTx/>
                        <a:buNone/>
                        <a:defRPr/>
                      </a:pPr>
                      <a:r>
                        <a:rPr lang="en-US" altLang="ko-KR" sz="1000" b="0" dirty="0" smtClean="0">
                          <a:solidFill>
                            <a:schemeClr val="tx1"/>
                          </a:solidFill>
                          <a:effectLst/>
                          <a:latin typeface="微软雅黑" panose="020B0503020204020204" charset="-122"/>
                          <a:cs typeface="Tahoma" panose="020B0604030504040204" pitchFamily="34" charset="0"/>
                        </a:rPr>
                        <a:t>0.00</a:t>
                      </a:r>
                      <a:endParaRPr lang="ko-KR" altLang="en-US" sz="1000" b="0" dirty="0" smtClean="0">
                        <a:solidFill>
                          <a:schemeClr val="tx1"/>
                        </a:solidFill>
                        <a:effectLst/>
                        <a:latin typeface="微软雅黑" panose="020B0503020204020204" charset="-122"/>
                        <a:cs typeface="Tahoma" panose="020B0604030504040204" pitchFamily="34" charset="0"/>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000" b="0" dirty="0" smtClean="0">
                          <a:solidFill>
                            <a:schemeClr val="tx1"/>
                          </a:solidFill>
                          <a:effectLst/>
                          <a:latin typeface="微软雅黑" panose="020B0503020204020204" charset="-122"/>
                          <a:ea typeface="Tahoma" panose="020B0604030504040204" pitchFamily="34" charset="0"/>
                          <a:cs typeface="Tahoma" panose="020B0604030504040204" pitchFamily="34" charset="0"/>
                        </a:rPr>
                        <a:t>Text</a:t>
                      </a:r>
                      <a:endParaRPr lang="en-US" altLang="ko-KR" sz="1000" b="0" dirty="0" smtClean="0">
                        <a:solidFill>
                          <a:schemeClr val="tx1"/>
                        </a:solidFill>
                        <a:effectLst/>
                        <a:latin typeface="微软雅黑" panose="020B0503020204020204" charset="-122"/>
                        <a:ea typeface="Tahoma" panose="020B0604030504040204" pitchFamily="34" charset="0"/>
                        <a:cs typeface="Tahoma" panose="020B0604030504040204" pitchFamily="34" charset="0"/>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000" b="0" dirty="0" smtClean="0">
                          <a:solidFill>
                            <a:schemeClr val="tx1"/>
                          </a:solidFill>
                          <a:effectLst/>
                          <a:latin typeface="微软雅黑" panose="020B0503020204020204" charset="-122"/>
                          <a:ea typeface="Tahoma" panose="020B0604030504040204" pitchFamily="34" charset="0"/>
                          <a:cs typeface="Tahoma" panose="020B0604030504040204" pitchFamily="34" charset="0"/>
                        </a:rPr>
                        <a:t>Text</a:t>
                      </a:r>
                      <a:endParaRPr lang="en-US" altLang="ko-KR" sz="1000" b="0" dirty="0" smtClean="0">
                        <a:solidFill>
                          <a:schemeClr val="tx1"/>
                        </a:solidFill>
                        <a:effectLst/>
                        <a:latin typeface="微软雅黑" panose="020B0503020204020204" charset="-122"/>
                        <a:ea typeface="Tahoma" panose="020B0604030504040204" pitchFamily="34" charset="0"/>
                        <a:cs typeface="Tahoma" panose="020B0604030504040204" pitchFamily="34" charset="0"/>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8299">
                <a:tc>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000" b="1" dirty="0" smtClean="0">
                          <a:solidFill>
                            <a:schemeClr val="tx1"/>
                          </a:solidFill>
                          <a:effectLst/>
                          <a:latin typeface="微软雅黑" panose="020B0503020204020204" charset="-122"/>
                          <a:ea typeface="Tahoma" panose="020B0604030504040204" pitchFamily="34" charset="0"/>
                          <a:cs typeface="Tahoma" panose="020B0604030504040204" pitchFamily="34" charset="0"/>
                        </a:rPr>
                        <a:t>Visual appeal</a:t>
                      </a:r>
                      <a:endParaRPr lang="en-US" altLang="ko-KR" sz="1000" b="1" dirty="0" smtClean="0">
                        <a:solidFill>
                          <a:schemeClr val="tx1"/>
                        </a:solidFill>
                        <a:effectLst/>
                        <a:latin typeface="微软雅黑" panose="020B0503020204020204" charset="-122"/>
                        <a:ea typeface="Tahoma" panose="020B0604030504040204" pitchFamily="34" charset="0"/>
                        <a:cs typeface="Tahoma" panose="020B0604030504040204" pitchFamily="34" charset="0"/>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1" hangingPunct="1">
                        <a:lnSpc>
                          <a:spcPct val="100000"/>
                        </a:lnSpc>
                        <a:spcBef>
                          <a:spcPts val="0"/>
                        </a:spcBef>
                        <a:spcAft>
                          <a:spcPts val="0"/>
                        </a:spcAft>
                        <a:buClrTx/>
                        <a:buSzTx/>
                        <a:buFontTx/>
                        <a:buNone/>
                        <a:defRPr/>
                      </a:pPr>
                      <a:r>
                        <a:rPr lang="en-US" altLang="ko-KR" sz="1000" b="0" dirty="0" smtClean="0">
                          <a:solidFill>
                            <a:schemeClr val="tx1"/>
                          </a:solidFill>
                          <a:effectLst/>
                          <a:latin typeface="微软雅黑" panose="020B0503020204020204" charset="-122"/>
                          <a:cs typeface="Tahoma" panose="020B0604030504040204" pitchFamily="34" charset="0"/>
                        </a:rPr>
                        <a:t>0.00</a:t>
                      </a:r>
                      <a:endParaRPr lang="ko-KR" altLang="en-US" sz="1000" b="0" dirty="0" smtClean="0">
                        <a:solidFill>
                          <a:schemeClr val="tx1"/>
                        </a:solidFill>
                        <a:effectLst/>
                        <a:latin typeface="微软雅黑" panose="020B0503020204020204" charset="-122"/>
                        <a:cs typeface="Tahoma" panose="020B0604030504040204" pitchFamily="34" charset="0"/>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000" b="0" dirty="0" smtClean="0">
                          <a:solidFill>
                            <a:schemeClr val="tx1"/>
                          </a:solidFill>
                          <a:effectLst/>
                          <a:latin typeface="微软雅黑" panose="020B0503020204020204" charset="-122"/>
                          <a:ea typeface="Tahoma" panose="020B0604030504040204" pitchFamily="34" charset="0"/>
                          <a:cs typeface="Tahoma" panose="020B0604030504040204" pitchFamily="34" charset="0"/>
                        </a:rPr>
                        <a:t>Text</a:t>
                      </a:r>
                      <a:endParaRPr lang="en-US" altLang="ko-KR" sz="1000" b="0" dirty="0" smtClean="0">
                        <a:solidFill>
                          <a:schemeClr val="tx1"/>
                        </a:solidFill>
                        <a:effectLst/>
                        <a:latin typeface="微软雅黑" panose="020B0503020204020204" charset="-122"/>
                        <a:ea typeface="Tahoma" panose="020B0604030504040204" pitchFamily="34" charset="0"/>
                        <a:cs typeface="Tahoma" panose="020B0604030504040204" pitchFamily="34" charset="0"/>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000" b="0" dirty="0" smtClean="0">
                          <a:solidFill>
                            <a:schemeClr val="tx1"/>
                          </a:solidFill>
                          <a:effectLst/>
                          <a:latin typeface="微软雅黑" panose="020B0503020204020204" charset="-122"/>
                          <a:ea typeface="Tahoma" panose="020B0604030504040204" pitchFamily="34" charset="0"/>
                          <a:cs typeface="Tahoma" panose="020B0604030504040204" pitchFamily="34" charset="0"/>
                        </a:rPr>
                        <a:t>Text</a:t>
                      </a:r>
                      <a:endParaRPr lang="en-US" altLang="ko-KR" sz="1000" b="0" dirty="0" smtClean="0">
                        <a:solidFill>
                          <a:schemeClr val="tx1"/>
                        </a:solidFill>
                        <a:effectLst/>
                        <a:latin typeface="微软雅黑" panose="020B0503020204020204" charset="-122"/>
                        <a:ea typeface="Tahoma" panose="020B0604030504040204" pitchFamily="34" charset="0"/>
                        <a:cs typeface="Tahoma" panose="020B0604030504040204" pitchFamily="34" charset="0"/>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8299">
                <a:tc>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000" b="1" dirty="0" smtClean="0">
                          <a:solidFill>
                            <a:schemeClr val="tx1"/>
                          </a:solidFill>
                          <a:effectLst/>
                          <a:latin typeface="微软雅黑" panose="020B0503020204020204" charset="-122"/>
                          <a:ea typeface="Tahoma" panose="020B0604030504040204" pitchFamily="34" charset="0"/>
                          <a:cs typeface="Tahoma" panose="020B0604030504040204" pitchFamily="34" charset="0"/>
                        </a:rPr>
                        <a:t>Top quality</a:t>
                      </a:r>
                      <a:r>
                        <a:rPr lang="en-US" altLang="ko-KR" sz="1000" b="1" baseline="0" dirty="0" smtClean="0">
                          <a:solidFill>
                            <a:schemeClr val="tx1"/>
                          </a:solidFill>
                          <a:effectLst/>
                          <a:latin typeface="微软雅黑" panose="020B0503020204020204" charset="-122"/>
                          <a:ea typeface="Tahoma" panose="020B0604030504040204" pitchFamily="34" charset="0"/>
                          <a:cs typeface="Tahoma" panose="020B0604030504040204" pitchFamily="34" charset="0"/>
                        </a:rPr>
                        <a:t> </a:t>
                      </a:r>
                      <a:r>
                        <a:rPr lang="en-US" altLang="ko-KR" sz="1000" b="1" dirty="0" smtClean="0">
                          <a:solidFill>
                            <a:schemeClr val="tx1"/>
                          </a:solidFill>
                          <a:effectLst/>
                          <a:latin typeface="微软雅黑" panose="020B0503020204020204" charset="-122"/>
                          <a:ea typeface="Tahoma" panose="020B0604030504040204" pitchFamily="34" charset="0"/>
                          <a:cs typeface="Tahoma" panose="020B0604030504040204" pitchFamily="34" charset="0"/>
                        </a:rPr>
                        <a:t>design</a:t>
                      </a:r>
                      <a:endParaRPr lang="en-US" altLang="ko-KR" sz="1000" b="1" dirty="0" smtClean="0">
                        <a:solidFill>
                          <a:schemeClr val="tx1"/>
                        </a:solidFill>
                        <a:effectLst/>
                        <a:latin typeface="微软雅黑" panose="020B0503020204020204" charset="-122"/>
                        <a:ea typeface="Tahoma" panose="020B0604030504040204" pitchFamily="34" charset="0"/>
                        <a:cs typeface="Tahoma" panose="020B0604030504040204" pitchFamily="34" charset="0"/>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000" b="0" dirty="0" smtClean="0">
                          <a:solidFill>
                            <a:schemeClr val="tx1"/>
                          </a:solidFill>
                          <a:effectLst/>
                          <a:latin typeface="微软雅黑" panose="020B0503020204020204" charset="-122"/>
                          <a:cs typeface="Tahoma" panose="020B0604030504040204" pitchFamily="34" charset="0"/>
                        </a:rPr>
                        <a:t>0.00</a:t>
                      </a:r>
                      <a:endParaRPr lang="ko-KR" altLang="en-US" sz="1000" b="0" dirty="0">
                        <a:solidFill>
                          <a:schemeClr val="tx1"/>
                        </a:solidFill>
                        <a:effectLst/>
                        <a:latin typeface="微软雅黑" panose="020B0503020204020204" charset="-122"/>
                        <a:cs typeface="Tahoma" panose="020B0604030504040204" pitchFamily="34" charset="0"/>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000" b="0" dirty="0" smtClean="0">
                          <a:solidFill>
                            <a:schemeClr val="tx1"/>
                          </a:solidFill>
                          <a:effectLst/>
                          <a:latin typeface="微软雅黑" panose="020B0503020204020204" charset="-122"/>
                          <a:ea typeface="Tahoma" panose="020B0604030504040204" pitchFamily="34" charset="0"/>
                          <a:cs typeface="Tahoma" panose="020B0604030504040204" pitchFamily="34" charset="0"/>
                        </a:rPr>
                        <a:t>Text</a:t>
                      </a:r>
                      <a:endParaRPr lang="en-US" altLang="ko-KR" sz="1000" b="0" dirty="0" smtClean="0">
                        <a:solidFill>
                          <a:schemeClr val="tx1"/>
                        </a:solidFill>
                        <a:effectLst/>
                        <a:latin typeface="微软雅黑" panose="020B0503020204020204" charset="-122"/>
                        <a:ea typeface="Tahoma" panose="020B0604030504040204" pitchFamily="34" charset="0"/>
                        <a:cs typeface="Tahoma" panose="020B0604030504040204" pitchFamily="34" charset="0"/>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000" b="0" dirty="0" smtClean="0">
                          <a:solidFill>
                            <a:schemeClr val="tx1"/>
                          </a:solidFill>
                          <a:effectLst/>
                          <a:latin typeface="微软雅黑" panose="020B0503020204020204" charset="-122"/>
                          <a:ea typeface="Tahoma" panose="020B0604030504040204" pitchFamily="34" charset="0"/>
                          <a:cs typeface="Tahoma" panose="020B0604030504040204" pitchFamily="34" charset="0"/>
                        </a:rPr>
                        <a:t>Text</a:t>
                      </a:r>
                      <a:endParaRPr lang="en-US" altLang="ko-KR" sz="1000" b="0" dirty="0" smtClean="0">
                        <a:solidFill>
                          <a:schemeClr val="tx1"/>
                        </a:solidFill>
                        <a:effectLst/>
                        <a:latin typeface="微软雅黑" panose="020B0503020204020204" charset="-122"/>
                        <a:ea typeface="Tahoma" panose="020B0604030504040204" pitchFamily="34" charset="0"/>
                        <a:cs typeface="Tahoma" panose="020B0604030504040204" pitchFamily="34" charset="0"/>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8299">
                <a:tc>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000" b="1" dirty="0" smtClean="0">
                          <a:solidFill>
                            <a:schemeClr val="tx1"/>
                          </a:solidFill>
                          <a:effectLst/>
                          <a:latin typeface="微软雅黑" panose="020B0503020204020204" charset="-122"/>
                          <a:ea typeface="Tahoma" panose="020B0604030504040204" pitchFamily="34" charset="0"/>
                          <a:cs typeface="Tahoma" panose="020B0604030504040204" pitchFamily="34" charset="0"/>
                        </a:rPr>
                        <a:t>colors</a:t>
                      </a:r>
                      <a:endParaRPr lang="en-US" altLang="ko-KR" sz="1000" b="1" dirty="0" smtClean="0">
                        <a:solidFill>
                          <a:schemeClr val="tx1"/>
                        </a:solidFill>
                        <a:effectLst/>
                        <a:latin typeface="微软雅黑" panose="020B0503020204020204" charset="-122"/>
                        <a:ea typeface="Tahoma" panose="020B0604030504040204" pitchFamily="34" charset="0"/>
                        <a:cs typeface="Tahoma" panose="020B0604030504040204" pitchFamily="34" charset="0"/>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000" b="0" dirty="0" smtClean="0">
                          <a:solidFill>
                            <a:schemeClr val="tx1"/>
                          </a:solidFill>
                          <a:effectLst/>
                          <a:latin typeface="微软雅黑" panose="020B0503020204020204" charset="-122"/>
                          <a:cs typeface="Tahoma" panose="020B0604030504040204" pitchFamily="34" charset="0"/>
                        </a:rPr>
                        <a:t>0.00</a:t>
                      </a:r>
                      <a:endParaRPr lang="ko-KR" altLang="en-US" sz="1000" b="0" dirty="0">
                        <a:solidFill>
                          <a:schemeClr val="tx1"/>
                        </a:solidFill>
                        <a:effectLst/>
                        <a:latin typeface="微软雅黑" panose="020B0503020204020204" charset="-122"/>
                        <a:cs typeface="Tahoma" panose="020B0604030504040204" pitchFamily="34" charset="0"/>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000" b="0" dirty="0" smtClean="0">
                          <a:solidFill>
                            <a:schemeClr val="tx1"/>
                          </a:solidFill>
                          <a:effectLst/>
                          <a:latin typeface="微软雅黑" panose="020B0503020204020204" charset="-122"/>
                          <a:ea typeface="Tahoma" panose="020B0604030504040204" pitchFamily="34" charset="0"/>
                          <a:cs typeface="Tahoma" panose="020B0604030504040204" pitchFamily="34" charset="0"/>
                        </a:rPr>
                        <a:t>Text</a:t>
                      </a:r>
                      <a:endParaRPr lang="en-US" altLang="ko-KR" sz="1000" b="0" dirty="0" smtClean="0">
                        <a:solidFill>
                          <a:schemeClr val="tx1"/>
                        </a:solidFill>
                        <a:effectLst/>
                        <a:latin typeface="微软雅黑" panose="020B0503020204020204" charset="-122"/>
                        <a:ea typeface="Tahoma" panose="020B0604030504040204" pitchFamily="34" charset="0"/>
                        <a:cs typeface="Tahoma" panose="020B0604030504040204" pitchFamily="34" charset="0"/>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000" b="0" dirty="0" smtClean="0">
                          <a:solidFill>
                            <a:schemeClr val="tx1"/>
                          </a:solidFill>
                          <a:effectLst/>
                          <a:latin typeface="微软雅黑" panose="020B0503020204020204" charset="-122"/>
                          <a:ea typeface="Tahoma" panose="020B0604030504040204" pitchFamily="34" charset="0"/>
                          <a:cs typeface="Tahoma" panose="020B0604030504040204" pitchFamily="34" charset="0"/>
                        </a:rPr>
                        <a:t>Text</a:t>
                      </a:r>
                      <a:endParaRPr lang="en-US" altLang="ko-KR" sz="1000" b="0" dirty="0" smtClean="0">
                        <a:solidFill>
                          <a:schemeClr val="tx1"/>
                        </a:solidFill>
                        <a:effectLst/>
                        <a:latin typeface="微软雅黑" panose="020B0503020204020204" charset="-122"/>
                        <a:ea typeface="Tahoma" panose="020B0604030504040204" pitchFamily="34" charset="0"/>
                        <a:cs typeface="Tahoma" panose="020B0604030504040204" pitchFamily="34" charset="0"/>
                      </a:endParaRPr>
                    </a:p>
                  </a:txBody>
                  <a:tcPr marL="70618" marR="70618" marT="35309" marB="353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6" name="차트 12"/>
          <p:cNvGraphicFramePr/>
          <p:nvPr/>
        </p:nvGraphicFramePr>
        <p:xfrm>
          <a:off x="5746750" y="2082800"/>
          <a:ext cx="5514975" cy="4163196"/>
        </p:xfrm>
        <a:graphic>
          <a:graphicData uri="http://schemas.openxmlformats.org/drawingml/2006/chart">
            <c:chart xmlns:c="http://schemas.openxmlformats.org/drawingml/2006/chart" xmlns:r="http://schemas.openxmlformats.org/officeDocument/2006/relationships" r:id="rId1"/>
          </a:graphicData>
        </a:graphic>
      </p:graphicFrame>
      <p:sp>
        <p:nvSpPr>
          <p:cNvPr id="7" name="TextBox 6"/>
          <p:cNvSpPr txBox="1"/>
          <p:nvPr/>
        </p:nvSpPr>
        <p:spPr>
          <a:xfrm>
            <a:off x="866798" y="2229512"/>
            <a:ext cx="4685989" cy="369332"/>
          </a:xfrm>
          <a:prstGeom prst="rect">
            <a:avLst/>
          </a:prstGeom>
        </p:spPr>
        <p:txBody>
          <a:bodyPr wrap="square" rtlCol="0">
            <a:spAutoFit/>
          </a:bodyPr>
          <a:lstStyle/>
          <a:p>
            <a:pPr marL="180975" indent="-180975">
              <a:buClr>
                <a:srgbClr val="C35954"/>
              </a:buClr>
              <a:buSzPct val="120000"/>
              <a:buFont typeface="Arial" panose="020B0604020202020204" pitchFamily="34" charset="0"/>
              <a:buChar char="•"/>
            </a:pPr>
            <a:r>
              <a:rPr lang="en-US" altLang="ko-KR" b="1">
                <a:solidFill>
                  <a:srgbClr val="C35954"/>
                </a:solidFill>
                <a:latin typeface="微软雅黑" panose="020B0503020204020204" charset="-122"/>
              </a:rPr>
              <a:t>SLEEK DIAGRAM &amp; CHART</a:t>
            </a:r>
            <a:endParaRPr lang="en-US" altLang="ko-KR" b="1">
              <a:solidFill>
                <a:srgbClr val="C35954"/>
              </a:solidFill>
              <a:latin typeface="微软雅黑" panose="020B0503020204020204" charset="-122"/>
            </a:endParaRPr>
          </a:p>
        </p:txBody>
      </p:sp>
      <p:sp>
        <p:nvSpPr>
          <p:cNvPr id="8" name="Rectangle 3"/>
          <p:cNvSpPr txBox="1">
            <a:spLocks noChangeArrowheads="1"/>
          </p:cNvSpPr>
          <p:nvPr/>
        </p:nvSpPr>
        <p:spPr bwMode="auto">
          <a:xfrm>
            <a:off x="1060763" y="2581550"/>
            <a:ext cx="4249792" cy="1110177"/>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100" b="0">
                <a:solidFill>
                  <a:schemeClr val="tx1"/>
                </a:solidFill>
                <a:effectLst/>
                <a:latin typeface="微软雅黑" panose="020B0503020204020204" charset="-122"/>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endParaRPr lang="en-US" altLang="ko-KR" sz="1100" b="0">
              <a:solidFill>
                <a:schemeClr val="tx1"/>
              </a:solidFill>
              <a:effectLst/>
              <a:latin typeface="微软雅黑" panose="020B0503020204020204" charset="-122"/>
            </a:endParaRPr>
          </a:p>
        </p:txBody>
      </p:sp>
      <p:grpSp>
        <p:nvGrpSpPr>
          <p:cNvPr id="18" name="그룹 11"/>
          <p:cNvGrpSpPr/>
          <p:nvPr/>
        </p:nvGrpSpPr>
        <p:grpSpPr>
          <a:xfrm>
            <a:off x="8504237" y="1976538"/>
            <a:ext cx="1164072" cy="153887"/>
            <a:chOff x="7816855" y="1720904"/>
            <a:chExt cx="833270" cy="110157"/>
          </a:xfrm>
        </p:grpSpPr>
        <p:sp>
          <p:nvSpPr>
            <p:cNvPr id="22" name="Rectangle 3"/>
            <p:cNvSpPr txBox="1">
              <a:spLocks noChangeArrowheads="1"/>
            </p:cNvSpPr>
            <p:nvPr/>
          </p:nvSpPr>
          <p:spPr bwMode="auto">
            <a:xfrm>
              <a:off x="8009529" y="1720904"/>
              <a:ext cx="640596" cy="110157"/>
            </a:xfrm>
            <a:prstGeom prst="rect">
              <a:avLst/>
            </a:prstGeom>
          </p:spPr>
          <p:txBody>
            <a:bodyPr wrap="square" lIns="0" tIns="0" rIns="0" bIns="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defRPr/>
              </a:pPr>
              <a:r>
                <a:rPr lang="en-US" sz="1000" b="1" smtClean="0">
                  <a:solidFill>
                    <a:schemeClr val="tx1">
                      <a:lumMod val="85000"/>
                      <a:lumOff val="15000"/>
                    </a:schemeClr>
                  </a:solidFill>
                  <a:latin typeface="微软雅黑" panose="020B0503020204020204" charset="-122"/>
                  <a:ea typeface="Tahoma" panose="020B0604030504040204" pitchFamily="34" charset="0"/>
                  <a:cs typeface="Tahoma" panose="020B0604030504040204" pitchFamily="34" charset="0"/>
                </a:rPr>
                <a:t>STEP 01</a:t>
              </a:r>
              <a:endParaRPr lang="en-US" sz="1000" b="1">
                <a:solidFill>
                  <a:schemeClr val="tx1">
                    <a:lumMod val="85000"/>
                    <a:lumOff val="15000"/>
                  </a:schemeClr>
                </a:solidFill>
                <a:latin typeface="微软雅黑" panose="020B0503020204020204" charset="-122"/>
                <a:ea typeface="Tahoma" panose="020B0604030504040204" pitchFamily="34" charset="0"/>
                <a:cs typeface="Tahoma" panose="020B0604030504040204" pitchFamily="34" charset="0"/>
              </a:endParaRPr>
            </a:p>
          </p:txBody>
        </p:sp>
        <p:sp>
          <p:nvSpPr>
            <p:cNvPr id="23" name="타원 16"/>
            <p:cNvSpPr/>
            <p:nvPr/>
          </p:nvSpPr>
          <p:spPr>
            <a:xfrm>
              <a:off x="7816855" y="1733085"/>
              <a:ext cx="85796" cy="85796"/>
            </a:xfrm>
            <a:prstGeom prst="ellipse">
              <a:avLst/>
            </a:prstGeom>
            <a:solidFill>
              <a:srgbClr val="C3595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85000"/>
                    <a:lumOff val="15000"/>
                  </a:schemeClr>
                </a:solidFill>
              </a:endParaRPr>
            </a:p>
          </p:txBody>
        </p:sp>
      </p:grpSp>
      <p:grpSp>
        <p:nvGrpSpPr>
          <p:cNvPr id="19" name="그룹 12"/>
          <p:cNvGrpSpPr/>
          <p:nvPr/>
        </p:nvGrpSpPr>
        <p:grpSpPr>
          <a:xfrm>
            <a:off x="9468135" y="1976538"/>
            <a:ext cx="1164072" cy="153887"/>
            <a:chOff x="7816855" y="1922923"/>
            <a:chExt cx="833270" cy="110157"/>
          </a:xfrm>
        </p:grpSpPr>
        <p:sp>
          <p:nvSpPr>
            <p:cNvPr id="20" name="Rectangle 3"/>
            <p:cNvSpPr txBox="1">
              <a:spLocks noChangeArrowheads="1"/>
            </p:cNvSpPr>
            <p:nvPr/>
          </p:nvSpPr>
          <p:spPr bwMode="auto">
            <a:xfrm>
              <a:off x="8009529" y="1922923"/>
              <a:ext cx="640596" cy="110157"/>
            </a:xfrm>
            <a:prstGeom prst="rect">
              <a:avLst/>
            </a:prstGeom>
          </p:spPr>
          <p:txBody>
            <a:bodyPr wrap="square" lIns="0" tIns="0" rIns="0" bIns="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defRPr/>
              </a:pPr>
              <a:r>
                <a:rPr lang="en-US" sz="1000" b="1" smtClean="0">
                  <a:solidFill>
                    <a:schemeClr val="tx1">
                      <a:lumMod val="85000"/>
                      <a:lumOff val="15000"/>
                    </a:schemeClr>
                  </a:solidFill>
                  <a:latin typeface="微软雅黑" panose="020B0503020204020204" charset="-122"/>
                  <a:ea typeface="Tahoma" panose="020B0604030504040204" pitchFamily="34" charset="0"/>
                  <a:cs typeface="Tahoma" panose="020B0604030504040204" pitchFamily="34" charset="0"/>
                </a:rPr>
                <a:t>STEP 02</a:t>
              </a:r>
              <a:endParaRPr lang="en-US" sz="1000" b="1">
                <a:solidFill>
                  <a:schemeClr val="tx1">
                    <a:lumMod val="85000"/>
                    <a:lumOff val="15000"/>
                  </a:schemeClr>
                </a:solidFill>
                <a:latin typeface="微软雅黑" panose="020B0503020204020204" charset="-122"/>
                <a:ea typeface="Tahoma" panose="020B0604030504040204" pitchFamily="34" charset="0"/>
                <a:cs typeface="Tahoma" panose="020B0604030504040204" pitchFamily="34" charset="0"/>
              </a:endParaRPr>
            </a:p>
          </p:txBody>
        </p:sp>
        <p:sp>
          <p:nvSpPr>
            <p:cNvPr id="21" name="타원 14"/>
            <p:cNvSpPr/>
            <p:nvPr/>
          </p:nvSpPr>
          <p:spPr>
            <a:xfrm>
              <a:off x="7816855" y="1935104"/>
              <a:ext cx="85796" cy="85796"/>
            </a:xfrm>
            <a:prstGeom prst="ellipse">
              <a:avLst/>
            </a:prstGeom>
            <a:solidFill>
              <a:srgbClr val="7B5A8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85000"/>
                    <a:lumOff val="15000"/>
                  </a:schemeClr>
                </a:solidFill>
              </a:endParaRPr>
            </a:p>
          </p:txBody>
        </p:sp>
      </p:grpSp>
      <p:grpSp>
        <p:nvGrpSpPr>
          <p:cNvPr id="24" name="그룹 12"/>
          <p:cNvGrpSpPr/>
          <p:nvPr/>
        </p:nvGrpSpPr>
        <p:grpSpPr>
          <a:xfrm>
            <a:off x="10432034" y="1976538"/>
            <a:ext cx="1164072" cy="153887"/>
            <a:chOff x="7816855" y="1922923"/>
            <a:chExt cx="833270" cy="110157"/>
          </a:xfrm>
        </p:grpSpPr>
        <p:sp>
          <p:nvSpPr>
            <p:cNvPr id="25" name="Rectangle 3"/>
            <p:cNvSpPr txBox="1">
              <a:spLocks noChangeArrowheads="1"/>
            </p:cNvSpPr>
            <p:nvPr/>
          </p:nvSpPr>
          <p:spPr bwMode="auto">
            <a:xfrm>
              <a:off x="8009529" y="1922923"/>
              <a:ext cx="640596" cy="110157"/>
            </a:xfrm>
            <a:prstGeom prst="rect">
              <a:avLst/>
            </a:prstGeom>
          </p:spPr>
          <p:txBody>
            <a:bodyPr wrap="square" lIns="0" tIns="0" rIns="0" bIns="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defRPr/>
              </a:pPr>
              <a:r>
                <a:rPr lang="en-US" sz="1000" b="1" smtClean="0">
                  <a:solidFill>
                    <a:schemeClr val="tx1">
                      <a:lumMod val="85000"/>
                      <a:lumOff val="15000"/>
                    </a:schemeClr>
                  </a:solidFill>
                  <a:latin typeface="微软雅黑" panose="020B0503020204020204" charset="-122"/>
                  <a:ea typeface="Tahoma" panose="020B0604030504040204" pitchFamily="34" charset="0"/>
                  <a:cs typeface="Tahoma" panose="020B0604030504040204" pitchFamily="34" charset="0"/>
                </a:rPr>
                <a:t>STEP 02</a:t>
              </a:r>
              <a:endParaRPr lang="en-US" sz="1000" b="1">
                <a:solidFill>
                  <a:schemeClr val="tx1">
                    <a:lumMod val="85000"/>
                    <a:lumOff val="15000"/>
                  </a:schemeClr>
                </a:solidFill>
                <a:latin typeface="微软雅黑" panose="020B0503020204020204" charset="-122"/>
                <a:ea typeface="Tahoma" panose="020B0604030504040204" pitchFamily="34" charset="0"/>
                <a:cs typeface="Tahoma" panose="020B0604030504040204" pitchFamily="34" charset="0"/>
              </a:endParaRPr>
            </a:p>
          </p:txBody>
        </p:sp>
        <p:sp>
          <p:nvSpPr>
            <p:cNvPr id="26" name="타원 14"/>
            <p:cNvSpPr/>
            <p:nvPr/>
          </p:nvSpPr>
          <p:spPr>
            <a:xfrm>
              <a:off x="7816855" y="1935104"/>
              <a:ext cx="85796" cy="85796"/>
            </a:xfrm>
            <a:prstGeom prst="ellipse">
              <a:avLst/>
            </a:prstGeom>
            <a:solidFill>
              <a:srgbClr val="36425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85000"/>
                    <a:lumOff val="15000"/>
                  </a:schemeClr>
                </a:solidFill>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z="3600" smtClean="0">
                <a:effectLst/>
                <a:latin typeface="微软雅黑" panose="020B0503020204020204" charset="-122"/>
              </a:rPr>
              <a:t>CONTENTS MAIN TITLE</a:t>
            </a:r>
            <a:endParaRPr lang="en-US" altLang="ko-KR" sz="3600">
              <a:effectLst/>
              <a:latin typeface="微软雅黑" panose="020B0503020204020204" charset="-122"/>
            </a:endParaRPr>
          </a:p>
        </p:txBody>
      </p:sp>
      <p:sp>
        <p:nvSpPr>
          <p:cNvPr id="4" name="Rectangle 3"/>
          <p:cNvSpPr txBox="1">
            <a:spLocks noChangeArrowheads="1"/>
          </p:cNvSpPr>
          <p:nvPr/>
        </p:nvSpPr>
        <p:spPr bwMode="auto">
          <a:xfrm>
            <a:off x="623889" y="999859"/>
            <a:ext cx="10944224" cy="294569"/>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300" b="0">
                <a:effectLst/>
                <a:latin typeface="微软雅黑" panose="020B0503020204020204" charset="-122"/>
              </a:rPr>
              <a:t>Powerpoint offers word processing, outlining, drawing, graphing, and presentation management tools- all designed to be easy to use and learn</a:t>
            </a:r>
            <a:endParaRPr lang="en-US" altLang="ko-KR" sz="1300" b="0">
              <a:effectLst/>
              <a:latin typeface="微软雅黑" panose="020B0503020204020204" charset="-122"/>
            </a:endParaRPr>
          </a:p>
        </p:txBody>
      </p:sp>
      <p:grpSp>
        <p:nvGrpSpPr>
          <p:cNvPr id="5" name="Group 4"/>
          <p:cNvGrpSpPr/>
          <p:nvPr/>
        </p:nvGrpSpPr>
        <p:grpSpPr>
          <a:xfrm>
            <a:off x="1174882" y="1776413"/>
            <a:ext cx="4680356" cy="4307519"/>
            <a:chOff x="623888" y="1700213"/>
            <a:chExt cx="4680356" cy="4307519"/>
          </a:xfrm>
        </p:grpSpPr>
        <p:sp>
          <p:nvSpPr>
            <p:cNvPr id="372" name="Rectangle 371"/>
            <p:cNvSpPr/>
            <p:nvPr/>
          </p:nvSpPr>
          <p:spPr>
            <a:xfrm>
              <a:off x="623888" y="1700213"/>
              <a:ext cx="4677612" cy="4307519"/>
            </a:xfrm>
            <a:prstGeom prst="rect">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6"/>
            <p:cNvGrpSpPr/>
            <p:nvPr/>
          </p:nvGrpSpPr>
          <p:grpSpPr>
            <a:xfrm>
              <a:off x="1486097" y="1700214"/>
              <a:ext cx="3818147" cy="4153341"/>
              <a:chOff x="4872038" y="0"/>
              <a:chExt cx="6696076" cy="6858000"/>
            </a:xfrm>
            <a:solidFill>
              <a:schemeClr val="bg1">
                <a:lumMod val="95000"/>
              </a:schemeClr>
            </a:solidFill>
            <a:effectLst/>
          </p:grpSpPr>
          <p:grpSp>
            <p:nvGrpSpPr>
              <p:cNvPr id="8" name="Group 205"/>
              <p:cNvGrpSpPr/>
              <p:nvPr/>
            </p:nvGrpSpPr>
            <p:grpSpPr bwMode="auto">
              <a:xfrm>
                <a:off x="4872015" y="34928"/>
                <a:ext cx="4743429" cy="6709294"/>
                <a:chOff x="3069" y="22"/>
                <a:chExt cx="2988" cy="4226"/>
              </a:xfrm>
              <a:grpFill/>
            </p:grpSpPr>
            <p:sp>
              <p:nvSpPr>
                <p:cNvPr id="171" name="Freeform 5"/>
                <p:cNvSpPr/>
                <p:nvPr/>
              </p:nvSpPr>
              <p:spPr bwMode="auto">
                <a:xfrm>
                  <a:off x="3187" y="349"/>
                  <a:ext cx="503" cy="422"/>
                </a:xfrm>
                <a:custGeom>
                  <a:avLst/>
                  <a:gdLst>
                    <a:gd name="T0" fmla="*/ 81 w 503"/>
                    <a:gd name="T1" fmla="*/ 151 h 422"/>
                    <a:gd name="T2" fmla="*/ 108 w 503"/>
                    <a:gd name="T3" fmla="*/ 136 h 422"/>
                    <a:gd name="T4" fmla="*/ 99 w 503"/>
                    <a:gd name="T5" fmla="*/ 109 h 422"/>
                    <a:gd name="T6" fmla="*/ 72 w 503"/>
                    <a:gd name="T7" fmla="*/ 85 h 422"/>
                    <a:gd name="T8" fmla="*/ 5 w 503"/>
                    <a:gd name="T9" fmla="*/ 56 h 422"/>
                    <a:gd name="T10" fmla="*/ 28 w 503"/>
                    <a:gd name="T11" fmla="*/ 72 h 422"/>
                    <a:gd name="T12" fmla="*/ 41 w 503"/>
                    <a:gd name="T13" fmla="*/ 66 h 422"/>
                    <a:gd name="T14" fmla="*/ 71 w 503"/>
                    <a:gd name="T15" fmla="*/ 52 h 422"/>
                    <a:gd name="T16" fmla="*/ 56 w 503"/>
                    <a:gd name="T17" fmla="*/ 41 h 422"/>
                    <a:gd name="T18" fmla="*/ 69 w 503"/>
                    <a:gd name="T19" fmla="*/ 35 h 422"/>
                    <a:gd name="T20" fmla="*/ 84 w 503"/>
                    <a:gd name="T21" fmla="*/ 13 h 422"/>
                    <a:gd name="T22" fmla="*/ 121 w 503"/>
                    <a:gd name="T23" fmla="*/ 64 h 422"/>
                    <a:gd name="T24" fmla="*/ 117 w 503"/>
                    <a:gd name="T25" fmla="*/ 26 h 422"/>
                    <a:gd name="T26" fmla="*/ 122 w 503"/>
                    <a:gd name="T27" fmla="*/ 4 h 422"/>
                    <a:gd name="T28" fmla="*/ 150 w 503"/>
                    <a:gd name="T29" fmla="*/ 41 h 422"/>
                    <a:gd name="T30" fmla="*/ 148 w 503"/>
                    <a:gd name="T31" fmla="*/ 103 h 422"/>
                    <a:gd name="T32" fmla="*/ 135 w 503"/>
                    <a:gd name="T33" fmla="*/ 141 h 422"/>
                    <a:gd name="T34" fmla="*/ 155 w 503"/>
                    <a:gd name="T35" fmla="*/ 152 h 422"/>
                    <a:gd name="T36" fmla="*/ 176 w 503"/>
                    <a:gd name="T37" fmla="*/ 126 h 422"/>
                    <a:gd name="T38" fmla="*/ 200 w 503"/>
                    <a:gd name="T39" fmla="*/ 141 h 422"/>
                    <a:gd name="T40" fmla="*/ 220 w 503"/>
                    <a:gd name="T41" fmla="*/ 99 h 422"/>
                    <a:gd name="T42" fmla="*/ 236 w 503"/>
                    <a:gd name="T43" fmla="*/ 131 h 422"/>
                    <a:gd name="T44" fmla="*/ 246 w 503"/>
                    <a:gd name="T45" fmla="*/ 146 h 422"/>
                    <a:gd name="T46" fmla="*/ 264 w 503"/>
                    <a:gd name="T47" fmla="*/ 107 h 422"/>
                    <a:gd name="T48" fmla="*/ 292 w 503"/>
                    <a:gd name="T49" fmla="*/ 107 h 422"/>
                    <a:gd name="T50" fmla="*/ 306 w 503"/>
                    <a:gd name="T51" fmla="*/ 166 h 422"/>
                    <a:gd name="T52" fmla="*/ 314 w 503"/>
                    <a:gd name="T53" fmla="*/ 129 h 422"/>
                    <a:gd name="T54" fmla="*/ 333 w 503"/>
                    <a:gd name="T55" fmla="*/ 147 h 422"/>
                    <a:gd name="T56" fmla="*/ 366 w 503"/>
                    <a:gd name="T57" fmla="*/ 139 h 422"/>
                    <a:gd name="T58" fmla="*/ 408 w 503"/>
                    <a:gd name="T59" fmla="*/ 146 h 422"/>
                    <a:gd name="T60" fmla="*/ 436 w 503"/>
                    <a:gd name="T61" fmla="*/ 109 h 422"/>
                    <a:gd name="T62" fmla="*/ 440 w 503"/>
                    <a:gd name="T63" fmla="*/ 137 h 422"/>
                    <a:gd name="T64" fmla="*/ 464 w 503"/>
                    <a:gd name="T65" fmla="*/ 161 h 422"/>
                    <a:gd name="T66" fmla="*/ 459 w 503"/>
                    <a:gd name="T67" fmla="*/ 174 h 422"/>
                    <a:gd name="T68" fmla="*/ 474 w 503"/>
                    <a:gd name="T69" fmla="*/ 194 h 422"/>
                    <a:gd name="T70" fmla="*/ 464 w 503"/>
                    <a:gd name="T71" fmla="*/ 231 h 422"/>
                    <a:gd name="T72" fmla="*/ 482 w 503"/>
                    <a:gd name="T73" fmla="*/ 260 h 422"/>
                    <a:gd name="T74" fmla="*/ 491 w 503"/>
                    <a:gd name="T75" fmla="*/ 294 h 422"/>
                    <a:gd name="T76" fmla="*/ 486 w 503"/>
                    <a:gd name="T77" fmla="*/ 332 h 422"/>
                    <a:gd name="T78" fmla="*/ 455 w 503"/>
                    <a:gd name="T79" fmla="*/ 353 h 422"/>
                    <a:gd name="T80" fmla="*/ 424 w 503"/>
                    <a:gd name="T81" fmla="*/ 370 h 422"/>
                    <a:gd name="T82" fmla="*/ 378 w 503"/>
                    <a:gd name="T83" fmla="*/ 380 h 422"/>
                    <a:gd name="T84" fmla="*/ 329 w 503"/>
                    <a:gd name="T85" fmla="*/ 389 h 422"/>
                    <a:gd name="T86" fmla="*/ 276 w 503"/>
                    <a:gd name="T87" fmla="*/ 404 h 422"/>
                    <a:gd name="T88" fmla="*/ 219 w 503"/>
                    <a:gd name="T89" fmla="*/ 411 h 422"/>
                    <a:gd name="T90" fmla="*/ 148 w 503"/>
                    <a:gd name="T91" fmla="*/ 412 h 422"/>
                    <a:gd name="T92" fmla="*/ 108 w 503"/>
                    <a:gd name="T93" fmla="*/ 369 h 422"/>
                    <a:gd name="T94" fmla="*/ 102 w 503"/>
                    <a:gd name="T95" fmla="*/ 338 h 422"/>
                    <a:gd name="T96" fmla="*/ 73 w 503"/>
                    <a:gd name="T97" fmla="*/ 312 h 422"/>
                    <a:gd name="T98" fmla="*/ 21 w 503"/>
                    <a:gd name="T99" fmla="*/ 293 h 422"/>
                    <a:gd name="T100" fmla="*/ 10 w 503"/>
                    <a:gd name="T101" fmla="*/ 266 h 422"/>
                    <a:gd name="T102" fmla="*/ 50 w 503"/>
                    <a:gd name="T103" fmla="*/ 287 h 422"/>
                    <a:gd name="T104" fmla="*/ 71 w 503"/>
                    <a:gd name="T105" fmla="*/ 257 h 422"/>
                    <a:gd name="T106" fmla="*/ 52 w 503"/>
                    <a:gd name="T107" fmla="*/ 241 h 422"/>
                    <a:gd name="T108" fmla="*/ 87 w 503"/>
                    <a:gd name="T109" fmla="*/ 229 h 422"/>
                    <a:gd name="T110" fmla="*/ 62 w 503"/>
                    <a:gd name="T111" fmla="*/ 215 h 422"/>
                    <a:gd name="T112" fmla="*/ 28 w 503"/>
                    <a:gd name="T113" fmla="*/ 168 h 422"/>
                    <a:gd name="T114" fmla="*/ 25 w 503"/>
                    <a:gd name="T115" fmla="*/ 157 h 422"/>
                    <a:gd name="T116" fmla="*/ 81 w 503"/>
                    <a:gd name="T117" fmla="*/ 171 h 422"/>
                    <a:gd name="T118" fmla="*/ 108 w 503"/>
                    <a:gd name="T119" fmla="*/ 153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3" h="422">
                      <a:moveTo>
                        <a:pt x="108" y="153"/>
                      </a:moveTo>
                      <a:lnTo>
                        <a:pt x="108" y="153"/>
                      </a:lnTo>
                      <a:lnTo>
                        <a:pt x="100" y="151"/>
                      </a:lnTo>
                      <a:lnTo>
                        <a:pt x="94" y="151"/>
                      </a:lnTo>
                      <a:lnTo>
                        <a:pt x="92" y="151"/>
                      </a:lnTo>
                      <a:lnTo>
                        <a:pt x="91" y="152"/>
                      </a:lnTo>
                      <a:lnTo>
                        <a:pt x="91" y="152"/>
                      </a:lnTo>
                      <a:lnTo>
                        <a:pt x="88" y="155"/>
                      </a:lnTo>
                      <a:lnTo>
                        <a:pt x="85" y="155"/>
                      </a:lnTo>
                      <a:lnTo>
                        <a:pt x="83" y="154"/>
                      </a:lnTo>
                      <a:lnTo>
                        <a:pt x="81" y="151"/>
                      </a:lnTo>
                      <a:lnTo>
                        <a:pt x="81" y="151"/>
                      </a:lnTo>
                      <a:lnTo>
                        <a:pt x="78" y="146"/>
                      </a:lnTo>
                      <a:lnTo>
                        <a:pt x="74" y="142"/>
                      </a:lnTo>
                      <a:lnTo>
                        <a:pt x="74" y="140"/>
                      </a:lnTo>
                      <a:lnTo>
                        <a:pt x="74" y="140"/>
                      </a:lnTo>
                      <a:lnTo>
                        <a:pt x="77" y="139"/>
                      </a:lnTo>
                      <a:lnTo>
                        <a:pt x="80" y="139"/>
                      </a:lnTo>
                      <a:lnTo>
                        <a:pt x="80" y="139"/>
                      </a:lnTo>
                      <a:lnTo>
                        <a:pt x="90" y="139"/>
                      </a:lnTo>
                      <a:lnTo>
                        <a:pt x="100" y="138"/>
                      </a:lnTo>
                      <a:lnTo>
                        <a:pt x="108" y="136"/>
                      </a:lnTo>
                      <a:lnTo>
                        <a:pt x="110" y="135"/>
                      </a:lnTo>
                      <a:lnTo>
                        <a:pt x="111" y="133"/>
                      </a:lnTo>
                      <a:lnTo>
                        <a:pt x="111" y="133"/>
                      </a:lnTo>
                      <a:lnTo>
                        <a:pt x="113" y="120"/>
                      </a:lnTo>
                      <a:lnTo>
                        <a:pt x="112" y="117"/>
                      </a:lnTo>
                      <a:lnTo>
                        <a:pt x="112" y="114"/>
                      </a:lnTo>
                      <a:lnTo>
                        <a:pt x="110" y="112"/>
                      </a:lnTo>
                      <a:lnTo>
                        <a:pt x="108" y="111"/>
                      </a:lnTo>
                      <a:lnTo>
                        <a:pt x="108" y="111"/>
                      </a:lnTo>
                      <a:lnTo>
                        <a:pt x="102" y="110"/>
                      </a:lnTo>
                      <a:lnTo>
                        <a:pt x="99" y="109"/>
                      </a:lnTo>
                      <a:lnTo>
                        <a:pt x="98" y="107"/>
                      </a:lnTo>
                      <a:lnTo>
                        <a:pt x="98" y="104"/>
                      </a:lnTo>
                      <a:lnTo>
                        <a:pt x="98" y="104"/>
                      </a:lnTo>
                      <a:lnTo>
                        <a:pt x="98" y="100"/>
                      </a:lnTo>
                      <a:lnTo>
                        <a:pt x="98" y="98"/>
                      </a:lnTo>
                      <a:lnTo>
                        <a:pt x="97" y="97"/>
                      </a:lnTo>
                      <a:lnTo>
                        <a:pt x="91" y="94"/>
                      </a:lnTo>
                      <a:lnTo>
                        <a:pt x="91" y="94"/>
                      </a:lnTo>
                      <a:lnTo>
                        <a:pt x="83" y="91"/>
                      </a:lnTo>
                      <a:lnTo>
                        <a:pt x="79" y="88"/>
                      </a:lnTo>
                      <a:lnTo>
                        <a:pt x="72" y="85"/>
                      </a:lnTo>
                      <a:lnTo>
                        <a:pt x="60" y="84"/>
                      </a:lnTo>
                      <a:lnTo>
                        <a:pt x="60" y="84"/>
                      </a:lnTo>
                      <a:lnTo>
                        <a:pt x="41" y="85"/>
                      </a:lnTo>
                      <a:lnTo>
                        <a:pt x="37" y="84"/>
                      </a:lnTo>
                      <a:lnTo>
                        <a:pt x="29" y="81"/>
                      </a:lnTo>
                      <a:lnTo>
                        <a:pt x="29" y="81"/>
                      </a:lnTo>
                      <a:lnTo>
                        <a:pt x="25" y="79"/>
                      </a:lnTo>
                      <a:lnTo>
                        <a:pt x="21" y="76"/>
                      </a:lnTo>
                      <a:lnTo>
                        <a:pt x="13" y="68"/>
                      </a:lnTo>
                      <a:lnTo>
                        <a:pt x="8" y="61"/>
                      </a:lnTo>
                      <a:lnTo>
                        <a:pt x="5" y="56"/>
                      </a:lnTo>
                      <a:lnTo>
                        <a:pt x="5" y="56"/>
                      </a:lnTo>
                      <a:lnTo>
                        <a:pt x="5" y="54"/>
                      </a:lnTo>
                      <a:lnTo>
                        <a:pt x="6" y="53"/>
                      </a:lnTo>
                      <a:lnTo>
                        <a:pt x="8" y="52"/>
                      </a:lnTo>
                      <a:lnTo>
                        <a:pt x="10" y="52"/>
                      </a:lnTo>
                      <a:lnTo>
                        <a:pt x="12" y="53"/>
                      </a:lnTo>
                      <a:lnTo>
                        <a:pt x="15" y="54"/>
                      </a:lnTo>
                      <a:lnTo>
                        <a:pt x="17" y="56"/>
                      </a:lnTo>
                      <a:lnTo>
                        <a:pt x="20" y="58"/>
                      </a:lnTo>
                      <a:lnTo>
                        <a:pt x="20" y="58"/>
                      </a:lnTo>
                      <a:lnTo>
                        <a:pt x="28" y="72"/>
                      </a:lnTo>
                      <a:lnTo>
                        <a:pt x="33" y="78"/>
                      </a:lnTo>
                      <a:lnTo>
                        <a:pt x="35" y="79"/>
                      </a:lnTo>
                      <a:lnTo>
                        <a:pt x="37" y="79"/>
                      </a:lnTo>
                      <a:lnTo>
                        <a:pt x="37" y="79"/>
                      </a:lnTo>
                      <a:lnTo>
                        <a:pt x="38" y="79"/>
                      </a:lnTo>
                      <a:lnTo>
                        <a:pt x="39" y="78"/>
                      </a:lnTo>
                      <a:lnTo>
                        <a:pt x="39" y="74"/>
                      </a:lnTo>
                      <a:lnTo>
                        <a:pt x="39" y="69"/>
                      </a:lnTo>
                      <a:lnTo>
                        <a:pt x="40" y="67"/>
                      </a:lnTo>
                      <a:lnTo>
                        <a:pt x="41" y="66"/>
                      </a:lnTo>
                      <a:lnTo>
                        <a:pt x="41" y="66"/>
                      </a:lnTo>
                      <a:lnTo>
                        <a:pt x="43" y="65"/>
                      </a:lnTo>
                      <a:lnTo>
                        <a:pt x="48" y="64"/>
                      </a:lnTo>
                      <a:lnTo>
                        <a:pt x="55" y="65"/>
                      </a:lnTo>
                      <a:lnTo>
                        <a:pt x="63" y="65"/>
                      </a:lnTo>
                      <a:lnTo>
                        <a:pt x="66" y="64"/>
                      </a:lnTo>
                      <a:lnTo>
                        <a:pt x="68" y="63"/>
                      </a:lnTo>
                      <a:lnTo>
                        <a:pt x="68" y="63"/>
                      </a:lnTo>
                      <a:lnTo>
                        <a:pt x="70" y="60"/>
                      </a:lnTo>
                      <a:lnTo>
                        <a:pt x="72" y="55"/>
                      </a:lnTo>
                      <a:lnTo>
                        <a:pt x="72" y="53"/>
                      </a:lnTo>
                      <a:lnTo>
                        <a:pt x="71" y="52"/>
                      </a:lnTo>
                      <a:lnTo>
                        <a:pt x="70" y="51"/>
                      </a:lnTo>
                      <a:lnTo>
                        <a:pt x="68" y="51"/>
                      </a:lnTo>
                      <a:lnTo>
                        <a:pt x="68" y="51"/>
                      </a:lnTo>
                      <a:lnTo>
                        <a:pt x="62" y="50"/>
                      </a:lnTo>
                      <a:lnTo>
                        <a:pt x="56" y="49"/>
                      </a:lnTo>
                      <a:lnTo>
                        <a:pt x="54" y="48"/>
                      </a:lnTo>
                      <a:lnTo>
                        <a:pt x="53" y="47"/>
                      </a:lnTo>
                      <a:lnTo>
                        <a:pt x="53" y="46"/>
                      </a:lnTo>
                      <a:lnTo>
                        <a:pt x="54" y="43"/>
                      </a:lnTo>
                      <a:lnTo>
                        <a:pt x="54" y="43"/>
                      </a:lnTo>
                      <a:lnTo>
                        <a:pt x="56" y="41"/>
                      </a:lnTo>
                      <a:lnTo>
                        <a:pt x="57" y="41"/>
                      </a:lnTo>
                      <a:lnTo>
                        <a:pt x="58" y="42"/>
                      </a:lnTo>
                      <a:lnTo>
                        <a:pt x="62" y="45"/>
                      </a:lnTo>
                      <a:lnTo>
                        <a:pt x="62" y="45"/>
                      </a:lnTo>
                      <a:lnTo>
                        <a:pt x="65" y="45"/>
                      </a:lnTo>
                      <a:lnTo>
                        <a:pt x="67" y="45"/>
                      </a:lnTo>
                      <a:lnTo>
                        <a:pt x="68" y="45"/>
                      </a:lnTo>
                      <a:lnTo>
                        <a:pt x="69" y="42"/>
                      </a:lnTo>
                      <a:lnTo>
                        <a:pt x="70" y="39"/>
                      </a:lnTo>
                      <a:lnTo>
                        <a:pt x="70" y="37"/>
                      </a:lnTo>
                      <a:lnTo>
                        <a:pt x="69" y="35"/>
                      </a:lnTo>
                      <a:lnTo>
                        <a:pt x="69" y="35"/>
                      </a:lnTo>
                      <a:lnTo>
                        <a:pt x="66" y="31"/>
                      </a:lnTo>
                      <a:lnTo>
                        <a:pt x="65" y="25"/>
                      </a:lnTo>
                      <a:lnTo>
                        <a:pt x="65" y="21"/>
                      </a:lnTo>
                      <a:lnTo>
                        <a:pt x="68" y="17"/>
                      </a:lnTo>
                      <a:lnTo>
                        <a:pt x="68" y="17"/>
                      </a:lnTo>
                      <a:lnTo>
                        <a:pt x="72" y="12"/>
                      </a:lnTo>
                      <a:lnTo>
                        <a:pt x="78" y="9"/>
                      </a:lnTo>
                      <a:lnTo>
                        <a:pt x="80" y="9"/>
                      </a:lnTo>
                      <a:lnTo>
                        <a:pt x="82" y="10"/>
                      </a:lnTo>
                      <a:lnTo>
                        <a:pt x="84" y="13"/>
                      </a:lnTo>
                      <a:lnTo>
                        <a:pt x="85" y="17"/>
                      </a:lnTo>
                      <a:lnTo>
                        <a:pt x="85" y="17"/>
                      </a:lnTo>
                      <a:lnTo>
                        <a:pt x="92" y="36"/>
                      </a:lnTo>
                      <a:lnTo>
                        <a:pt x="95" y="46"/>
                      </a:lnTo>
                      <a:lnTo>
                        <a:pt x="97" y="49"/>
                      </a:lnTo>
                      <a:lnTo>
                        <a:pt x="100" y="53"/>
                      </a:lnTo>
                      <a:lnTo>
                        <a:pt x="100" y="53"/>
                      </a:lnTo>
                      <a:lnTo>
                        <a:pt x="107" y="58"/>
                      </a:lnTo>
                      <a:lnTo>
                        <a:pt x="114" y="63"/>
                      </a:lnTo>
                      <a:lnTo>
                        <a:pt x="117" y="64"/>
                      </a:lnTo>
                      <a:lnTo>
                        <a:pt x="121" y="64"/>
                      </a:lnTo>
                      <a:lnTo>
                        <a:pt x="123" y="62"/>
                      </a:lnTo>
                      <a:lnTo>
                        <a:pt x="125" y="60"/>
                      </a:lnTo>
                      <a:lnTo>
                        <a:pt x="125" y="60"/>
                      </a:lnTo>
                      <a:lnTo>
                        <a:pt x="127" y="52"/>
                      </a:lnTo>
                      <a:lnTo>
                        <a:pt x="126" y="46"/>
                      </a:lnTo>
                      <a:lnTo>
                        <a:pt x="123" y="39"/>
                      </a:lnTo>
                      <a:lnTo>
                        <a:pt x="117" y="33"/>
                      </a:lnTo>
                      <a:lnTo>
                        <a:pt x="117" y="33"/>
                      </a:lnTo>
                      <a:lnTo>
                        <a:pt x="116" y="29"/>
                      </a:lnTo>
                      <a:lnTo>
                        <a:pt x="116" y="27"/>
                      </a:lnTo>
                      <a:lnTo>
                        <a:pt x="117" y="26"/>
                      </a:lnTo>
                      <a:lnTo>
                        <a:pt x="119" y="26"/>
                      </a:lnTo>
                      <a:lnTo>
                        <a:pt x="123" y="25"/>
                      </a:lnTo>
                      <a:lnTo>
                        <a:pt x="125" y="25"/>
                      </a:lnTo>
                      <a:lnTo>
                        <a:pt x="125" y="25"/>
                      </a:lnTo>
                      <a:lnTo>
                        <a:pt x="127" y="20"/>
                      </a:lnTo>
                      <a:lnTo>
                        <a:pt x="128" y="15"/>
                      </a:lnTo>
                      <a:lnTo>
                        <a:pt x="127" y="13"/>
                      </a:lnTo>
                      <a:lnTo>
                        <a:pt x="126" y="11"/>
                      </a:lnTo>
                      <a:lnTo>
                        <a:pt x="126" y="11"/>
                      </a:lnTo>
                      <a:lnTo>
                        <a:pt x="124" y="8"/>
                      </a:lnTo>
                      <a:lnTo>
                        <a:pt x="122" y="4"/>
                      </a:lnTo>
                      <a:lnTo>
                        <a:pt x="123" y="3"/>
                      </a:lnTo>
                      <a:lnTo>
                        <a:pt x="124" y="2"/>
                      </a:lnTo>
                      <a:lnTo>
                        <a:pt x="126" y="0"/>
                      </a:lnTo>
                      <a:lnTo>
                        <a:pt x="129" y="0"/>
                      </a:lnTo>
                      <a:lnTo>
                        <a:pt x="129" y="0"/>
                      </a:lnTo>
                      <a:lnTo>
                        <a:pt x="134" y="2"/>
                      </a:lnTo>
                      <a:lnTo>
                        <a:pt x="137" y="4"/>
                      </a:lnTo>
                      <a:lnTo>
                        <a:pt x="139" y="8"/>
                      </a:lnTo>
                      <a:lnTo>
                        <a:pt x="141" y="12"/>
                      </a:lnTo>
                      <a:lnTo>
                        <a:pt x="145" y="25"/>
                      </a:lnTo>
                      <a:lnTo>
                        <a:pt x="150" y="41"/>
                      </a:lnTo>
                      <a:lnTo>
                        <a:pt x="150" y="41"/>
                      </a:lnTo>
                      <a:lnTo>
                        <a:pt x="154" y="58"/>
                      </a:lnTo>
                      <a:lnTo>
                        <a:pt x="159" y="74"/>
                      </a:lnTo>
                      <a:lnTo>
                        <a:pt x="162" y="79"/>
                      </a:lnTo>
                      <a:lnTo>
                        <a:pt x="162" y="84"/>
                      </a:lnTo>
                      <a:lnTo>
                        <a:pt x="162" y="88"/>
                      </a:lnTo>
                      <a:lnTo>
                        <a:pt x="159" y="91"/>
                      </a:lnTo>
                      <a:lnTo>
                        <a:pt x="159" y="91"/>
                      </a:lnTo>
                      <a:lnTo>
                        <a:pt x="150" y="95"/>
                      </a:lnTo>
                      <a:lnTo>
                        <a:pt x="148" y="97"/>
                      </a:lnTo>
                      <a:lnTo>
                        <a:pt x="148" y="103"/>
                      </a:lnTo>
                      <a:lnTo>
                        <a:pt x="148" y="103"/>
                      </a:lnTo>
                      <a:lnTo>
                        <a:pt x="148" y="107"/>
                      </a:lnTo>
                      <a:lnTo>
                        <a:pt x="146" y="110"/>
                      </a:lnTo>
                      <a:lnTo>
                        <a:pt x="145" y="111"/>
                      </a:lnTo>
                      <a:lnTo>
                        <a:pt x="142" y="113"/>
                      </a:lnTo>
                      <a:lnTo>
                        <a:pt x="142" y="113"/>
                      </a:lnTo>
                      <a:lnTo>
                        <a:pt x="139" y="117"/>
                      </a:lnTo>
                      <a:lnTo>
                        <a:pt x="138" y="121"/>
                      </a:lnTo>
                      <a:lnTo>
                        <a:pt x="137" y="133"/>
                      </a:lnTo>
                      <a:lnTo>
                        <a:pt x="137" y="133"/>
                      </a:lnTo>
                      <a:lnTo>
                        <a:pt x="135" y="141"/>
                      </a:lnTo>
                      <a:lnTo>
                        <a:pt x="133" y="150"/>
                      </a:lnTo>
                      <a:lnTo>
                        <a:pt x="133" y="154"/>
                      </a:lnTo>
                      <a:lnTo>
                        <a:pt x="133" y="157"/>
                      </a:lnTo>
                      <a:lnTo>
                        <a:pt x="135" y="160"/>
                      </a:lnTo>
                      <a:lnTo>
                        <a:pt x="139" y="160"/>
                      </a:lnTo>
                      <a:lnTo>
                        <a:pt x="139" y="160"/>
                      </a:lnTo>
                      <a:lnTo>
                        <a:pt x="148" y="160"/>
                      </a:lnTo>
                      <a:lnTo>
                        <a:pt x="152" y="158"/>
                      </a:lnTo>
                      <a:lnTo>
                        <a:pt x="154" y="157"/>
                      </a:lnTo>
                      <a:lnTo>
                        <a:pt x="155" y="156"/>
                      </a:lnTo>
                      <a:lnTo>
                        <a:pt x="155" y="152"/>
                      </a:lnTo>
                      <a:lnTo>
                        <a:pt x="155" y="152"/>
                      </a:lnTo>
                      <a:lnTo>
                        <a:pt x="156" y="150"/>
                      </a:lnTo>
                      <a:lnTo>
                        <a:pt x="156" y="148"/>
                      </a:lnTo>
                      <a:lnTo>
                        <a:pt x="159" y="146"/>
                      </a:lnTo>
                      <a:lnTo>
                        <a:pt x="164" y="143"/>
                      </a:lnTo>
                      <a:lnTo>
                        <a:pt x="166" y="140"/>
                      </a:lnTo>
                      <a:lnTo>
                        <a:pt x="168" y="136"/>
                      </a:lnTo>
                      <a:lnTo>
                        <a:pt x="168" y="136"/>
                      </a:lnTo>
                      <a:lnTo>
                        <a:pt x="172" y="129"/>
                      </a:lnTo>
                      <a:lnTo>
                        <a:pt x="174" y="126"/>
                      </a:lnTo>
                      <a:lnTo>
                        <a:pt x="176" y="126"/>
                      </a:lnTo>
                      <a:lnTo>
                        <a:pt x="176" y="127"/>
                      </a:lnTo>
                      <a:lnTo>
                        <a:pt x="177" y="133"/>
                      </a:lnTo>
                      <a:lnTo>
                        <a:pt x="177" y="133"/>
                      </a:lnTo>
                      <a:lnTo>
                        <a:pt x="178" y="139"/>
                      </a:lnTo>
                      <a:lnTo>
                        <a:pt x="181" y="143"/>
                      </a:lnTo>
                      <a:lnTo>
                        <a:pt x="185" y="146"/>
                      </a:lnTo>
                      <a:lnTo>
                        <a:pt x="188" y="146"/>
                      </a:lnTo>
                      <a:lnTo>
                        <a:pt x="191" y="146"/>
                      </a:lnTo>
                      <a:lnTo>
                        <a:pt x="191" y="146"/>
                      </a:lnTo>
                      <a:lnTo>
                        <a:pt x="197" y="143"/>
                      </a:lnTo>
                      <a:lnTo>
                        <a:pt x="200" y="141"/>
                      </a:lnTo>
                      <a:lnTo>
                        <a:pt x="203" y="138"/>
                      </a:lnTo>
                      <a:lnTo>
                        <a:pt x="207" y="135"/>
                      </a:lnTo>
                      <a:lnTo>
                        <a:pt x="209" y="129"/>
                      </a:lnTo>
                      <a:lnTo>
                        <a:pt x="210" y="124"/>
                      </a:lnTo>
                      <a:lnTo>
                        <a:pt x="211" y="118"/>
                      </a:lnTo>
                      <a:lnTo>
                        <a:pt x="211" y="118"/>
                      </a:lnTo>
                      <a:lnTo>
                        <a:pt x="211" y="110"/>
                      </a:lnTo>
                      <a:lnTo>
                        <a:pt x="212" y="106"/>
                      </a:lnTo>
                      <a:lnTo>
                        <a:pt x="214" y="101"/>
                      </a:lnTo>
                      <a:lnTo>
                        <a:pt x="216" y="99"/>
                      </a:lnTo>
                      <a:lnTo>
                        <a:pt x="220" y="99"/>
                      </a:lnTo>
                      <a:lnTo>
                        <a:pt x="223" y="99"/>
                      </a:lnTo>
                      <a:lnTo>
                        <a:pt x="227" y="101"/>
                      </a:lnTo>
                      <a:lnTo>
                        <a:pt x="230" y="106"/>
                      </a:lnTo>
                      <a:lnTo>
                        <a:pt x="230" y="106"/>
                      </a:lnTo>
                      <a:lnTo>
                        <a:pt x="234" y="110"/>
                      </a:lnTo>
                      <a:lnTo>
                        <a:pt x="236" y="114"/>
                      </a:lnTo>
                      <a:lnTo>
                        <a:pt x="237" y="119"/>
                      </a:lnTo>
                      <a:lnTo>
                        <a:pt x="237" y="123"/>
                      </a:lnTo>
                      <a:lnTo>
                        <a:pt x="237" y="128"/>
                      </a:lnTo>
                      <a:lnTo>
                        <a:pt x="236" y="131"/>
                      </a:lnTo>
                      <a:lnTo>
                        <a:pt x="236" y="131"/>
                      </a:lnTo>
                      <a:lnTo>
                        <a:pt x="233" y="132"/>
                      </a:lnTo>
                      <a:lnTo>
                        <a:pt x="230" y="133"/>
                      </a:lnTo>
                      <a:lnTo>
                        <a:pt x="229" y="135"/>
                      </a:lnTo>
                      <a:lnTo>
                        <a:pt x="229" y="136"/>
                      </a:lnTo>
                      <a:lnTo>
                        <a:pt x="229" y="136"/>
                      </a:lnTo>
                      <a:lnTo>
                        <a:pt x="229" y="140"/>
                      </a:lnTo>
                      <a:lnTo>
                        <a:pt x="231" y="143"/>
                      </a:lnTo>
                      <a:lnTo>
                        <a:pt x="235" y="144"/>
                      </a:lnTo>
                      <a:lnTo>
                        <a:pt x="241" y="146"/>
                      </a:lnTo>
                      <a:lnTo>
                        <a:pt x="241" y="146"/>
                      </a:lnTo>
                      <a:lnTo>
                        <a:pt x="246" y="146"/>
                      </a:lnTo>
                      <a:lnTo>
                        <a:pt x="251" y="147"/>
                      </a:lnTo>
                      <a:lnTo>
                        <a:pt x="252" y="147"/>
                      </a:lnTo>
                      <a:lnTo>
                        <a:pt x="253" y="147"/>
                      </a:lnTo>
                      <a:lnTo>
                        <a:pt x="253" y="142"/>
                      </a:lnTo>
                      <a:lnTo>
                        <a:pt x="253" y="142"/>
                      </a:lnTo>
                      <a:lnTo>
                        <a:pt x="254" y="134"/>
                      </a:lnTo>
                      <a:lnTo>
                        <a:pt x="255" y="122"/>
                      </a:lnTo>
                      <a:lnTo>
                        <a:pt x="257" y="117"/>
                      </a:lnTo>
                      <a:lnTo>
                        <a:pt x="259" y="112"/>
                      </a:lnTo>
                      <a:lnTo>
                        <a:pt x="262" y="109"/>
                      </a:lnTo>
                      <a:lnTo>
                        <a:pt x="264" y="107"/>
                      </a:lnTo>
                      <a:lnTo>
                        <a:pt x="264" y="107"/>
                      </a:lnTo>
                      <a:lnTo>
                        <a:pt x="267" y="107"/>
                      </a:lnTo>
                      <a:lnTo>
                        <a:pt x="269" y="108"/>
                      </a:lnTo>
                      <a:lnTo>
                        <a:pt x="272" y="111"/>
                      </a:lnTo>
                      <a:lnTo>
                        <a:pt x="274" y="112"/>
                      </a:lnTo>
                      <a:lnTo>
                        <a:pt x="277" y="113"/>
                      </a:lnTo>
                      <a:lnTo>
                        <a:pt x="279" y="113"/>
                      </a:lnTo>
                      <a:lnTo>
                        <a:pt x="283" y="111"/>
                      </a:lnTo>
                      <a:lnTo>
                        <a:pt x="283" y="111"/>
                      </a:lnTo>
                      <a:lnTo>
                        <a:pt x="289" y="108"/>
                      </a:lnTo>
                      <a:lnTo>
                        <a:pt x="292" y="107"/>
                      </a:lnTo>
                      <a:lnTo>
                        <a:pt x="294" y="108"/>
                      </a:lnTo>
                      <a:lnTo>
                        <a:pt x="295" y="109"/>
                      </a:lnTo>
                      <a:lnTo>
                        <a:pt x="297" y="112"/>
                      </a:lnTo>
                      <a:lnTo>
                        <a:pt x="298" y="123"/>
                      </a:lnTo>
                      <a:lnTo>
                        <a:pt x="298" y="123"/>
                      </a:lnTo>
                      <a:lnTo>
                        <a:pt x="299" y="152"/>
                      </a:lnTo>
                      <a:lnTo>
                        <a:pt x="300" y="157"/>
                      </a:lnTo>
                      <a:lnTo>
                        <a:pt x="301" y="162"/>
                      </a:lnTo>
                      <a:lnTo>
                        <a:pt x="303" y="165"/>
                      </a:lnTo>
                      <a:lnTo>
                        <a:pt x="306" y="166"/>
                      </a:lnTo>
                      <a:lnTo>
                        <a:pt x="306" y="166"/>
                      </a:lnTo>
                      <a:lnTo>
                        <a:pt x="312" y="166"/>
                      </a:lnTo>
                      <a:lnTo>
                        <a:pt x="317" y="166"/>
                      </a:lnTo>
                      <a:lnTo>
                        <a:pt x="320" y="165"/>
                      </a:lnTo>
                      <a:lnTo>
                        <a:pt x="321" y="164"/>
                      </a:lnTo>
                      <a:lnTo>
                        <a:pt x="321" y="160"/>
                      </a:lnTo>
                      <a:lnTo>
                        <a:pt x="320" y="155"/>
                      </a:lnTo>
                      <a:lnTo>
                        <a:pt x="320" y="155"/>
                      </a:lnTo>
                      <a:lnTo>
                        <a:pt x="316" y="143"/>
                      </a:lnTo>
                      <a:lnTo>
                        <a:pt x="314" y="135"/>
                      </a:lnTo>
                      <a:lnTo>
                        <a:pt x="314" y="132"/>
                      </a:lnTo>
                      <a:lnTo>
                        <a:pt x="314" y="129"/>
                      </a:lnTo>
                      <a:lnTo>
                        <a:pt x="316" y="127"/>
                      </a:lnTo>
                      <a:lnTo>
                        <a:pt x="319" y="125"/>
                      </a:lnTo>
                      <a:lnTo>
                        <a:pt x="319" y="125"/>
                      </a:lnTo>
                      <a:lnTo>
                        <a:pt x="324" y="124"/>
                      </a:lnTo>
                      <a:lnTo>
                        <a:pt x="326" y="125"/>
                      </a:lnTo>
                      <a:lnTo>
                        <a:pt x="328" y="126"/>
                      </a:lnTo>
                      <a:lnTo>
                        <a:pt x="329" y="127"/>
                      </a:lnTo>
                      <a:lnTo>
                        <a:pt x="331" y="131"/>
                      </a:lnTo>
                      <a:lnTo>
                        <a:pt x="333" y="138"/>
                      </a:lnTo>
                      <a:lnTo>
                        <a:pt x="333" y="138"/>
                      </a:lnTo>
                      <a:lnTo>
                        <a:pt x="333" y="147"/>
                      </a:lnTo>
                      <a:lnTo>
                        <a:pt x="333" y="153"/>
                      </a:lnTo>
                      <a:lnTo>
                        <a:pt x="334" y="155"/>
                      </a:lnTo>
                      <a:lnTo>
                        <a:pt x="336" y="156"/>
                      </a:lnTo>
                      <a:lnTo>
                        <a:pt x="338" y="157"/>
                      </a:lnTo>
                      <a:lnTo>
                        <a:pt x="342" y="157"/>
                      </a:lnTo>
                      <a:lnTo>
                        <a:pt x="342" y="157"/>
                      </a:lnTo>
                      <a:lnTo>
                        <a:pt x="345" y="156"/>
                      </a:lnTo>
                      <a:lnTo>
                        <a:pt x="350" y="153"/>
                      </a:lnTo>
                      <a:lnTo>
                        <a:pt x="356" y="147"/>
                      </a:lnTo>
                      <a:lnTo>
                        <a:pt x="363" y="141"/>
                      </a:lnTo>
                      <a:lnTo>
                        <a:pt x="366" y="139"/>
                      </a:lnTo>
                      <a:lnTo>
                        <a:pt x="370" y="138"/>
                      </a:lnTo>
                      <a:lnTo>
                        <a:pt x="370" y="138"/>
                      </a:lnTo>
                      <a:lnTo>
                        <a:pt x="376" y="139"/>
                      </a:lnTo>
                      <a:lnTo>
                        <a:pt x="380" y="140"/>
                      </a:lnTo>
                      <a:lnTo>
                        <a:pt x="389" y="147"/>
                      </a:lnTo>
                      <a:lnTo>
                        <a:pt x="394" y="149"/>
                      </a:lnTo>
                      <a:lnTo>
                        <a:pt x="398" y="151"/>
                      </a:lnTo>
                      <a:lnTo>
                        <a:pt x="402" y="151"/>
                      </a:lnTo>
                      <a:lnTo>
                        <a:pt x="406" y="150"/>
                      </a:lnTo>
                      <a:lnTo>
                        <a:pt x="406" y="150"/>
                      </a:lnTo>
                      <a:lnTo>
                        <a:pt x="408" y="146"/>
                      </a:lnTo>
                      <a:lnTo>
                        <a:pt x="409" y="141"/>
                      </a:lnTo>
                      <a:lnTo>
                        <a:pt x="410" y="128"/>
                      </a:lnTo>
                      <a:lnTo>
                        <a:pt x="411" y="123"/>
                      </a:lnTo>
                      <a:lnTo>
                        <a:pt x="412" y="118"/>
                      </a:lnTo>
                      <a:lnTo>
                        <a:pt x="414" y="114"/>
                      </a:lnTo>
                      <a:lnTo>
                        <a:pt x="416" y="113"/>
                      </a:lnTo>
                      <a:lnTo>
                        <a:pt x="419" y="113"/>
                      </a:lnTo>
                      <a:lnTo>
                        <a:pt x="419" y="113"/>
                      </a:lnTo>
                      <a:lnTo>
                        <a:pt x="424" y="112"/>
                      </a:lnTo>
                      <a:lnTo>
                        <a:pt x="428" y="111"/>
                      </a:lnTo>
                      <a:lnTo>
                        <a:pt x="436" y="109"/>
                      </a:lnTo>
                      <a:lnTo>
                        <a:pt x="438" y="108"/>
                      </a:lnTo>
                      <a:lnTo>
                        <a:pt x="440" y="108"/>
                      </a:lnTo>
                      <a:lnTo>
                        <a:pt x="441" y="110"/>
                      </a:lnTo>
                      <a:lnTo>
                        <a:pt x="442" y="113"/>
                      </a:lnTo>
                      <a:lnTo>
                        <a:pt x="442" y="113"/>
                      </a:lnTo>
                      <a:lnTo>
                        <a:pt x="441" y="117"/>
                      </a:lnTo>
                      <a:lnTo>
                        <a:pt x="441" y="121"/>
                      </a:lnTo>
                      <a:lnTo>
                        <a:pt x="439" y="127"/>
                      </a:lnTo>
                      <a:lnTo>
                        <a:pt x="438" y="131"/>
                      </a:lnTo>
                      <a:lnTo>
                        <a:pt x="439" y="134"/>
                      </a:lnTo>
                      <a:lnTo>
                        <a:pt x="440" y="137"/>
                      </a:lnTo>
                      <a:lnTo>
                        <a:pt x="442" y="140"/>
                      </a:lnTo>
                      <a:lnTo>
                        <a:pt x="442" y="140"/>
                      </a:lnTo>
                      <a:lnTo>
                        <a:pt x="445" y="144"/>
                      </a:lnTo>
                      <a:lnTo>
                        <a:pt x="446" y="149"/>
                      </a:lnTo>
                      <a:lnTo>
                        <a:pt x="446" y="156"/>
                      </a:lnTo>
                      <a:lnTo>
                        <a:pt x="446" y="160"/>
                      </a:lnTo>
                      <a:lnTo>
                        <a:pt x="448" y="162"/>
                      </a:lnTo>
                      <a:lnTo>
                        <a:pt x="450" y="163"/>
                      </a:lnTo>
                      <a:lnTo>
                        <a:pt x="453" y="163"/>
                      </a:lnTo>
                      <a:lnTo>
                        <a:pt x="453" y="163"/>
                      </a:lnTo>
                      <a:lnTo>
                        <a:pt x="464" y="161"/>
                      </a:lnTo>
                      <a:lnTo>
                        <a:pt x="473" y="158"/>
                      </a:lnTo>
                      <a:lnTo>
                        <a:pt x="476" y="157"/>
                      </a:lnTo>
                      <a:lnTo>
                        <a:pt x="478" y="157"/>
                      </a:lnTo>
                      <a:lnTo>
                        <a:pt x="478" y="158"/>
                      </a:lnTo>
                      <a:lnTo>
                        <a:pt x="476" y="162"/>
                      </a:lnTo>
                      <a:lnTo>
                        <a:pt x="476" y="162"/>
                      </a:lnTo>
                      <a:lnTo>
                        <a:pt x="472" y="165"/>
                      </a:lnTo>
                      <a:lnTo>
                        <a:pt x="469" y="167"/>
                      </a:lnTo>
                      <a:lnTo>
                        <a:pt x="464" y="170"/>
                      </a:lnTo>
                      <a:lnTo>
                        <a:pt x="460" y="171"/>
                      </a:lnTo>
                      <a:lnTo>
                        <a:pt x="459" y="174"/>
                      </a:lnTo>
                      <a:lnTo>
                        <a:pt x="458" y="177"/>
                      </a:lnTo>
                      <a:lnTo>
                        <a:pt x="457" y="181"/>
                      </a:lnTo>
                      <a:lnTo>
                        <a:pt x="457" y="181"/>
                      </a:lnTo>
                      <a:lnTo>
                        <a:pt x="458" y="190"/>
                      </a:lnTo>
                      <a:lnTo>
                        <a:pt x="459" y="194"/>
                      </a:lnTo>
                      <a:lnTo>
                        <a:pt x="460" y="196"/>
                      </a:lnTo>
                      <a:lnTo>
                        <a:pt x="462" y="196"/>
                      </a:lnTo>
                      <a:lnTo>
                        <a:pt x="467" y="195"/>
                      </a:lnTo>
                      <a:lnTo>
                        <a:pt x="467" y="195"/>
                      </a:lnTo>
                      <a:lnTo>
                        <a:pt x="471" y="194"/>
                      </a:lnTo>
                      <a:lnTo>
                        <a:pt x="474" y="194"/>
                      </a:lnTo>
                      <a:lnTo>
                        <a:pt x="476" y="195"/>
                      </a:lnTo>
                      <a:lnTo>
                        <a:pt x="476" y="196"/>
                      </a:lnTo>
                      <a:lnTo>
                        <a:pt x="471" y="200"/>
                      </a:lnTo>
                      <a:lnTo>
                        <a:pt x="471" y="200"/>
                      </a:lnTo>
                      <a:lnTo>
                        <a:pt x="467" y="208"/>
                      </a:lnTo>
                      <a:lnTo>
                        <a:pt x="464" y="214"/>
                      </a:lnTo>
                      <a:lnTo>
                        <a:pt x="463" y="222"/>
                      </a:lnTo>
                      <a:lnTo>
                        <a:pt x="463" y="226"/>
                      </a:lnTo>
                      <a:lnTo>
                        <a:pt x="463" y="226"/>
                      </a:lnTo>
                      <a:lnTo>
                        <a:pt x="464" y="231"/>
                      </a:lnTo>
                      <a:lnTo>
                        <a:pt x="464" y="231"/>
                      </a:lnTo>
                      <a:lnTo>
                        <a:pt x="472" y="229"/>
                      </a:lnTo>
                      <a:lnTo>
                        <a:pt x="478" y="232"/>
                      </a:lnTo>
                      <a:lnTo>
                        <a:pt x="480" y="233"/>
                      </a:lnTo>
                      <a:lnTo>
                        <a:pt x="480" y="235"/>
                      </a:lnTo>
                      <a:lnTo>
                        <a:pt x="480" y="235"/>
                      </a:lnTo>
                      <a:lnTo>
                        <a:pt x="478" y="240"/>
                      </a:lnTo>
                      <a:lnTo>
                        <a:pt x="476" y="248"/>
                      </a:lnTo>
                      <a:lnTo>
                        <a:pt x="476" y="251"/>
                      </a:lnTo>
                      <a:lnTo>
                        <a:pt x="477" y="254"/>
                      </a:lnTo>
                      <a:lnTo>
                        <a:pt x="479" y="257"/>
                      </a:lnTo>
                      <a:lnTo>
                        <a:pt x="482" y="260"/>
                      </a:lnTo>
                      <a:lnTo>
                        <a:pt x="482" y="260"/>
                      </a:lnTo>
                      <a:lnTo>
                        <a:pt x="491" y="262"/>
                      </a:lnTo>
                      <a:lnTo>
                        <a:pt x="498" y="265"/>
                      </a:lnTo>
                      <a:lnTo>
                        <a:pt x="501" y="267"/>
                      </a:lnTo>
                      <a:lnTo>
                        <a:pt x="502" y="270"/>
                      </a:lnTo>
                      <a:lnTo>
                        <a:pt x="503" y="274"/>
                      </a:lnTo>
                      <a:lnTo>
                        <a:pt x="502" y="278"/>
                      </a:lnTo>
                      <a:lnTo>
                        <a:pt x="502" y="278"/>
                      </a:lnTo>
                      <a:lnTo>
                        <a:pt x="501" y="283"/>
                      </a:lnTo>
                      <a:lnTo>
                        <a:pt x="498" y="287"/>
                      </a:lnTo>
                      <a:lnTo>
                        <a:pt x="491" y="294"/>
                      </a:lnTo>
                      <a:lnTo>
                        <a:pt x="487" y="298"/>
                      </a:lnTo>
                      <a:lnTo>
                        <a:pt x="485" y="301"/>
                      </a:lnTo>
                      <a:lnTo>
                        <a:pt x="484" y="306"/>
                      </a:lnTo>
                      <a:lnTo>
                        <a:pt x="485" y="310"/>
                      </a:lnTo>
                      <a:lnTo>
                        <a:pt x="485" y="310"/>
                      </a:lnTo>
                      <a:lnTo>
                        <a:pt x="489" y="319"/>
                      </a:lnTo>
                      <a:lnTo>
                        <a:pt x="491" y="322"/>
                      </a:lnTo>
                      <a:lnTo>
                        <a:pt x="491" y="325"/>
                      </a:lnTo>
                      <a:lnTo>
                        <a:pt x="489" y="327"/>
                      </a:lnTo>
                      <a:lnTo>
                        <a:pt x="488" y="329"/>
                      </a:lnTo>
                      <a:lnTo>
                        <a:pt x="486" y="332"/>
                      </a:lnTo>
                      <a:lnTo>
                        <a:pt x="482" y="332"/>
                      </a:lnTo>
                      <a:lnTo>
                        <a:pt x="482" y="332"/>
                      </a:lnTo>
                      <a:lnTo>
                        <a:pt x="479" y="333"/>
                      </a:lnTo>
                      <a:lnTo>
                        <a:pt x="477" y="334"/>
                      </a:lnTo>
                      <a:lnTo>
                        <a:pt x="473" y="339"/>
                      </a:lnTo>
                      <a:lnTo>
                        <a:pt x="471" y="342"/>
                      </a:lnTo>
                      <a:lnTo>
                        <a:pt x="469" y="346"/>
                      </a:lnTo>
                      <a:lnTo>
                        <a:pt x="466" y="349"/>
                      </a:lnTo>
                      <a:lnTo>
                        <a:pt x="460" y="352"/>
                      </a:lnTo>
                      <a:lnTo>
                        <a:pt x="460" y="352"/>
                      </a:lnTo>
                      <a:lnTo>
                        <a:pt x="455" y="353"/>
                      </a:lnTo>
                      <a:lnTo>
                        <a:pt x="450" y="353"/>
                      </a:lnTo>
                      <a:lnTo>
                        <a:pt x="444" y="351"/>
                      </a:lnTo>
                      <a:lnTo>
                        <a:pt x="440" y="349"/>
                      </a:lnTo>
                      <a:lnTo>
                        <a:pt x="437" y="347"/>
                      </a:lnTo>
                      <a:lnTo>
                        <a:pt x="434" y="347"/>
                      </a:lnTo>
                      <a:lnTo>
                        <a:pt x="431" y="347"/>
                      </a:lnTo>
                      <a:lnTo>
                        <a:pt x="430" y="349"/>
                      </a:lnTo>
                      <a:lnTo>
                        <a:pt x="429" y="353"/>
                      </a:lnTo>
                      <a:lnTo>
                        <a:pt x="429" y="353"/>
                      </a:lnTo>
                      <a:lnTo>
                        <a:pt x="426" y="366"/>
                      </a:lnTo>
                      <a:lnTo>
                        <a:pt x="424" y="370"/>
                      </a:lnTo>
                      <a:lnTo>
                        <a:pt x="422" y="375"/>
                      </a:lnTo>
                      <a:lnTo>
                        <a:pt x="420" y="379"/>
                      </a:lnTo>
                      <a:lnTo>
                        <a:pt x="415" y="382"/>
                      </a:lnTo>
                      <a:lnTo>
                        <a:pt x="411" y="384"/>
                      </a:lnTo>
                      <a:lnTo>
                        <a:pt x="406" y="386"/>
                      </a:lnTo>
                      <a:lnTo>
                        <a:pt x="406" y="386"/>
                      </a:lnTo>
                      <a:lnTo>
                        <a:pt x="400" y="387"/>
                      </a:lnTo>
                      <a:lnTo>
                        <a:pt x="394" y="386"/>
                      </a:lnTo>
                      <a:lnTo>
                        <a:pt x="388" y="384"/>
                      </a:lnTo>
                      <a:lnTo>
                        <a:pt x="383" y="382"/>
                      </a:lnTo>
                      <a:lnTo>
                        <a:pt x="378" y="380"/>
                      </a:lnTo>
                      <a:lnTo>
                        <a:pt x="374" y="380"/>
                      </a:lnTo>
                      <a:lnTo>
                        <a:pt x="371" y="380"/>
                      </a:lnTo>
                      <a:lnTo>
                        <a:pt x="369" y="383"/>
                      </a:lnTo>
                      <a:lnTo>
                        <a:pt x="369" y="383"/>
                      </a:lnTo>
                      <a:lnTo>
                        <a:pt x="369" y="385"/>
                      </a:lnTo>
                      <a:lnTo>
                        <a:pt x="367" y="387"/>
                      </a:lnTo>
                      <a:lnTo>
                        <a:pt x="363" y="390"/>
                      </a:lnTo>
                      <a:lnTo>
                        <a:pt x="355" y="390"/>
                      </a:lnTo>
                      <a:lnTo>
                        <a:pt x="349" y="391"/>
                      </a:lnTo>
                      <a:lnTo>
                        <a:pt x="335" y="390"/>
                      </a:lnTo>
                      <a:lnTo>
                        <a:pt x="329" y="389"/>
                      </a:lnTo>
                      <a:lnTo>
                        <a:pt x="329" y="389"/>
                      </a:lnTo>
                      <a:lnTo>
                        <a:pt x="328" y="391"/>
                      </a:lnTo>
                      <a:lnTo>
                        <a:pt x="327" y="394"/>
                      </a:lnTo>
                      <a:lnTo>
                        <a:pt x="324" y="397"/>
                      </a:lnTo>
                      <a:lnTo>
                        <a:pt x="321" y="400"/>
                      </a:lnTo>
                      <a:lnTo>
                        <a:pt x="315" y="404"/>
                      </a:lnTo>
                      <a:lnTo>
                        <a:pt x="308" y="406"/>
                      </a:lnTo>
                      <a:lnTo>
                        <a:pt x="298" y="407"/>
                      </a:lnTo>
                      <a:lnTo>
                        <a:pt x="298" y="407"/>
                      </a:lnTo>
                      <a:lnTo>
                        <a:pt x="287" y="406"/>
                      </a:lnTo>
                      <a:lnTo>
                        <a:pt x="276" y="404"/>
                      </a:lnTo>
                      <a:lnTo>
                        <a:pt x="254" y="397"/>
                      </a:lnTo>
                      <a:lnTo>
                        <a:pt x="243" y="394"/>
                      </a:lnTo>
                      <a:lnTo>
                        <a:pt x="235" y="393"/>
                      </a:lnTo>
                      <a:lnTo>
                        <a:pt x="231" y="393"/>
                      </a:lnTo>
                      <a:lnTo>
                        <a:pt x="228" y="394"/>
                      </a:lnTo>
                      <a:lnTo>
                        <a:pt x="225" y="395"/>
                      </a:lnTo>
                      <a:lnTo>
                        <a:pt x="223" y="397"/>
                      </a:lnTo>
                      <a:lnTo>
                        <a:pt x="223" y="397"/>
                      </a:lnTo>
                      <a:lnTo>
                        <a:pt x="220" y="403"/>
                      </a:lnTo>
                      <a:lnTo>
                        <a:pt x="219" y="407"/>
                      </a:lnTo>
                      <a:lnTo>
                        <a:pt x="219" y="411"/>
                      </a:lnTo>
                      <a:lnTo>
                        <a:pt x="220" y="414"/>
                      </a:lnTo>
                      <a:lnTo>
                        <a:pt x="220" y="418"/>
                      </a:lnTo>
                      <a:lnTo>
                        <a:pt x="219" y="420"/>
                      </a:lnTo>
                      <a:lnTo>
                        <a:pt x="216" y="422"/>
                      </a:lnTo>
                      <a:lnTo>
                        <a:pt x="211" y="422"/>
                      </a:lnTo>
                      <a:lnTo>
                        <a:pt x="211" y="422"/>
                      </a:lnTo>
                      <a:lnTo>
                        <a:pt x="194" y="422"/>
                      </a:lnTo>
                      <a:lnTo>
                        <a:pt x="173" y="420"/>
                      </a:lnTo>
                      <a:lnTo>
                        <a:pt x="164" y="419"/>
                      </a:lnTo>
                      <a:lnTo>
                        <a:pt x="154" y="415"/>
                      </a:lnTo>
                      <a:lnTo>
                        <a:pt x="148" y="412"/>
                      </a:lnTo>
                      <a:lnTo>
                        <a:pt x="144" y="410"/>
                      </a:lnTo>
                      <a:lnTo>
                        <a:pt x="142" y="408"/>
                      </a:lnTo>
                      <a:lnTo>
                        <a:pt x="142" y="408"/>
                      </a:lnTo>
                      <a:lnTo>
                        <a:pt x="138" y="399"/>
                      </a:lnTo>
                      <a:lnTo>
                        <a:pt x="134" y="391"/>
                      </a:lnTo>
                      <a:lnTo>
                        <a:pt x="130" y="387"/>
                      </a:lnTo>
                      <a:lnTo>
                        <a:pt x="126" y="383"/>
                      </a:lnTo>
                      <a:lnTo>
                        <a:pt x="122" y="379"/>
                      </a:lnTo>
                      <a:lnTo>
                        <a:pt x="114" y="374"/>
                      </a:lnTo>
                      <a:lnTo>
                        <a:pt x="114" y="374"/>
                      </a:lnTo>
                      <a:lnTo>
                        <a:pt x="108" y="369"/>
                      </a:lnTo>
                      <a:lnTo>
                        <a:pt x="101" y="366"/>
                      </a:lnTo>
                      <a:lnTo>
                        <a:pt x="94" y="363"/>
                      </a:lnTo>
                      <a:lnTo>
                        <a:pt x="92" y="362"/>
                      </a:lnTo>
                      <a:lnTo>
                        <a:pt x="92" y="361"/>
                      </a:lnTo>
                      <a:lnTo>
                        <a:pt x="93" y="358"/>
                      </a:lnTo>
                      <a:lnTo>
                        <a:pt x="95" y="354"/>
                      </a:lnTo>
                      <a:lnTo>
                        <a:pt x="95" y="354"/>
                      </a:lnTo>
                      <a:lnTo>
                        <a:pt x="98" y="351"/>
                      </a:lnTo>
                      <a:lnTo>
                        <a:pt x="100" y="347"/>
                      </a:lnTo>
                      <a:lnTo>
                        <a:pt x="101" y="342"/>
                      </a:lnTo>
                      <a:lnTo>
                        <a:pt x="102" y="338"/>
                      </a:lnTo>
                      <a:lnTo>
                        <a:pt x="101" y="334"/>
                      </a:lnTo>
                      <a:lnTo>
                        <a:pt x="100" y="332"/>
                      </a:lnTo>
                      <a:lnTo>
                        <a:pt x="98" y="329"/>
                      </a:lnTo>
                      <a:lnTo>
                        <a:pt x="94" y="327"/>
                      </a:lnTo>
                      <a:lnTo>
                        <a:pt x="94" y="327"/>
                      </a:lnTo>
                      <a:lnTo>
                        <a:pt x="90" y="326"/>
                      </a:lnTo>
                      <a:lnTo>
                        <a:pt x="86" y="324"/>
                      </a:lnTo>
                      <a:lnTo>
                        <a:pt x="82" y="320"/>
                      </a:lnTo>
                      <a:lnTo>
                        <a:pt x="80" y="317"/>
                      </a:lnTo>
                      <a:lnTo>
                        <a:pt x="77" y="314"/>
                      </a:lnTo>
                      <a:lnTo>
                        <a:pt x="73" y="312"/>
                      </a:lnTo>
                      <a:lnTo>
                        <a:pt x="68" y="312"/>
                      </a:lnTo>
                      <a:lnTo>
                        <a:pt x="68" y="312"/>
                      </a:lnTo>
                      <a:lnTo>
                        <a:pt x="57" y="312"/>
                      </a:lnTo>
                      <a:lnTo>
                        <a:pt x="49" y="311"/>
                      </a:lnTo>
                      <a:lnTo>
                        <a:pt x="44" y="310"/>
                      </a:lnTo>
                      <a:lnTo>
                        <a:pt x="40" y="308"/>
                      </a:lnTo>
                      <a:lnTo>
                        <a:pt x="36" y="306"/>
                      </a:lnTo>
                      <a:lnTo>
                        <a:pt x="31" y="301"/>
                      </a:lnTo>
                      <a:lnTo>
                        <a:pt x="31" y="301"/>
                      </a:lnTo>
                      <a:lnTo>
                        <a:pt x="25" y="296"/>
                      </a:lnTo>
                      <a:lnTo>
                        <a:pt x="21" y="293"/>
                      </a:lnTo>
                      <a:lnTo>
                        <a:pt x="16" y="292"/>
                      </a:lnTo>
                      <a:lnTo>
                        <a:pt x="9" y="287"/>
                      </a:lnTo>
                      <a:lnTo>
                        <a:pt x="9" y="287"/>
                      </a:lnTo>
                      <a:lnTo>
                        <a:pt x="2" y="282"/>
                      </a:lnTo>
                      <a:lnTo>
                        <a:pt x="1" y="280"/>
                      </a:lnTo>
                      <a:lnTo>
                        <a:pt x="0" y="278"/>
                      </a:lnTo>
                      <a:lnTo>
                        <a:pt x="0" y="277"/>
                      </a:lnTo>
                      <a:lnTo>
                        <a:pt x="1" y="275"/>
                      </a:lnTo>
                      <a:lnTo>
                        <a:pt x="6" y="270"/>
                      </a:lnTo>
                      <a:lnTo>
                        <a:pt x="6" y="270"/>
                      </a:lnTo>
                      <a:lnTo>
                        <a:pt x="10" y="266"/>
                      </a:lnTo>
                      <a:lnTo>
                        <a:pt x="12" y="266"/>
                      </a:lnTo>
                      <a:lnTo>
                        <a:pt x="14" y="266"/>
                      </a:lnTo>
                      <a:lnTo>
                        <a:pt x="19" y="269"/>
                      </a:lnTo>
                      <a:lnTo>
                        <a:pt x="24" y="277"/>
                      </a:lnTo>
                      <a:lnTo>
                        <a:pt x="24" y="277"/>
                      </a:lnTo>
                      <a:lnTo>
                        <a:pt x="27" y="280"/>
                      </a:lnTo>
                      <a:lnTo>
                        <a:pt x="31" y="283"/>
                      </a:lnTo>
                      <a:lnTo>
                        <a:pt x="37" y="285"/>
                      </a:lnTo>
                      <a:lnTo>
                        <a:pt x="41" y="287"/>
                      </a:lnTo>
                      <a:lnTo>
                        <a:pt x="47" y="287"/>
                      </a:lnTo>
                      <a:lnTo>
                        <a:pt x="50" y="287"/>
                      </a:lnTo>
                      <a:lnTo>
                        <a:pt x="53" y="286"/>
                      </a:lnTo>
                      <a:lnTo>
                        <a:pt x="54" y="284"/>
                      </a:lnTo>
                      <a:lnTo>
                        <a:pt x="54" y="284"/>
                      </a:lnTo>
                      <a:lnTo>
                        <a:pt x="55" y="282"/>
                      </a:lnTo>
                      <a:lnTo>
                        <a:pt x="55" y="278"/>
                      </a:lnTo>
                      <a:lnTo>
                        <a:pt x="54" y="269"/>
                      </a:lnTo>
                      <a:lnTo>
                        <a:pt x="54" y="262"/>
                      </a:lnTo>
                      <a:lnTo>
                        <a:pt x="55" y="260"/>
                      </a:lnTo>
                      <a:lnTo>
                        <a:pt x="57" y="258"/>
                      </a:lnTo>
                      <a:lnTo>
                        <a:pt x="57" y="258"/>
                      </a:lnTo>
                      <a:lnTo>
                        <a:pt x="71" y="257"/>
                      </a:lnTo>
                      <a:lnTo>
                        <a:pt x="80" y="257"/>
                      </a:lnTo>
                      <a:lnTo>
                        <a:pt x="80" y="257"/>
                      </a:lnTo>
                      <a:lnTo>
                        <a:pt x="80" y="255"/>
                      </a:lnTo>
                      <a:lnTo>
                        <a:pt x="77" y="253"/>
                      </a:lnTo>
                      <a:lnTo>
                        <a:pt x="72" y="249"/>
                      </a:lnTo>
                      <a:lnTo>
                        <a:pt x="68" y="248"/>
                      </a:lnTo>
                      <a:lnTo>
                        <a:pt x="64" y="246"/>
                      </a:lnTo>
                      <a:lnTo>
                        <a:pt x="64" y="246"/>
                      </a:lnTo>
                      <a:lnTo>
                        <a:pt x="58" y="244"/>
                      </a:lnTo>
                      <a:lnTo>
                        <a:pt x="55" y="243"/>
                      </a:lnTo>
                      <a:lnTo>
                        <a:pt x="52" y="241"/>
                      </a:lnTo>
                      <a:lnTo>
                        <a:pt x="51" y="239"/>
                      </a:lnTo>
                      <a:lnTo>
                        <a:pt x="51" y="237"/>
                      </a:lnTo>
                      <a:lnTo>
                        <a:pt x="52" y="235"/>
                      </a:lnTo>
                      <a:lnTo>
                        <a:pt x="54" y="233"/>
                      </a:lnTo>
                      <a:lnTo>
                        <a:pt x="56" y="232"/>
                      </a:lnTo>
                      <a:lnTo>
                        <a:pt x="56" y="232"/>
                      </a:lnTo>
                      <a:lnTo>
                        <a:pt x="60" y="231"/>
                      </a:lnTo>
                      <a:lnTo>
                        <a:pt x="66" y="231"/>
                      </a:lnTo>
                      <a:lnTo>
                        <a:pt x="76" y="231"/>
                      </a:lnTo>
                      <a:lnTo>
                        <a:pt x="85" y="231"/>
                      </a:lnTo>
                      <a:lnTo>
                        <a:pt x="87" y="229"/>
                      </a:lnTo>
                      <a:lnTo>
                        <a:pt x="88" y="227"/>
                      </a:lnTo>
                      <a:lnTo>
                        <a:pt x="88" y="227"/>
                      </a:lnTo>
                      <a:lnTo>
                        <a:pt x="87" y="224"/>
                      </a:lnTo>
                      <a:lnTo>
                        <a:pt x="85" y="221"/>
                      </a:lnTo>
                      <a:lnTo>
                        <a:pt x="81" y="220"/>
                      </a:lnTo>
                      <a:lnTo>
                        <a:pt x="72" y="220"/>
                      </a:lnTo>
                      <a:lnTo>
                        <a:pt x="72" y="220"/>
                      </a:lnTo>
                      <a:lnTo>
                        <a:pt x="68" y="220"/>
                      </a:lnTo>
                      <a:lnTo>
                        <a:pt x="65" y="219"/>
                      </a:lnTo>
                      <a:lnTo>
                        <a:pt x="63" y="217"/>
                      </a:lnTo>
                      <a:lnTo>
                        <a:pt x="62" y="215"/>
                      </a:lnTo>
                      <a:lnTo>
                        <a:pt x="60" y="210"/>
                      </a:lnTo>
                      <a:lnTo>
                        <a:pt x="60" y="203"/>
                      </a:lnTo>
                      <a:lnTo>
                        <a:pt x="60" y="203"/>
                      </a:lnTo>
                      <a:lnTo>
                        <a:pt x="58" y="193"/>
                      </a:lnTo>
                      <a:lnTo>
                        <a:pt x="53" y="182"/>
                      </a:lnTo>
                      <a:lnTo>
                        <a:pt x="50" y="177"/>
                      </a:lnTo>
                      <a:lnTo>
                        <a:pt x="47" y="172"/>
                      </a:lnTo>
                      <a:lnTo>
                        <a:pt x="42" y="169"/>
                      </a:lnTo>
                      <a:lnTo>
                        <a:pt x="37" y="168"/>
                      </a:lnTo>
                      <a:lnTo>
                        <a:pt x="37" y="168"/>
                      </a:lnTo>
                      <a:lnTo>
                        <a:pt x="28" y="168"/>
                      </a:lnTo>
                      <a:lnTo>
                        <a:pt x="22" y="167"/>
                      </a:lnTo>
                      <a:lnTo>
                        <a:pt x="17" y="164"/>
                      </a:lnTo>
                      <a:lnTo>
                        <a:pt x="11" y="158"/>
                      </a:lnTo>
                      <a:lnTo>
                        <a:pt x="11" y="158"/>
                      </a:lnTo>
                      <a:lnTo>
                        <a:pt x="5" y="152"/>
                      </a:lnTo>
                      <a:lnTo>
                        <a:pt x="2" y="149"/>
                      </a:lnTo>
                      <a:lnTo>
                        <a:pt x="2" y="148"/>
                      </a:lnTo>
                      <a:lnTo>
                        <a:pt x="3" y="148"/>
                      </a:lnTo>
                      <a:lnTo>
                        <a:pt x="11" y="150"/>
                      </a:lnTo>
                      <a:lnTo>
                        <a:pt x="11" y="150"/>
                      </a:lnTo>
                      <a:lnTo>
                        <a:pt x="25" y="157"/>
                      </a:lnTo>
                      <a:lnTo>
                        <a:pt x="31" y="160"/>
                      </a:lnTo>
                      <a:lnTo>
                        <a:pt x="39" y="161"/>
                      </a:lnTo>
                      <a:lnTo>
                        <a:pt x="39" y="161"/>
                      </a:lnTo>
                      <a:lnTo>
                        <a:pt x="43" y="161"/>
                      </a:lnTo>
                      <a:lnTo>
                        <a:pt x="47" y="162"/>
                      </a:lnTo>
                      <a:lnTo>
                        <a:pt x="51" y="164"/>
                      </a:lnTo>
                      <a:lnTo>
                        <a:pt x="56" y="167"/>
                      </a:lnTo>
                      <a:lnTo>
                        <a:pt x="60" y="168"/>
                      </a:lnTo>
                      <a:lnTo>
                        <a:pt x="67" y="169"/>
                      </a:lnTo>
                      <a:lnTo>
                        <a:pt x="67" y="169"/>
                      </a:lnTo>
                      <a:lnTo>
                        <a:pt x="81" y="171"/>
                      </a:lnTo>
                      <a:lnTo>
                        <a:pt x="92" y="174"/>
                      </a:lnTo>
                      <a:lnTo>
                        <a:pt x="96" y="174"/>
                      </a:lnTo>
                      <a:lnTo>
                        <a:pt x="99" y="174"/>
                      </a:lnTo>
                      <a:lnTo>
                        <a:pt x="102" y="172"/>
                      </a:lnTo>
                      <a:lnTo>
                        <a:pt x="106" y="171"/>
                      </a:lnTo>
                      <a:lnTo>
                        <a:pt x="106" y="171"/>
                      </a:lnTo>
                      <a:lnTo>
                        <a:pt x="108" y="168"/>
                      </a:lnTo>
                      <a:lnTo>
                        <a:pt x="109" y="165"/>
                      </a:lnTo>
                      <a:lnTo>
                        <a:pt x="109" y="160"/>
                      </a:lnTo>
                      <a:lnTo>
                        <a:pt x="109" y="155"/>
                      </a:lnTo>
                      <a:lnTo>
                        <a:pt x="108" y="153"/>
                      </a:lnTo>
                      <a:lnTo>
                        <a:pt x="108" y="153"/>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72" name="Freeform 6"/>
                <p:cNvSpPr/>
                <p:nvPr/>
              </p:nvSpPr>
              <p:spPr bwMode="auto">
                <a:xfrm>
                  <a:off x="3222" y="392"/>
                  <a:ext cx="12" cy="14"/>
                </a:xfrm>
                <a:custGeom>
                  <a:avLst/>
                  <a:gdLst>
                    <a:gd name="T0" fmla="*/ 0 w 12"/>
                    <a:gd name="T1" fmla="*/ 0 h 14"/>
                    <a:gd name="T2" fmla="*/ 0 w 12"/>
                    <a:gd name="T3" fmla="*/ 0 h 14"/>
                    <a:gd name="T4" fmla="*/ 0 w 12"/>
                    <a:gd name="T5" fmla="*/ 0 h 14"/>
                    <a:gd name="T6" fmla="*/ 0 w 12"/>
                    <a:gd name="T7" fmla="*/ 3 h 14"/>
                    <a:gd name="T8" fmla="*/ 1 w 12"/>
                    <a:gd name="T9" fmla="*/ 5 h 14"/>
                    <a:gd name="T10" fmla="*/ 3 w 12"/>
                    <a:gd name="T11" fmla="*/ 9 h 14"/>
                    <a:gd name="T12" fmla="*/ 3 w 12"/>
                    <a:gd name="T13" fmla="*/ 9 h 14"/>
                    <a:gd name="T14" fmla="*/ 7 w 12"/>
                    <a:gd name="T15" fmla="*/ 12 h 14"/>
                    <a:gd name="T16" fmla="*/ 9 w 12"/>
                    <a:gd name="T17" fmla="*/ 14 h 14"/>
                    <a:gd name="T18" fmla="*/ 12 w 12"/>
                    <a:gd name="T19" fmla="*/ 13 h 14"/>
                    <a:gd name="T20" fmla="*/ 12 w 12"/>
                    <a:gd name="T21" fmla="*/ 11 h 14"/>
                    <a:gd name="T22" fmla="*/ 12 w 12"/>
                    <a:gd name="T23" fmla="*/ 11 h 14"/>
                    <a:gd name="T24" fmla="*/ 10 w 12"/>
                    <a:gd name="T25" fmla="*/ 9 h 14"/>
                    <a:gd name="T26" fmla="*/ 9 w 12"/>
                    <a:gd name="T27" fmla="*/ 7 h 14"/>
                    <a:gd name="T28" fmla="*/ 6 w 12"/>
                    <a:gd name="T29" fmla="*/ 4 h 14"/>
                    <a:gd name="T30" fmla="*/ 6 w 12"/>
                    <a:gd name="T31" fmla="*/ 4 h 14"/>
                    <a:gd name="T32" fmla="*/ 2 w 12"/>
                    <a:gd name="T33" fmla="*/ 2 h 14"/>
                    <a:gd name="T34" fmla="*/ 0 w 12"/>
                    <a:gd name="T35" fmla="*/ 0 h 14"/>
                    <a:gd name="T36" fmla="*/ 0 w 12"/>
                    <a:gd name="T3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4">
                      <a:moveTo>
                        <a:pt x="0" y="0"/>
                      </a:moveTo>
                      <a:lnTo>
                        <a:pt x="0" y="0"/>
                      </a:lnTo>
                      <a:lnTo>
                        <a:pt x="0" y="0"/>
                      </a:lnTo>
                      <a:lnTo>
                        <a:pt x="0" y="3"/>
                      </a:lnTo>
                      <a:lnTo>
                        <a:pt x="1" y="5"/>
                      </a:lnTo>
                      <a:lnTo>
                        <a:pt x="3" y="9"/>
                      </a:lnTo>
                      <a:lnTo>
                        <a:pt x="3" y="9"/>
                      </a:lnTo>
                      <a:lnTo>
                        <a:pt x="7" y="12"/>
                      </a:lnTo>
                      <a:lnTo>
                        <a:pt x="9" y="14"/>
                      </a:lnTo>
                      <a:lnTo>
                        <a:pt x="12" y="13"/>
                      </a:lnTo>
                      <a:lnTo>
                        <a:pt x="12" y="11"/>
                      </a:lnTo>
                      <a:lnTo>
                        <a:pt x="12" y="11"/>
                      </a:lnTo>
                      <a:lnTo>
                        <a:pt x="10" y="9"/>
                      </a:lnTo>
                      <a:lnTo>
                        <a:pt x="9" y="7"/>
                      </a:lnTo>
                      <a:lnTo>
                        <a:pt x="6" y="4"/>
                      </a:lnTo>
                      <a:lnTo>
                        <a:pt x="6" y="4"/>
                      </a:lnTo>
                      <a:lnTo>
                        <a:pt x="2" y="2"/>
                      </a:lnTo>
                      <a:lnTo>
                        <a:pt x="0" y="0"/>
                      </a:lnTo>
                      <a:lnTo>
                        <a:pt x="0"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73" name="Freeform 7"/>
                <p:cNvSpPr/>
                <p:nvPr/>
              </p:nvSpPr>
              <p:spPr bwMode="auto">
                <a:xfrm>
                  <a:off x="3175" y="483"/>
                  <a:ext cx="9" cy="6"/>
                </a:xfrm>
                <a:custGeom>
                  <a:avLst/>
                  <a:gdLst>
                    <a:gd name="T0" fmla="*/ 0 w 9"/>
                    <a:gd name="T1" fmla="*/ 3 h 6"/>
                    <a:gd name="T2" fmla="*/ 0 w 9"/>
                    <a:gd name="T3" fmla="*/ 3 h 6"/>
                    <a:gd name="T4" fmla="*/ 2 w 9"/>
                    <a:gd name="T5" fmla="*/ 4 h 6"/>
                    <a:gd name="T6" fmla="*/ 4 w 9"/>
                    <a:gd name="T7" fmla="*/ 6 h 6"/>
                    <a:gd name="T8" fmla="*/ 7 w 9"/>
                    <a:gd name="T9" fmla="*/ 6 h 6"/>
                    <a:gd name="T10" fmla="*/ 8 w 9"/>
                    <a:gd name="T11" fmla="*/ 4 h 6"/>
                    <a:gd name="T12" fmla="*/ 8 w 9"/>
                    <a:gd name="T13" fmla="*/ 4 h 6"/>
                    <a:gd name="T14" fmla="*/ 9 w 9"/>
                    <a:gd name="T15" fmla="*/ 2 h 6"/>
                    <a:gd name="T16" fmla="*/ 9 w 9"/>
                    <a:gd name="T17" fmla="*/ 1 h 6"/>
                    <a:gd name="T18" fmla="*/ 7 w 9"/>
                    <a:gd name="T19" fmla="*/ 1 h 6"/>
                    <a:gd name="T20" fmla="*/ 5 w 9"/>
                    <a:gd name="T21" fmla="*/ 0 h 6"/>
                    <a:gd name="T22" fmla="*/ 5 w 9"/>
                    <a:gd name="T23" fmla="*/ 0 h 6"/>
                    <a:gd name="T24" fmla="*/ 3 w 9"/>
                    <a:gd name="T25" fmla="*/ 1 h 6"/>
                    <a:gd name="T26" fmla="*/ 2 w 9"/>
                    <a:gd name="T27" fmla="*/ 2 h 6"/>
                    <a:gd name="T28" fmla="*/ 0 w 9"/>
                    <a:gd name="T29" fmla="*/ 3 h 6"/>
                    <a:gd name="T30" fmla="*/ 0 w 9"/>
                    <a:gd name="T3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6">
                      <a:moveTo>
                        <a:pt x="0" y="3"/>
                      </a:moveTo>
                      <a:lnTo>
                        <a:pt x="0" y="3"/>
                      </a:lnTo>
                      <a:lnTo>
                        <a:pt x="2" y="4"/>
                      </a:lnTo>
                      <a:lnTo>
                        <a:pt x="4" y="6"/>
                      </a:lnTo>
                      <a:lnTo>
                        <a:pt x="7" y="6"/>
                      </a:lnTo>
                      <a:lnTo>
                        <a:pt x="8" y="4"/>
                      </a:lnTo>
                      <a:lnTo>
                        <a:pt x="8" y="4"/>
                      </a:lnTo>
                      <a:lnTo>
                        <a:pt x="9" y="2"/>
                      </a:lnTo>
                      <a:lnTo>
                        <a:pt x="9" y="1"/>
                      </a:lnTo>
                      <a:lnTo>
                        <a:pt x="7" y="1"/>
                      </a:lnTo>
                      <a:lnTo>
                        <a:pt x="5" y="0"/>
                      </a:lnTo>
                      <a:lnTo>
                        <a:pt x="5" y="0"/>
                      </a:lnTo>
                      <a:lnTo>
                        <a:pt x="3" y="1"/>
                      </a:lnTo>
                      <a:lnTo>
                        <a:pt x="2" y="2"/>
                      </a:lnTo>
                      <a:lnTo>
                        <a:pt x="0" y="3"/>
                      </a:lnTo>
                      <a:lnTo>
                        <a:pt x="0" y="3"/>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74" name="Freeform 8"/>
                <p:cNvSpPr/>
                <p:nvPr/>
              </p:nvSpPr>
              <p:spPr bwMode="auto">
                <a:xfrm>
                  <a:off x="3174" y="495"/>
                  <a:ext cx="9" cy="4"/>
                </a:xfrm>
                <a:custGeom>
                  <a:avLst/>
                  <a:gdLst>
                    <a:gd name="T0" fmla="*/ 1 w 9"/>
                    <a:gd name="T1" fmla="*/ 1 h 4"/>
                    <a:gd name="T2" fmla="*/ 1 w 9"/>
                    <a:gd name="T3" fmla="*/ 1 h 4"/>
                    <a:gd name="T4" fmla="*/ 0 w 9"/>
                    <a:gd name="T5" fmla="*/ 3 h 4"/>
                    <a:gd name="T6" fmla="*/ 1 w 9"/>
                    <a:gd name="T7" fmla="*/ 4 h 4"/>
                    <a:gd name="T8" fmla="*/ 4 w 9"/>
                    <a:gd name="T9" fmla="*/ 4 h 4"/>
                    <a:gd name="T10" fmla="*/ 4 w 9"/>
                    <a:gd name="T11" fmla="*/ 4 h 4"/>
                    <a:gd name="T12" fmla="*/ 7 w 9"/>
                    <a:gd name="T13" fmla="*/ 4 h 4"/>
                    <a:gd name="T14" fmla="*/ 8 w 9"/>
                    <a:gd name="T15" fmla="*/ 3 h 4"/>
                    <a:gd name="T16" fmla="*/ 9 w 9"/>
                    <a:gd name="T17" fmla="*/ 2 h 4"/>
                    <a:gd name="T18" fmla="*/ 8 w 9"/>
                    <a:gd name="T19" fmla="*/ 1 h 4"/>
                    <a:gd name="T20" fmla="*/ 8 w 9"/>
                    <a:gd name="T21" fmla="*/ 1 h 4"/>
                    <a:gd name="T22" fmla="*/ 7 w 9"/>
                    <a:gd name="T23" fmla="*/ 0 h 4"/>
                    <a:gd name="T24" fmla="*/ 5 w 9"/>
                    <a:gd name="T25" fmla="*/ 0 h 4"/>
                    <a:gd name="T26" fmla="*/ 1 w 9"/>
                    <a:gd name="T27" fmla="*/ 1 h 4"/>
                    <a:gd name="T28" fmla="*/ 1 w 9"/>
                    <a:gd name="T2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1" y="1"/>
                      </a:moveTo>
                      <a:lnTo>
                        <a:pt x="1" y="1"/>
                      </a:lnTo>
                      <a:lnTo>
                        <a:pt x="0" y="3"/>
                      </a:lnTo>
                      <a:lnTo>
                        <a:pt x="1" y="4"/>
                      </a:lnTo>
                      <a:lnTo>
                        <a:pt x="4" y="4"/>
                      </a:lnTo>
                      <a:lnTo>
                        <a:pt x="4" y="4"/>
                      </a:lnTo>
                      <a:lnTo>
                        <a:pt x="7" y="4"/>
                      </a:lnTo>
                      <a:lnTo>
                        <a:pt x="8" y="3"/>
                      </a:lnTo>
                      <a:lnTo>
                        <a:pt x="9" y="2"/>
                      </a:lnTo>
                      <a:lnTo>
                        <a:pt x="8" y="1"/>
                      </a:lnTo>
                      <a:lnTo>
                        <a:pt x="8" y="1"/>
                      </a:lnTo>
                      <a:lnTo>
                        <a:pt x="7" y="0"/>
                      </a:lnTo>
                      <a:lnTo>
                        <a:pt x="5" y="0"/>
                      </a:lnTo>
                      <a:lnTo>
                        <a:pt x="1" y="1"/>
                      </a:lnTo>
                      <a:lnTo>
                        <a:pt x="1"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75" name="Freeform 9"/>
                <p:cNvSpPr/>
                <p:nvPr/>
              </p:nvSpPr>
              <p:spPr bwMode="auto">
                <a:xfrm>
                  <a:off x="3667" y="504"/>
                  <a:ext cx="3" cy="3"/>
                </a:xfrm>
                <a:custGeom>
                  <a:avLst/>
                  <a:gdLst>
                    <a:gd name="T0" fmla="*/ 0 w 3"/>
                    <a:gd name="T1" fmla="*/ 0 h 3"/>
                    <a:gd name="T2" fmla="*/ 0 w 3"/>
                    <a:gd name="T3" fmla="*/ 0 h 3"/>
                    <a:gd name="T4" fmla="*/ 0 w 3"/>
                    <a:gd name="T5" fmla="*/ 2 h 3"/>
                    <a:gd name="T6" fmla="*/ 2 w 3"/>
                    <a:gd name="T7" fmla="*/ 3 h 3"/>
                    <a:gd name="T8" fmla="*/ 2 w 3"/>
                    <a:gd name="T9" fmla="*/ 3 h 3"/>
                    <a:gd name="T10" fmla="*/ 3 w 3"/>
                    <a:gd name="T11" fmla="*/ 3 h 3"/>
                    <a:gd name="T12" fmla="*/ 3 w 3"/>
                    <a:gd name="T13" fmla="*/ 1 h 3"/>
                    <a:gd name="T14" fmla="*/ 3 w 3"/>
                    <a:gd name="T15" fmla="*/ 1 h 3"/>
                    <a:gd name="T16" fmla="*/ 3 w 3"/>
                    <a:gd name="T17" fmla="*/ 0 h 3"/>
                    <a:gd name="T18" fmla="*/ 1 w 3"/>
                    <a:gd name="T19" fmla="*/ 0 h 3"/>
                    <a:gd name="T20" fmla="*/ 0 w 3"/>
                    <a:gd name="T21" fmla="*/ 0 h 3"/>
                    <a:gd name="T22" fmla="*/ 0 w 3"/>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3">
                      <a:moveTo>
                        <a:pt x="0" y="0"/>
                      </a:moveTo>
                      <a:lnTo>
                        <a:pt x="0" y="0"/>
                      </a:lnTo>
                      <a:lnTo>
                        <a:pt x="0" y="2"/>
                      </a:lnTo>
                      <a:lnTo>
                        <a:pt x="2" y="3"/>
                      </a:lnTo>
                      <a:lnTo>
                        <a:pt x="2" y="3"/>
                      </a:lnTo>
                      <a:lnTo>
                        <a:pt x="3" y="3"/>
                      </a:lnTo>
                      <a:lnTo>
                        <a:pt x="3" y="1"/>
                      </a:lnTo>
                      <a:lnTo>
                        <a:pt x="3" y="1"/>
                      </a:lnTo>
                      <a:lnTo>
                        <a:pt x="3" y="0"/>
                      </a:lnTo>
                      <a:lnTo>
                        <a:pt x="1" y="0"/>
                      </a:lnTo>
                      <a:lnTo>
                        <a:pt x="0" y="0"/>
                      </a:lnTo>
                      <a:lnTo>
                        <a:pt x="0"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76" name="Freeform 10"/>
                <p:cNvSpPr/>
                <p:nvPr/>
              </p:nvSpPr>
              <p:spPr bwMode="auto">
                <a:xfrm>
                  <a:off x="4600" y="22"/>
                  <a:ext cx="1161" cy="1679"/>
                </a:xfrm>
                <a:custGeom>
                  <a:avLst/>
                  <a:gdLst>
                    <a:gd name="T0" fmla="*/ 302 w 1161"/>
                    <a:gd name="T1" fmla="*/ 1507 h 1679"/>
                    <a:gd name="T2" fmla="*/ 242 w 1161"/>
                    <a:gd name="T3" fmla="*/ 1594 h 1679"/>
                    <a:gd name="T4" fmla="*/ 19 w 1161"/>
                    <a:gd name="T5" fmla="*/ 1619 h 1679"/>
                    <a:gd name="T6" fmla="*/ 54 w 1161"/>
                    <a:gd name="T7" fmla="*/ 1517 h 1679"/>
                    <a:gd name="T8" fmla="*/ 61 w 1161"/>
                    <a:gd name="T9" fmla="*/ 1476 h 1679"/>
                    <a:gd name="T10" fmla="*/ 81 w 1161"/>
                    <a:gd name="T11" fmla="*/ 1407 h 1679"/>
                    <a:gd name="T12" fmla="*/ 19 w 1161"/>
                    <a:gd name="T13" fmla="*/ 1418 h 1679"/>
                    <a:gd name="T14" fmla="*/ 11 w 1161"/>
                    <a:gd name="T15" fmla="*/ 1364 h 1679"/>
                    <a:gd name="T16" fmla="*/ 87 w 1161"/>
                    <a:gd name="T17" fmla="*/ 1321 h 1679"/>
                    <a:gd name="T18" fmla="*/ 138 w 1161"/>
                    <a:gd name="T19" fmla="*/ 1307 h 1679"/>
                    <a:gd name="T20" fmla="*/ 82 w 1161"/>
                    <a:gd name="T21" fmla="*/ 1312 h 1679"/>
                    <a:gd name="T22" fmla="*/ 7 w 1161"/>
                    <a:gd name="T23" fmla="*/ 1279 h 1679"/>
                    <a:gd name="T24" fmla="*/ 95 w 1161"/>
                    <a:gd name="T25" fmla="*/ 1226 h 1679"/>
                    <a:gd name="T26" fmla="*/ 69 w 1161"/>
                    <a:gd name="T27" fmla="*/ 1195 h 1679"/>
                    <a:gd name="T28" fmla="*/ 102 w 1161"/>
                    <a:gd name="T29" fmla="*/ 1163 h 1679"/>
                    <a:gd name="T30" fmla="*/ 103 w 1161"/>
                    <a:gd name="T31" fmla="*/ 1157 h 1679"/>
                    <a:gd name="T32" fmla="*/ 175 w 1161"/>
                    <a:gd name="T33" fmla="*/ 1128 h 1679"/>
                    <a:gd name="T34" fmla="*/ 167 w 1161"/>
                    <a:gd name="T35" fmla="*/ 1102 h 1679"/>
                    <a:gd name="T36" fmla="*/ 209 w 1161"/>
                    <a:gd name="T37" fmla="*/ 1098 h 1679"/>
                    <a:gd name="T38" fmla="*/ 228 w 1161"/>
                    <a:gd name="T39" fmla="*/ 1027 h 1679"/>
                    <a:gd name="T40" fmla="*/ 282 w 1161"/>
                    <a:gd name="T41" fmla="*/ 1053 h 1679"/>
                    <a:gd name="T42" fmla="*/ 345 w 1161"/>
                    <a:gd name="T43" fmla="*/ 960 h 1679"/>
                    <a:gd name="T44" fmla="*/ 279 w 1161"/>
                    <a:gd name="T45" fmla="*/ 995 h 1679"/>
                    <a:gd name="T46" fmla="*/ 367 w 1161"/>
                    <a:gd name="T47" fmla="*/ 913 h 1679"/>
                    <a:gd name="T48" fmla="*/ 372 w 1161"/>
                    <a:gd name="T49" fmla="*/ 857 h 1679"/>
                    <a:gd name="T50" fmla="*/ 408 w 1161"/>
                    <a:gd name="T51" fmla="*/ 806 h 1679"/>
                    <a:gd name="T52" fmla="*/ 448 w 1161"/>
                    <a:gd name="T53" fmla="*/ 746 h 1679"/>
                    <a:gd name="T54" fmla="*/ 457 w 1161"/>
                    <a:gd name="T55" fmla="*/ 683 h 1679"/>
                    <a:gd name="T56" fmla="*/ 475 w 1161"/>
                    <a:gd name="T57" fmla="*/ 616 h 1679"/>
                    <a:gd name="T58" fmla="*/ 512 w 1161"/>
                    <a:gd name="T59" fmla="*/ 550 h 1679"/>
                    <a:gd name="T60" fmla="*/ 547 w 1161"/>
                    <a:gd name="T61" fmla="*/ 493 h 1679"/>
                    <a:gd name="T62" fmla="*/ 543 w 1161"/>
                    <a:gd name="T63" fmla="*/ 449 h 1679"/>
                    <a:gd name="T64" fmla="*/ 580 w 1161"/>
                    <a:gd name="T65" fmla="*/ 461 h 1679"/>
                    <a:gd name="T66" fmla="*/ 608 w 1161"/>
                    <a:gd name="T67" fmla="*/ 421 h 1679"/>
                    <a:gd name="T68" fmla="*/ 614 w 1161"/>
                    <a:gd name="T69" fmla="*/ 376 h 1679"/>
                    <a:gd name="T70" fmla="*/ 622 w 1161"/>
                    <a:gd name="T71" fmla="*/ 309 h 1679"/>
                    <a:gd name="T72" fmla="*/ 617 w 1161"/>
                    <a:gd name="T73" fmla="*/ 267 h 1679"/>
                    <a:gd name="T74" fmla="*/ 659 w 1161"/>
                    <a:gd name="T75" fmla="*/ 291 h 1679"/>
                    <a:gd name="T76" fmla="*/ 651 w 1161"/>
                    <a:gd name="T77" fmla="*/ 256 h 1679"/>
                    <a:gd name="T78" fmla="*/ 682 w 1161"/>
                    <a:gd name="T79" fmla="*/ 230 h 1679"/>
                    <a:gd name="T80" fmla="*/ 724 w 1161"/>
                    <a:gd name="T81" fmla="*/ 265 h 1679"/>
                    <a:gd name="T82" fmla="*/ 745 w 1161"/>
                    <a:gd name="T83" fmla="*/ 266 h 1679"/>
                    <a:gd name="T84" fmla="*/ 791 w 1161"/>
                    <a:gd name="T85" fmla="*/ 199 h 1679"/>
                    <a:gd name="T86" fmla="*/ 802 w 1161"/>
                    <a:gd name="T87" fmla="*/ 149 h 1679"/>
                    <a:gd name="T88" fmla="*/ 853 w 1161"/>
                    <a:gd name="T89" fmla="*/ 131 h 1679"/>
                    <a:gd name="T90" fmla="*/ 895 w 1161"/>
                    <a:gd name="T91" fmla="*/ 70 h 1679"/>
                    <a:gd name="T92" fmla="*/ 939 w 1161"/>
                    <a:gd name="T93" fmla="*/ 137 h 1679"/>
                    <a:gd name="T94" fmla="*/ 982 w 1161"/>
                    <a:gd name="T95" fmla="*/ 76 h 1679"/>
                    <a:gd name="T96" fmla="*/ 1001 w 1161"/>
                    <a:gd name="T97" fmla="*/ 10 h 1679"/>
                    <a:gd name="T98" fmla="*/ 1016 w 1161"/>
                    <a:gd name="T99" fmla="*/ 36 h 1679"/>
                    <a:gd name="T100" fmla="*/ 1059 w 1161"/>
                    <a:gd name="T101" fmla="*/ 63 h 1679"/>
                    <a:gd name="T102" fmla="*/ 1119 w 1161"/>
                    <a:gd name="T103" fmla="*/ 41 h 1679"/>
                    <a:gd name="T104" fmla="*/ 1099 w 1161"/>
                    <a:gd name="T105" fmla="*/ 111 h 1679"/>
                    <a:gd name="T106" fmla="*/ 1129 w 1161"/>
                    <a:gd name="T107" fmla="*/ 213 h 1679"/>
                    <a:gd name="T108" fmla="*/ 1010 w 1161"/>
                    <a:gd name="T109" fmla="*/ 145 h 1679"/>
                    <a:gd name="T110" fmla="*/ 952 w 1161"/>
                    <a:gd name="T111" fmla="*/ 323 h 1679"/>
                    <a:gd name="T112" fmla="*/ 779 w 1161"/>
                    <a:gd name="T113" fmla="*/ 276 h 1679"/>
                    <a:gd name="T114" fmla="*/ 749 w 1161"/>
                    <a:gd name="T115" fmla="*/ 381 h 1679"/>
                    <a:gd name="T116" fmla="*/ 647 w 1161"/>
                    <a:gd name="T117" fmla="*/ 450 h 1679"/>
                    <a:gd name="T118" fmla="*/ 573 w 1161"/>
                    <a:gd name="T119" fmla="*/ 604 h 1679"/>
                    <a:gd name="T120" fmla="*/ 497 w 1161"/>
                    <a:gd name="T121" fmla="*/ 912 h 1679"/>
                    <a:gd name="T122" fmla="*/ 410 w 1161"/>
                    <a:gd name="T123" fmla="*/ 1254 h 1679"/>
                    <a:gd name="T124" fmla="*/ 390 w 1161"/>
                    <a:gd name="T125" fmla="*/ 1482 h 1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61" h="1679">
                      <a:moveTo>
                        <a:pt x="382" y="1575"/>
                      </a:moveTo>
                      <a:lnTo>
                        <a:pt x="382" y="1575"/>
                      </a:lnTo>
                      <a:lnTo>
                        <a:pt x="380" y="1574"/>
                      </a:lnTo>
                      <a:lnTo>
                        <a:pt x="377" y="1571"/>
                      </a:lnTo>
                      <a:lnTo>
                        <a:pt x="377" y="1567"/>
                      </a:lnTo>
                      <a:lnTo>
                        <a:pt x="377" y="1567"/>
                      </a:lnTo>
                      <a:lnTo>
                        <a:pt x="377" y="1563"/>
                      </a:lnTo>
                      <a:lnTo>
                        <a:pt x="376" y="1560"/>
                      </a:lnTo>
                      <a:lnTo>
                        <a:pt x="376" y="1558"/>
                      </a:lnTo>
                      <a:lnTo>
                        <a:pt x="374" y="1557"/>
                      </a:lnTo>
                      <a:lnTo>
                        <a:pt x="369" y="1557"/>
                      </a:lnTo>
                      <a:lnTo>
                        <a:pt x="369" y="1557"/>
                      </a:lnTo>
                      <a:lnTo>
                        <a:pt x="363" y="1556"/>
                      </a:lnTo>
                      <a:lnTo>
                        <a:pt x="360" y="1553"/>
                      </a:lnTo>
                      <a:lnTo>
                        <a:pt x="358" y="1551"/>
                      </a:lnTo>
                      <a:lnTo>
                        <a:pt x="356" y="1549"/>
                      </a:lnTo>
                      <a:lnTo>
                        <a:pt x="353" y="1548"/>
                      </a:lnTo>
                      <a:lnTo>
                        <a:pt x="353" y="1548"/>
                      </a:lnTo>
                      <a:lnTo>
                        <a:pt x="346" y="1543"/>
                      </a:lnTo>
                      <a:lnTo>
                        <a:pt x="340" y="1539"/>
                      </a:lnTo>
                      <a:lnTo>
                        <a:pt x="336" y="1533"/>
                      </a:lnTo>
                      <a:lnTo>
                        <a:pt x="334" y="1529"/>
                      </a:lnTo>
                      <a:lnTo>
                        <a:pt x="333" y="1525"/>
                      </a:lnTo>
                      <a:lnTo>
                        <a:pt x="333" y="1525"/>
                      </a:lnTo>
                      <a:lnTo>
                        <a:pt x="331" y="1496"/>
                      </a:lnTo>
                      <a:lnTo>
                        <a:pt x="329" y="1481"/>
                      </a:lnTo>
                      <a:lnTo>
                        <a:pt x="328" y="1477"/>
                      </a:lnTo>
                      <a:lnTo>
                        <a:pt x="327" y="1475"/>
                      </a:lnTo>
                      <a:lnTo>
                        <a:pt x="327" y="1475"/>
                      </a:lnTo>
                      <a:lnTo>
                        <a:pt x="323" y="1475"/>
                      </a:lnTo>
                      <a:lnTo>
                        <a:pt x="322" y="1477"/>
                      </a:lnTo>
                      <a:lnTo>
                        <a:pt x="319" y="1478"/>
                      </a:lnTo>
                      <a:lnTo>
                        <a:pt x="318" y="1481"/>
                      </a:lnTo>
                      <a:lnTo>
                        <a:pt x="317" y="1484"/>
                      </a:lnTo>
                      <a:lnTo>
                        <a:pt x="316" y="1494"/>
                      </a:lnTo>
                      <a:lnTo>
                        <a:pt x="316" y="1494"/>
                      </a:lnTo>
                      <a:lnTo>
                        <a:pt x="316" y="1499"/>
                      </a:lnTo>
                      <a:lnTo>
                        <a:pt x="315" y="1503"/>
                      </a:lnTo>
                      <a:lnTo>
                        <a:pt x="314" y="1506"/>
                      </a:lnTo>
                      <a:lnTo>
                        <a:pt x="312" y="1507"/>
                      </a:lnTo>
                      <a:lnTo>
                        <a:pt x="308" y="1507"/>
                      </a:lnTo>
                      <a:lnTo>
                        <a:pt x="302" y="1507"/>
                      </a:lnTo>
                      <a:lnTo>
                        <a:pt x="302" y="1507"/>
                      </a:lnTo>
                      <a:lnTo>
                        <a:pt x="300" y="1508"/>
                      </a:lnTo>
                      <a:lnTo>
                        <a:pt x="299" y="1510"/>
                      </a:lnTo>
                      <a:lnTo>
                        <a:pt x="299" y="1512"/>
                      </a:lnTo>
                      <a:lnTo>
                        <a:pt x="300" y="1515"/>
                      </a:lnTo>
                      <a:lnTo>
                        <a:pt x="301" y="1519"/>
                      </a:lnTo>
                      <a:lnTo>
                        <a:pt x="303" y="1522"/>
                      </a:lnTo>
                      <a:lnTo>
                        <a:pt x="307" y="1525"/>
                      </a:lnTo>
                      <a:lnTo>
                        <a:pt x="311" y="1526"/>
                      </a:lnTo>
                      <a:lnTo>
                        <a:pt x="311" y="1526"/>
                      </a:lnTo>
                      <a:lnTo>
                        <a:pt x="316" y="1529"/>
                      </a:lnTo>
                      <a:lnTo>
                        <a:pt x="318" y="1531"/>
                      </a:lnTo>
                      <a:lnTo>
                        <a:pt x="319" y="1533"/>
                      </a:lnTo>
                      <a:lnTo>
                        <a:pt x="319" y="1534"/>
                      </a:lnTo>
                      <a:lnTo>
                        <a:pt x="318" y="1536"/>
                      </a:lnTo>
                      <a:lnTo>
                        <a:pt x="314" y="1542"/>
                      </a:lnTo>
                      <a:lnTo>
                        <a:pt x="314" y="1542"/>
                      </a:lnTo>
                      <a:lnTo>
                        <a:pt x="305" y="1552"/>
                      </a:lnTo>
                      <a:lnTo>
                        <a:pt x="295" y="1564"/>
                      </a:lnTo>
                      <a:lnTo>
                        <a:pt x="289" y="1568"/>
                      </a:lnTo>
                      <a:lnTo>
                        <a:pt x="284" y="1572"/>
                      </a:lnTo>
                      <a:lnTo>
                        <a:pt x="280" y="1574"/>
                      </a:lnTo>
                      <a:lnTo>
                        <a:pt x="279" y="1574"/>
                      </a:lnTo>
                      <a:lnTo>
                        <a:pt x="276" y="1572"/>
                      </a:lnTo>
                      <a:lnTo>
                        <a:pt x="276" y="1572"/>
                      </a:lnTo>
                      <a:lnTo>
                        <a:pt x="271" y="1566"/>
                      </a:lnTo>
                      <a:lnTo>
                        <a:pt x="267" y="1561"/>
                      </a:lnTo>
                      <a:lnTo>
                        <a:pt x="265" y="1561"/>
                      </a:lnTo>
                      <a:lnTo>
                        <a:pt x="262" y="1561"/>
                      </a:lnTo>
                      <a:lnTo>
                        <a:pt x="261" y="1562"/>
                      </a:lnTo>
                      <a:lnTo>
                        <a:pt x="261" y="1565"/>
                      </a:lnTo>
                      <a:lnTo>
                        <a:pt x="261" y="1565"/>
                      </a:lnTo>
                      <a:lnTo>
                        <a:pt x="260" y="1572"/>
                      </a:lnTo>
                      <a:lnTo>
                        <a:pt x="259" y="1578"/>
                      </a:lnTo>
                      <a:lnTo>
                        <a:pt x="256" y="1580"/>
                      </a:lnTo>
                      <a:lnTo>
                        <a:pt x="251" y="1582"/>
                      </a:lnTo>
                      <a:lnTo>
                        <a:pt x="251" y="1582"/>
                      </a:lnTo>
                      <a:lnTo>
                        <a:pt x="245" y="1583"/>
                      </a:lnTo>
                      <a:lnTo>
                        <a:pt x="242" y="1585"/>
                      </a:lnTo>
                      <a:lnTo>
                        <a:pt x="241" y="1589"/>
                      </a:lnTo>
                      <a:lnTo>
                        <a:pt x="242" y="1594"/>
                      </a:lnTo>
                      <a:lnTo>
                        <a:pt x="242" y="1594"/>
                      </a:lnTo>
                      <a:lnTo>
                        <a:pt x="242" y="1597"/>
                      </a:lnTo>
                      <a:lnTo>
                        <a:pt x="240" y="1600"/>
                      </a:lnTo>
                      <a:lnTo>
                        <a:pt x="232" y="1610"/>
                      </a:lnTo>
                      <a:lnTo>
                        <a:pt x="219" y="1624"/>
                      </a:lnTo>
                      <a:lnTo>
                        <a:pt x="204" y="1641"/>
                      </a:lnTo>
                      <a:lnTo>
                        <a:pt x="204" y="1641"/>
                      </a:lnTo>
                      <a:lnTo>
                        <a:pt x="196" y="1650"/>
                      </a:lnTo>
                      <a:lnTo>
                        <a:pt x="187" y="1657"/>
                      </a:lnTo>
                      <a:lnTo>
                        <a:pt x="177" y="1665"/>
                      </a:lnTo>
                      <a:lnTo>
                        <a:pt x="168" y="1670"/>
                      </a:lnTo>
                      <a:lnTo>
                        <a:pt x="157" y="1675"/>
                      </a:lnTo>
                      <a:lnTo>
                        <a:pt x="145" y="1677"/>
                      </a:lnTo>
                      <a:lnTo>
                        <a:pt x="133" y="1679"/>
                      </a:lnTo>
                      <a:lnTo>
                        <a:pt x="121" y="1678"/>
                      </a:lnTo>
                      <a:lnTo>
                        <a:pt x="121" y="1678"/>
                      </a:lnTo>
                      <a:lnTo>
                        <a:pt x="99" y="1677"/>
                      </a:lnTo>
                      <a:lnTo>
                        <a:pt x="87" y="1675"/>
                      </a:lnTo>
                      <a:lnTo>
                        <a:pt x="85" y="1674"/>
                      </a:lnTo>
                      <a:lnTo>
                        <a:pt x="83" y="1672"/>
                      </a:lnTo>
                      <a:lnTo>
                        <a:pt x="84" y="1670"/>
                      </a:lnTo>
                      <a:lnTo>
                        <a:pt x="85" y="1668"/>
                      </a:lnTo>
                      <a:lnTo>
                        <a:pt x="85" y="1668"/>
                      </a:lnTo>
                      <a:lnTo>
                        <a:pt x="88" y="1664"/>
                      </a:lnTo>
                      <a:lnTo>
                        <a:pt x="90" y="1660"/>
                      </a:lnTo>
                      <a:lnTo>
                        <a:pt x="91" y="1658"/>
                      </a:lnTo>
                      <a:lnTo>
                        <a:pt x="90" y="1656"/>
                      </a:lnTo>
                      <a:lnTo>
                        <a:pt x="88" y="1655"/>
                      </a:lnTo>
                      <a:lnTo>
                        <a:pt x="86" y="1654"/>
                      </a:lnTo>
                      <a:lnTo>
                        <a:pt x="86" y="1654"/>
                      </a:lnTo>
                      <a:lnTo>
                        <a:pt x="77" y="1653"/>
                      </a:lnTo>
                      <a:lnTo>
                        <a:pt x="69" y="1651"/>
                      </a:lnTo>
                      <a:lnTo>
                        <a:pt x="60" y="1648"/>
                      </a:lnTo>
                      <a:lnTo>
                        <a:pt x="57" y="1646"/>
                      </a:lnTo>
                      <a:lnTo>
                        <a:pt x="53" y="1641"/>
                      </a:lnTo>
                      <a:lnTo>
                        <a:pt x="53" y="1641"/>
                      </a:lnTo>
                      <a:lnTo>
                        <a:pt x="44" y="1631"/>
                      </a:lnTo>
                      <a:lnTo>
                        <a:pt x="40" y="1627"/>
                      </a:lnTo>
                      <a:lnTo>
                        <a:pt x="32" y="1626"/>
                      </a:lnTo>
                      <a:lnTo>
                        <a:pt x="32" y="1626"/>
                      </a:lnTo>
                      <a:lnTo>
                        <a:pt x="27" y="1624"/>
                      </a:lnTo>
                      <a:lnTo>
                        <a:pt x="23" y="1622"/>
                      </a:lnTo>
                      <a:lnTo>
                        <a:pt x="19" y="1619"/>
                      </a:lnTo>
                      <a:lnTo>
                        <a:pt x="16" y="1614"/>
                      </a:lnTo>
                      <a:lnTo>
                        <a:pt x="14" y="1609"/>
                      </a:lnTo>
                      <a:lnTo>
                        <a:pt x="12" y="1603"/>
                      </a:lnTo>
                      <a:lnTo>
                        <a:pt x="11" y="1596"/>
                      </a:lnTo>
                      <a:lnTo>
                        <a:pt x="11" y="1590"/>
                      </a:lnTo>
                      <a:lnTo>
                        <a:pt x="11" y="1590"/>
                      </a:lnTo>
                      <a:lnTo>
                        <a:pt x="12" y="1579"/>
                      </a:lnTo>
                      <a:lnTo>
                        <a:pt x="13" y="1575"/>
                      </a:lnTo>
                      <a:lnTo>
                        <a:pt x="15" y="1571"/>
                      </a:lnTo>
                      <a:lnTo>
                        <a:pt x="17" y="1570"/>
                      </a:lnTo>
                      <a:lnTo>
                        <a:pt x="21" y="1569"/>
                      </a:lnTo>
                      <a:lnTo>
                        <a:pt x="24" y="1571"/>
                      </a:lnTo>
                      <a:lnTo>
                        <a:pt x="28" y="1575"/>
                      </a:lnTo>
                      <a:lnTo>
                        <a:pt x="28" y="1575"/>
                      </a:lnTo>
                      <a:lnTo>
                        <a:pt x="32" y="1578"/>
                      </a:lnTo>
                      <a:lnTo>
                        <a:pt x="37" y="1580"/>
                      </a:lnTo>
                      <a:lnTo>
                        <a:pt x="44" y="1583"/>
                      </a:lnTo>
                      <a:lnTo>
                        <a:pt x="48" y="1583"/>
                      </a:lnTo>
                      <a:lnTo>
                        <a:pt x="51" y="1583"/>
                      </a:lnTo>
                      <a:lnTo>
                        <a:pt x="52" y="1561"/>
                      </a:lnTo>
                      <a:lnTo>
                        <a:pt x="52" y="1561"/>
                      </a:lnTo>
                      <a:lnTo>
                        <a:pt x="52" y="1561"/>
                      </a:lnTo>
                      <a:lnTo>
                        <a:pt x="50" y="1560"/>
                      </a:lnTo>
                      <a:lnTo>
                        <a:pt x="50" y="1558"/>
                      </a:lnTo>
                      <a:lnTo>
                        <a:pt x="50" y="1557"/>
                      </a:lnTo>
                      <a:lnTo>
                        <a:pt x="52" y="1554"/>
                      </a:lnTo>
                      <a:lnTo>
                        <a:pt x="52" y="1554"/>
                      </a:lnTo>
                      <a:lnTo>
                        <a:pt x="55" y="1550"/>
                      </a:lnTo>
                      <a:lnTo>
                        <a:pt x="58" y="1547"/>
                      </a:lnTo>
                      <a:lnTo>
                        <a:pt x="59" y="1541"/>
                      </a:lnTo>
                      <a:lnTo>
                        <a:pt x="59" y="1536"/>
                      </a:lnTo>
                      <a:lnTo>
                        <a:pt x="59" y="1536"/>
                      </a:lnTo>
                      <a:lnTo>
                        <a:pt x="58" y="1533"/>
                      </a:lnTo>
                      <a:lnTo>
                        <a:pt x="57" y="1531"/>
                      </a:lnTo>
                      <a:lnTo>
                        <a:pt x="54" y="1528"/>
                      </a:lnTo>
                      <a:lnTo>
                        <a:pt x="51" y="1525"/>
                      </a:lnTo>
                      <a:lnTo>
                        <a:pt x="50" y="1524"/>
                      </a:lnTo>
                      <a:lnTo>
                        <a:pt x="50" y="1522"/>
                      </a:lnTo>
                      <a:lnTo>
                        <a:pt x="50" y="1522"/>
                      </a:lnTo>
                      <a:lnTo>
                        <a:pt x="50" y="1520"/>
                      </a:lnTo>
                      <a:lnTo>
                        <a:pt x="51" y="1519"/>
                      </a:lnTo>
                      <a:lnTo>
                        <a:pt x="54" y="1517"/>
                      </a:lnTo>
                      <a:lnTo>
                        <a:pt x="58" y="1517"/>
                      </a:lnTo>
                      <a:lnTo>
                        <a:pt x="59" y="1515"/>
                      </a:lnTo>
                      <a:lnTo>
                        <a:pt x="60" y="1513"/>
                      </a:lnTo>
                      <a:lnTo>
                        <a:pt x="60" y="1513"/>
                      </a:lnTo>
                      <a:lnTo>
                        <a:pt x="61" y="1511"/>
                      </a:lnTo>
                      <a:lnTo>
                        <a:pt x="64" y="1510"/>
                      </a:lnTo>
                      <a:lnTo>
                        <a:pt x="68" y="1510"/>
                      </a:lnTo>
                      <a:lnTo>
                        <a:pt x="73" y="1510"/>
                      </a:lnTo>
                      <a:lnTo>
                        <a:pt x="72" y="1500"/>
                      </a:lnTo>
                      <a:lnTo>
                        <a:pt x="72" y="1500"/>
                      </a:lnTo>
                      <a:lnTo>
                        <a:pt x="71" y="1499"/>
                      </a:lnTo>
                      <a:lnTo>
                        <a:pt x="68" y="1497"/>
                      </a:lnTo>
                      <a:lnTo>
                        <a:pt x="65" y="1496"/>
                      </a:lnTo>
                      <a:lnTo>
                        <a:pt x="62" y="1496"/>
                      </a:lnTo>
                      <a:lnTo>
                        <a:pt x="61" y="1498"/>
                      </a:lnTo>
                      <a:lnTo>
                        <a:pt x="61" y="1498"/>
                      </a:lnTo>
                      <a:lnTo>
                        <a:pt x="58" y="1503"/>
                      </a:lnTo>
                      <a:lnTo>
                        <a:pt x="56" y="1505"/>
                      </a:lnTo>
                      <a:lnTo>
                        <a:pt x="54" y="1506"/>
                      </a:lnTo>
                      <a:lnTo>
                        <a:pt x="51" y="1507"/>
                      </a:lnTo>
                      <a:lnTo>
                        <a:pt x="51" y="1507"/>
                      </a:lnTo>
                      <a:lnTo>
                        <a:pt x="46" y="1508"/>
                      </a:lnTo>
                      <a:lnTo>
                        <a:pt x="44" y="1510"/>
                      </a:lnTo>
                      <a:lnTo>
                        <a:pt x="41" y="1512"/>
                      </a:lnTo>
                      <a:lnTo>
                        <a:pt x="38" y="1513"/>
                      </a:lnTo>
                      <a:lnTo>
                        <a:pt x="38" y="1513"/>
                      </a:lnTo>
                      <a:lnTo>
                        <a:pt x="33" y="1514"/>
                      </a:lnTo>
                      <a:lnTo>
                        <a:pt x="27" y="1514"/>
                      </a:lnTo>
                      <a:lnTo>
                        <a:pt x="25" y="1513"/>
                      </a:lnTo>
                      <a:lnTo>
                        <a:pt x="23" y="1512"/>
                      </a:lnTo>
                      <a:lnTo>
                        <a:pt x="21" y="1509"/>
                      </a:lnTo>
                      <a:lnTo>
                        <a:pt x="21" y="1504"/>
                      </a:lnTo>
                      <a:lnTo>
                        <a:pt x="21" y="1504"/>
                      </a:lnTo>
                      <a:lnTo>
                        <a:pt x="22" y="1498"/>
                      </a:lnTo>
                      <a:lnTo>
                        <a:pt x="24" y="1494"/>
                      </a:lnTo>
                      <a:lnTo>
                        <a:pt x="28" y="1491"/>
                      </a:lnTo>
                      <a:lnTo>
                        <a:pt x="32" y="1488"/>
                      </a:lnTo>
                      <a:lnTo>
                        <a:pt x="42" y="1484"/>
                      </a:lnTo>
                      <a:lnTo>
                        <a:pt x="52" y="1481"/>
                      </a:lnTo>
                      <a:lnTo>
                        <a:pt x="52" y="1481"/>
                      </a:lnTo>
                      <a:lnTo>
                        <a:pt x="58" y="1478"/>
                      </a:lnTo>
                      <a:lnTo>
                        <a:pt x="61" y="1476"/>
                      </a:lnTo>
                      <a:lnTo>
                        <a:pt x="64" y="1474"/>
                      </a:lnTo>
                      <a:lnTo>
                        <a:pt x="64" y="1470"/>
                      </a:lnTo>
                      <a:lnTo>
                        <a:pt x="64" y="1470"/>
                      </a:lnTo>
                      <a:lnTo>
                        <a:pt x="62" y="1469"/>
                      </a:lnTo>
                      <a:lnTo>
                        <a:pt x="59" y="1468"/>
                      </a:lnTo>
                      <a:lnTo>
                        <a:pt x="51" y="1467"/>
                      </a:lnTo>
                      <a:lnTo>
                        <a:pt x="42" y="1466"/>
                      </a:lnTo>
                      <a:lnTo>
                        <a:pt x="39" y="1465"/>
                      </a:lnTo>
                      <a:lnTo>
                        <a:pt x="38" y="1464"/>
                      </a:lnTo>
                      <a:lnTo>
                        <a:pt x="38" y="1464"/>
                      </a:lnTo>
                      <a:lnTo>
                        <a:pt x="39" y="1462"/>
                      </a:lnTo>
                      <a:lnTo>
                        <a:pt x="41" y="1460"/>
                      </a:lnTo>
                      <a:lnTo>
                        <a:pt x="45" y="1456"/>
                      </a:lnTo>
                      <a:lnTo>
                        <a:pt x="51" y="1452"/>
                      </a:lnTo>
                      <a:lnTo>
                        <a:pt x="52" y="1450"/>
                      </a:lnTo>
                      <a:lnTo>
                        <a:pt x="52" y="1448"/>
                      </a:lnTo>
                      <a:lnTo>
                        <a:pt x="52" y="1448"/>
                      </a:lnTo>
                      <a:lnTo>
                        <a:pt x="48" y="1442"/>
                      </a:lnTo>
                      <a:lnTo>
                        <a:pt x="50" y="1440"/>
                      </a:lnTo>
                      <a:lnTo>
                        <a:pt x="54" y="1439"/>
                      </a:lnTo>
                      <a:lnTo>
                        <a:pt x="54" y="1439"/>
                      </a:lnTo>
                      <a:lnTo>
                        <a:pt x="58" y="1438"/>
                      </a:lnTo>
                      <a:lnTo>
                        <a:pt x="61" y="1438"/>
                      </a:lnTo>
                      <a:lnTo>
                        <a:pt x="64" y="1437"/>
                      </a:lnTo>
                      <a:lnTo>
                        <a:pt x="65" y="1434"/>
                      </a:lnTo>
                      <a:lnTo>
                        <a:pt x="65" y="1434"/>
                      </a:lnTo>
                      <a:lnTo>
                        <a:pt x="65" y="1429"/>
                      </a:lnTo>
                      <a:lnTo>
                        <a:pt x="64" y="1426"/>
                      </a:lnTo>
                      <a:lnTo>
                        <a:pt x="65" y="1423"/>
                      </a:lnTo>
                      <a:lnTo>
                        <a:pt x="66" y="1421"/>
                      </a:lnTo>
                      <a:lnTo>
                        <a:pt x="66" y="1421"/>
                      </a:lnTo>
                      <a:lnTo>
                        <a:pt x="69" y="1419"/>
                      </a:lnTo>
                      <a:lnTo>
                        <a:pt x="71" y="1419"/>
                      </a:lnTo>
                      <a:lnTo>
                        <a:pt x="73" y="1418"/>
                      </a:lnTo>
                      <a:lnTo>
                        <a:pt x="73" y="1413"/>
                      </a:lnTo>
                      <a:lnTo>
                        <a:pt x="73" y="1413"/>
                      </a:lnTo>
                      <a:lnTo>
                        <a:pt x="73" y="1406"/>
                      </a:lnTo>
                      <a:lnTo>
                        <a:pt x="74" y="1404"/>
                      </a:lnTo>
                      <a:lnTo>
                        <a:pt x="77" y="1404"/>
                      </a:lnTo>
                      <a:lnTo>
                        <a:pt x="77" y="1404"/>
                      </a:lnTo>
                      <a:lnTo>
                        <a:pt x="80" y="1405"/>
                      </a:lnTo>
                      <a:lnTo>
                        <a:pt x="81" y="1407"/>
                      </a:lnTo>
                      <a:lnTo>
                        <a:pt x="83" y="1412"/>
                      </a:lnTo>
                      <a:lnTo>
                        <a:pt x="84" y="1420"/>
                      </a:lnTo>
                      <a:lnTo>
                        <a:pt x="90" y="1419"/>
                      </a:lnTo>
                      <a:lnTo>
                        <a:pt x="90" y="1419"/>
                      </a:lnTo>
                      <a:lnTo>
                        <a:pt x="93" y="1410"/>
                      </a:lnTo>
                      <a:lnTo>
                        <a:pt x="96" y="1405"/>
                      </a:lnTo>
                      <a:lnTo>
                        <a:pt x="97" y="1402"/>
                      </a:lnTo>
                      <a:lnTo>
                        <a:pt x="99" y="1399"/>
                      </a:lnTo>
                      <a:lnTo>
                        <a:pt x="99" y="1399"/>
                      </a:lnTo>
                      <a:lnTo>
                        <a:pt x="109" y="1394"/>
                      </a:lnTo>
                      <a:lnTo>
                        <a:pt x="109" y="1384"/>
                      </a:lnTo>
                      <a:lnTo>
                        <a:pt x="109" y="1384"/>
                      </a:lnTo>
                      <a:lnTo>
                        <a:pt x="101" y="1383"/>
                      </a:lnTo>
                      <a:lnTo>
                        <a:pt x="95" y="1384"/>
                      </a:lnTo>
                      <a:lnTo>
                        <a:pt x="90" y="1385"/>
                      </a:lnTo>
                      <a:lnTo>
                        <a:pt x="87" y="1388"/>
                      </a:lnTo>
                      <a:lnTo>
                        <a:pt x="87" y="1388"/>
                      </a:lnTo>
                      <a:lnTo>
                        <a:pt x="80" y="1391"/>
                      </a:lnTo>
                      <a:lnTo>
                        <a:pt x="70" y="1395"/>
                      </a:lnTo>
                      <a:lnTo>
                        <a:pt x="59" y="1399"/>
                      </a:lnTo>
                      <a:lnTo>
                        <a:pt x="55" y="1402"/>
                      </a:lnTo>
                      <a:lnTo>
                        <a:pt x="52" y="1405"/>
                      </a:lnTo>
                      <a:lnTo>
                        <a:pt x="52" y="1405"/>
                      </a:lnTo>
                      <a:lnTo>
                        <a:pt x="47" y="1410"/>
                      </a:lnTo>
                      <a:lnTo>
                        <a:pt x="43" y="1411"/>
                      </a:lnTo>
                      <a:lnTo>
                        <a:pt x="41" y="1412"/>
                      </a:lnTo>
                      <a:lnTo>
                        <a:pt x="41" y="1415"/>
                      </a:lnTo>
                      <a:lnTo>
                        <a:pt x="41" y="1415"/>
                      </a:lnTo>
                      <a:lnTo>
                        <a:pt x="40" y="1420"/>
                      </a:lnTo>
                      <a:lnTo>
                        <a:pt x="38" y="1422"/>
                      </a:lnTo>
                      <a:lnTo>
                        <a:pt x="34" y="1423"/>
                      </a:lnTo>
                      <a:lnTo>
                        <a:pt x="31" y="1423"/>
                      </a:lnTo>
                      <a:lnTo>
                        <a:pt x="31" y="1423"/>
                      </a:lnTo>
                      <a:lnTo>
                        <a:pt x="30" y="1423"/>
                      </a:lnTo>
                      <a:lnTo>
                        <a:pt x="29" y="1422"/>
                      </a:lnTo>
                      <a:lnTo>
                        <a:pt x="28" y="1419"/>
                      </a:lnTo>
                      <a:lnTo>
                        <a:pt x="27" y="1417"/>
                      </a:lnTo>
                      <a:lnTo>
                        <a:pt x="26" y="1415"/>
                      </a:lnTo>
                      <a:lnTo>
                        <a:pt x="25" y="1415"/>
                      </a:lnTo>
                      <a:lnTo>
                        <a:pt x="25" y="1415"/>
                      </a:lnTo>
                      <a:lnTo>
                        <a:pt x="22" y="1417"/>
                      </a:lnTo>
                      <a:lnTo>
                        <a:pt x="19" y="1418"/>
                      </a:lnTo>
                      <a:lnTo>
                        <a:pt x="17" y="1420"/>
                      </a:lnTo>
                      <a:lnTo>
                        <a:pt x="13" y="1420"/>
                      </a:lnTo>
                      <a:lnTo>
                        <a:pt x="13" y="1420"/>
                      </a:lnTo>
                      <a:lnTo>
                        <a:pt x="9" y="1419"/>
                      </a:lnTo>
                      <a:lnTo>
                        <a:pt x="4" y="1418"/>
                      </a:lnTo>
                      <a:lnTo>
                        <a:pt x="3" y="1417"/>
                      </a:lnTo>
                      <a:lnTo>
                        <a:pt x="2" y="1415"/>
                      </a:lnTo>
                      <a:lnTo>
                        <a:pt x="2" y="1414"/>
                      </a:lnTo>
                      <a:lnTo>
                        <a:pt x="3" y="1412"/>
                      </a:lnTo>
                      <a:lnTo>
                        <a:pt x="3" y="1412"/>
                      </a:lnTo>
                      <a:lnTo>
                        <a:pt x="5" y="1407"/>
                      </a:lnTo>
                      <a:lnTo>
                        <a:pt x="9" y="1402"/>
                      </a:lnTo>
                      <a:lnTo>
                        <a:pt x="11" y="1399"/>
                      </a:lnTo>
                      <a:lnTo>
                        <a:pt x="14" y="1397"/>
                      </a:lnTo>
                      <a:lnTo>
                        <a:pt x="17" y="1395"/>
                      </a:lnTo>
                      <a:lnTo>
                        <a:pt x="23" y="1394"/>
                      </a:lnTo>
                      <a:lnTo>
                        <a:pt x="23" y="1394"/>
                      </a:lnTo>
                      <a:lnTo>
                        <a:pt x="30" y="1393"/>
                      </a:lnTo>
                      <a:lnTo>
                        <a:pt x="34" y="1392"/>
                      </a:lnTo>
                      <a:lnTo>
                        <a:pt x="38" y="1391"/>
                      </a:lnTo>
                      <a:lnTo>
                        <a:pt x="38" y="1391"/>
                      </a:lnTo>
                      <a:lnTo>
                        <a:pt x="38" y="1380"/>
                      </a:lnTo>
                      <a:lnTo>
                        <a:pt x="37" y="1374"/>
                      </a:lnTo>
                      <a:lnTo>
                        <a:pt x="37" y="1371"/>
                      </a:lnTo>
                      <a:lnTo>
                        <a:pt x="36" y="1370"/>
                      </a:lnTo>
                      <a:lnTo>
                        <a:pt x="36" y="1370"/>
                      </a:lnTo>
                      <a:lnTo>
                        <a:pt x="34" y="1369"/>
                      </a:lnTo>
                      <a:lnTo>
                        <a:pt x="33" y="1368"/>
                      </a:lnTo>
                      <a:lnTo>
                        <a:pt x="32" y="1364"/>
                      </a:lnTo>
                      <a:lnTo>
                        <a:pt x="32" y="1364"/>
                      </a:lnTo>
                      <a:lnTo>
                        <a:pt x="31" y="1363"/>
                      </a:lnTo>
                      <a:lnTo>
                        <a:pt x="29" y="1361"/>
                      </a:lnTo>
                      <a:lnTo>
                        <a:pt x="26" y="1361"/>
                      </a:lnTo>
                      <a:lnTo>
                        <a:pt x="24" y="1362"/>
                      </a:lnTo>
                      <a:lnTo>
                        <a:pt x="23" y="1363"/>
                      </a:lnTo>
                      <a:lnTo>
                        <a:pt x="23" y="1363"/>
                      </a:lnTo>
                      <a:lnTo>
                        <a:pt x="18" y="1369"/>
                      </a:lnTo>
                      <a:lnTo>
                        <a:pt x="16" y="1370"/>
                      </a:lnTo>
                      <a:lnTo>
                        <a:pt x="15" y="1370"/>
                      </a:lnTo>
                      <a:lnTo>
                        <a:pt x="14" y="1369"/>
                      </a:lnTo>
                      <a:lnTo>
                        <a:pt x="14" y="1369"/>
                      </a:lnTo>
                      <a:lnTo>
                        <a:pt x="11" y="1364"/>
                      </a:lnTo>
                      <a:lnTo>
                        <a:pt x="9" y="1362"/>
                      </a:lnTo>
                      <a:lnTo>
                        <a:pt x="7" y="1360"/>
                      </a:lnTo>
                      <a:lnTo>
                        <a:pt x="7" y="1360"/>
                      </a:lnTo>
                      <a:lnTo>
                        <a:pt x="5" y="1359"/>
                      </a:lnTo>
                      <a:lnTo>
                        <a:pt x="4" y="1356"/>
                      </a:lnTo>
                      <a:lnTo>
                        <a:pt x="4" y="1353"/>
                      </a:lnTo>
                      <a:lnTo>
                        <a:pt x="7" y="1349"/>
                      </a:lnTo>
                      <a:lnTo>
                        <a:pt x="16" y="1349"/>
                      </a:lnTo>
                      <a:lnTo>
                        <a:pt x="16" y="1341"/>
                      </a:lnTo>
                      <a:lnTo>
                        <a:pt x="10" y="1341"/>
                      </a:lnTo>
                      <a:lnTo>
                        <a:pt x="10" y="1341"/>
                      </a:lnTo>
                      <a:lnTo>
                        <a:pt x="7" y="1333"/>
                      </a:lnTo>
                      <a:lnTo>
                        <a:pt x="7" y="1327"/>
                      </a:lnTo>
                      <a:lnTo>
                        <a:pt x="7" y="1325"/>
                      </a:lnTo>
                      <a:lnTo>
                        <a:pt x="8" y="1324"/>
                      </a:lnTo>
                      <a:lnTo>
                        <a:pt x="8" y="1324"/>
                      </a:lnTo>
                      <a:lnTo>
                        <a:pt x="13" y="1323"/>
                      </a:lnTo>
                      <a:lnTo>
                        <a:pt x="18" y="1323"/>
                      </a:lnTo>
                      <a:lnTo>
                        <a:pt x="23" y="1322"/>
                      </a:lnTo>
                      <a:lnTo>
                        <a:pt x="25" y="1321"/>
                      </a:lnTo>
                      <a:lnTo>
                        <a:pt x="26" y="1320"/>
                      </a:lnTo>
                      <a:lnTo>
                        <a:pt x="26" y="1320"/>
                      </a:lnTo>
                      <a:lnTo>
                        <a:pt x="27" y="1318"/>
                      </a:lnTo>
                      <a:lnTo>
                        <a:pt x="28" y="1317"/>
                      </a:lnTo>
                      <a:lnTo>
                        <a:pt x="32" y="1314"/>
                      </a:lnTo>
                      <a:lnTo>
                        <a:pt x="39" y="1314"/>
                      </a:lnTo>
                      <a:lnTo>
                        <a:pt x="44" y="1316"/>
                      </a:lnTo>
                      <a:lnTo>
                        <a:pt x="44" y="1316"/>
                      </a:lnTo>
                      <a:lnTo>
                        <a:pt x="52" y="1320"/>
                      </a:lnTo>
                      <a:lnTo>
                        <a:pt x="54" y="1320"/>
                      </a:lnTo>
                      <a:lnTo>
                        <a:pt x="57" y="1319"/>
                      </a:lnTo>
                      <a:lnTo>
                        <a:pt x="57" y="1319"/>
                      </a:lnTo>
                      <a:lnTo>
                        <a:pt x="61" y="1317"/>
                      </a:lnTo>
                      <a:lnTo>
                        <a:pt x="66" y="1317"/>
                      </a:lnTo>
                      <a:lnTo>
                        <a:pt x="70" y="1318"/>
                      </a:lnTo>
                      <a:lnTo>
                        <a:pt x="74" y="1320"/>
                      </a:lnTo>
                      <a:lnTo>
                        <a:pt x="74" y="1320"/>
                      </a:lnTo>
                      <a:lnTo>
                        <a:pt x="79" y="1322"/>
                      </a:lnTo>
                      <a:lnTo>
                        <a:pt x="82" y="1323"/>
                      </a:lnTo>
                      <a:lnTo>
                        <a:pt x="84" y="1322"/>
                      </a:lnTo>
                      <a:lnTo>
                        <a:pt x="87" y="1321"/>
                      </a:lnTo>
                      <a:lnTo>
                        <a:pt x="87" y="1321"/>
                      </a:lnTo>
                      <a:lnTo>
                        <a:pt x="93" y="1320"/>
                      </a:lnTo>
                      <a:lnTo>
                        <a:pt x="100" y="1320"/>
                      </a:lnTo>
                      <a:lnTo>
                        <a:pt x="102" y="1321"/>
                      </a:lnTo>
                      <a:lnTo>
                        <a:pt x="105" y="1322"/>
                      </a:lnTo>
                      <a:lnTo>
                        <a:pt x="107" y="1323"/>
                      </a:lnTo>
                      <a:lnTo>
                        <a:pt x="108" y="1325"/>
                      </a:lnTo>
                      <a:lnTo>
                        <a:pt x="108" y="1325"/>
                      </a:lnTo>
                      <a:lnTo>
                        <a:pt x="108" y="1335"/>
                      </a:lnTo>
                      <a:lnTo>
                        <a:pt x="109" y="1337"/>
                      </a:lnTo>
                      <a:lnTo>
                        <a:pt x="110" y="1338"/>
                      </a:lnTo>
                      <a:lnTo>
                        <a:pt x="111" y="1338"/>
                      </a:lnTo>
                      <a:lnTo>
                        <a:pt x="111" y="1338"/>
                      </a:lnTo>
                      <a:lnTo>
                        <a:pt x="113" y="1338"/>
                      </a:lnTo>
                      <a:lnTo>
                        <a:pt x="114" y="1340"/>
                      </a:lnTo>
                      <a:lnTo>
                        <a:pt x="117" y="1343"/>
                      </a:lnTo>
                      <a:lnTo>
                        <a:pt x="118" y="1345"/>
                      </a:lnTo>
                      <a:lnTo>
                        <a:pt x="119" y="1341"/>
                      </a:lnTo>
                      <a:lnTo>
                        <a:pt x="119" y="1341"/>
                      </a:lnTo>
                      <a:lnTo>
                        <a:pt x="119" y="1336"/>
                      </a:lnTo>
                      <a:lnTo>
                        <a:pt x="117" y="1334"/>
                      </a:lnTo>
                      <a:lnTo>
                        <a:pt x="116" y="1332"/>
                      </a:lnTo>
                      <a:lnTo>
                        <a:pt x="115" y="1329"/>
                      </a:lnTo>
                      <a:lnTo>
                        <a:pt x="115" y="1329"/>
                      </a:lnTo>
                      <a:lnTo>
                        <a:pt x="116" y="1327"/>
                      </a:lnTo>
                      <a:lnTo>
                        <a:pt x="117" y="1327"/>
                      </a:lnTo>
                      <a:lnTo>
                        <a:pt x="123" y="1326"/>
                      </a:lnTo>
                      <a:lnTo>
                        <a:pt x="126" y="1326"/>
                      </a:lnTo>
                      <a:lnTo>
                        <a:pt x="127" y="1326"/>
                      </a:lnTo>
                      <a:lnTo>
                        <a:pt x="126" y="1325"/>
                      </a:lnTo>
                      <a:lnTo>
                        <a:pt x="126" y="1325"/>
                      </a:lnTo>
                      <a:lnTo>
                        <a:pt x="119" y="1323"/>
                      </a:lnTo>
                      <a:lnTo>
                        <a:pt x="119" y="1321"/>
                      </a:lnTo>
                      <a:lnTo>
                        <a:pt x="122" y="1319"/>
                      </a:lnTo>
                      <a:lnTo>
                        <a:pt x="122" y="1319"/>
                      </a:lnTo>
                      <a:lnTo>
                        <a:pt x="124" y="1318"/>
                      </a:lnTo>
                      <a:lnTo>
                        <a:pt x="126" y="1317"/>
                      </a:lnTo>
                      <a:lnTo>
                        <a:pt x="130" y="1316"/>
                      </a:lnTo>
                      <a:lnTo>
                        <a:pt x="134" y="1314"/>
                      </a:lnTo>
                      <a:lnTo>
                        <a:pt x="136" y="1313"/>
                      </a:lnTo>
                      <a:lnTo>
                        <a:pt x="137" y="1312"/>
                      </a:lnTo>
                      <a:lnTo>
                        <a:pt x="137" y="1312"/>
                      </a:lnTo>
                      <a:lnTo>
                        <a:pt x="138" y="1307"/>
                      </a:lnTo>
                      <a:lnTo>
                        <a:pt x="140" y="1300"/>
                      </a:lnTo>
                      <a:lnTo>
                        <a:pt x="140" y="1298"/>
                      </a:lnTo>
                      <a:lnTo>
                        <a:pt x="140" y="1295"/>
                      </a:lnTo>
                      <a:lnTo>
                        <a:pt x="139" y="1293"/>
                      </a:lnTo>
                      <a:lnTo>
                        <a:pt x="137" y="1292"/>
                      </a:lnTo>
                      <a:lnTo>
                        <a:pt x="137" y="1292"/>
                      </a:lnTo>
                      <a:lnTo>
                        <a:pt x="134" y="1291"/>
                      </a:lnTo>
                      <a:lnTo>
                        <a:pt x="132" y="1292"/>
                      </a:lnTo>
                      <a:lnTo>
                        <a:pt x="131" y="1293"/>
                      </a:lnTo>
                      <a:lnTo>
                        <a:pt x="130" y="1294"/>
                      </a:lnTo>
                      <a:lnTo>
                        <a:pt x="129" y="1299"/>
                      </a:lnTo>
                      <a:lnTo>
                        <a:pt x="129" y="1305"/>
                      </a:lnTo>
                      <a:lnTo>
                        <a:pt x="129" y="1305"/>
                      </a:lnTo>
                      <a:lnTo>
                        <a:pt x="128" y="1308"/>
                      </a:lnTo>
                      <a:lnTo>
                        <a:pt x="126" y="1310"/>
                      </a:lnTo>
                      <a:lnTo>
                        <a:pt x="123" y="1311"/>
                      </a:lnTo>
                      <a:lnTo>
                        <a:pt x="116" y="1310"/>
                      </a:lnTo>
                      <a:lnTo>
                        <a:pt x="116" y="1310"/>
                      </a:lnTo>
                      <a:lnTo>
                        <a:pt x="100" y="1310"/>
                      </a:lnTo>
                      <a:lnTo>
                        <a:pt x="95" y="1308"/>
                      </a:lnTo>
                      <a:lnTo>
                        <a:pt x="93" y="1307"/>
                      </a:lnTo>
                      <a:lnTo>
                        <a:pt x="93" y="1306"/>
                      </a:lnTo>
                      <a:lnTo>
                        <a:pt x="93" y="1306"/>
                      </a:lnTo>
                      <a:lnTo>
                        <a:pt x="94" y="1303"/>
                      </a:lnTo>
                      <a:lnTo>
                        <a:pt x="96" y="1300"/>
                      </a:lnTo>
                      <a:lnTo>
                        <a:pt x="97" y="1297"/>
                      </a:lnTo>
                      <a:lnTo>
                        <a:pt x="97" y="1296"/>
                      </a:lnTo>
                      <a:lnTo>
                        <a:pt x="96" y="1294"/>
                      </a:lnTo>
                      <a:lnTo>
                        <a:pt x="96" y="1294"/>
                      </a:lnTo>
                      <a:lnTo>
                        <a:pt x="94" y="1293"/>
                      </a:lnTo>
                      <a:lnTo>
                        <a:pt x="91" y="1292"/>
                      </a:lnTo>
                      <a:lnTo>
                        <a:pt x="87" y="1292"/>
                      </a:lnTo>
                      <a:lnTo>
                        <a:pt x="85" y="1293"/>
                      </a:lnTo>
                      <a:lnTo>
                        <a:pt x="84" y="1295"/>
                      </a:lnTo>
                      <a:lnTo>
                        <a:pt x="83" y="1297"/>
                      </a:lnTo>
                      <a:lnTo>
                        <a:pt x="83" y="1299"/>
                      </a:lnTo>
                      <a:lnTo>
                        <a:pt x="83" y="1299"/>
                      </a:lnTo>
                      <a:lnTo>
                        <a:pt x="85" y="1309"/>
                      </a:lnTo>
                      <a:lnTo>
                        <a:pt x="84" y="1312"/>
                      </a:lnTo>
                      <a:lnTo>
                        <a:pt x="83" y="1312"/>
                      </a:lnTo>
                      <a:lnTo>
                        <a:pt x="82" y="1312"/>
                      </a:lnTo>
                      <a:lnTo>
                        <a:pt x="82" y="1312"/>
                      </a:lnTo>
                      <a:lnTo>
                        <a:pt x="64" y="1310"/>
                      </a:lnTo>
                      <a:lnTo>
                        <a:pt x="50" y="1309"/>
                      </a:lnTo>
                      <a:lnTo>
                        <a:pt x="37" y="1309"/>
                      </a:lnTo>
                      <a:lnTo>
                        <a:pt x="37" y="1309"/>
                      </a:lnTo>
                      <a:lnTo>
                        <a:pt x="26" y="1311"/>
                      </a:lnTo>
                      <a:lnTo>
                        <a:pt x="18" y="1312"/>
                      </a:lnTo>
                      <a:lnTo>
                        <a:pt x="16" y="1313"/>
                      </a:lnTo>
                      <a:lnTo>
                        <a:pt x="14" y="1312"/>
                      </a:lnTo>
                      <a:lnTo>
                        <a:pt x="13" y="1311"/>
                      </a:lnTo>
                      <a:lnTo>
                        <a:pt x="12" y="1309"/>
                      </a:lnTo>
                      <a:lnTo>
                        <a:pt x="12" y="1309"/>
                      </a:lnTo>
                      <a:lnTo>
                        <a:pt x="9" y="1302"/>
                      </a:lnTo>
                      <a:lnTo>
                        <a:pt x="5" y="1295"/>
                      </a:lnTo>
                      <a:lnTo>
                        <a:pt x="4" y="1293"/>
                      </a:lnTo>
                      <a:lnTo>
                        <a:pt x="4" y="1291"/>
                      </a:lnTo>
                      <a:lnTo>
                        <a:pt x="5" y="1290"/>
                      </a:lnTo>
                      <a:lnTo>
                        <a:pt x="9" y="1289"/>
                      </a:lnTo>
                      <a:lnTo>
                        <a:pt x="9" y="1289"/>
                      </a:lnTo>
                      <a:lnTo>
                        <a:pt x="21" y="1289"/>
                      </a:lnTo>
                      <a:lnTo>
                        <a:pt x="24" y="1288"/>
                      </a:lnTo>
                      <a:lnTo>
                        <a:pt x="25" y="1286"/>
                      </a:lnTo>
                      <a:lnTo>
                        <a:pt x="25" y="1284"/>
                      </a:lnTo>
                      <a:lnTo>
                        <a:pt x="25" y="1284"/>
                      </a:lnTo>
                      <a:lnTo>
                        <a:pt x="25" y="1283"/>
                      </a:lnTo>
                      <a:lnTo>
                        <a:pt x="26" y="1281"/>
                      </a:lnTo>
                      <a:lnTo>
                        <a:pt x="28" y="1280"/>
                      </a:lnTo>
                      <a:lnTo>
                        <a:pt x="30" y="1278"/>
                      </a:lnTo>
                      <a:lnTo>
                        <a:pt x="31" y="1277"/>
                      </a:lnTo>
                      <a:lnTo>
                        <a:pt x="31" y="1276"/>
                      </a:lnTo>
                      <a:lnTo>
                        <a:pt x="31" y="1276"/>
                      </a:lnTo>
                      <a:lnTo>
                        <a:pt x="29" y="1275"/>
                      </a:lnTo>
                      <a:lnTo>
                        <a:pt x="26" y="1274"/>
                      </a:lnTo>
                      <a:lnTo>
                        <a:pt x="22" y="1274"/>
                      </a:lnTo>
                      <a:lnTo>
                        <a:pt x="18" y="1276"/>
                      </a:lnTo>
                      <a:lnTo>
                        <a:pt x="18" y="1276"/>
                      </a:lnTo>
                      <a:lnTo>
                        <a:pt x="15" y="1279"/>
                      </a:lnTo>
                      <a:lnTo>
                        <a:pt x="12" y="1282"/>
                      </a:lnTo>
                      <a:lnTo>
                        <a:pt x="11" y="1282"/>
                      </a:lnTo>
                      <a:lnTo>
                        <a:pt x="9" y="1282"/>
                      </a:lnTo>
                      <a:lnTo>
                        <a:pt x="8" y="1281"/>
                      </a:lnTo>
                      <a:lnTo>
                        <a:pt x="7" y="1279"/>
                      </a:lnTo>
                      <a:lnTo>
                        <a:pt x="7" y="1279"/>
                      </a:lnTo>
                      <a:lnTo>
                        <a:pt x="5" y="1276"/>
                      </a:lnTo>
                      <a:lnTo>
                        <a:pt x="5" y="1272"/>
                      </a:lnTo>
                      <a:lnTo>
                        <a:pt x="7" y="1271"/>
                      </a:lnTo>
                      <a:lnTo>
                        <a:pt x="8" y="1270"/>
                      </a:lnTo>
                      <a:lnTo>
                        <a:pt x="13" y="1270"/>
                      </a:lnTo>
                      <a:lnTo>
                        <a:pt x="13" y="1270"/>
                      </a:lnTo>
                      <a:lnTo>
                        <a:pt x="18" y="1269"/>
                      </a:lnTo>
                      <a:lnTo>
                        <a:pt x="23" y="1267"/>
                      </a:lnTo>
                      <a:lnTo>
                        <a:pt x="24" y="1266"/>
                      </a:lnTo>
                      <a:lnTo>
                        <a:pt x="24" y="1265"/>
                      </a:lnTo>
                      <a:lnTo>
                        <a:pt x="22" y="1263"/>
                      </a:lnTo>
                      <a:lnTo>
                        <a:pt x="19" y="1261"/>
                      </a:lnTo>
                      <a:lnTo>
                        <a:pt x="19" y="1261"/>
                      </a:lnTo>
                      <a:lnTo>
                        <a:pt x="7" y="1253"/>
                      </a:lnTo>
                      <a:lnTo>
                        <a:pt x="2" y="1250"/>
                      </a:lnTo>
                      <a:lnTo>
                        <a:pt x="0" y="1249"/>
                      </a:lnTo>
                      <a:lnTo>
                        <a:pt x="0" y="1248"/>
                      </a:lnTo>
                      <a:lnTo>
                        <a:pt x="0" y="1248"/>
                      </a:lnTo>
                      <a:lnTo>
                        <a:pt x="1" y="1243"/>
                      </a:lnTo>
                      <a:lnTo>
                        <a:pt x="4" y="1239"/>
                      </a:lnTo>
                      <a:lnTo>
                        <a:pt x="9" y="1236"/>
                      </a:lnTo>
                      <a:lnTo>
                        <a:pt x="15" y="1232"/>
                      </a:lnTo>
                      <a:lnTo>
                        <a:pt x="15" y="1232"/>
                      </a:lnTo>
                      <a:lnTo>
                        <a:pt x="21" y="1228"/>
                      </a:lnTo>
                      <a:lnTo>
                        <a:pt x="25" y="1224"/>
                      </a:lnTo>
                      <a:lnTo>
                        <a:pt x="28" y="1223"/>
                      </a:lnTo>
                      <a:lnTo>
                        <a:pt x="32" y="1222"/>
                      </a:lnTo>
                      <a:lnTo>
                        <a:pt x="37" y="1223"/>
                      </a:lnTo>
                      <a:lnTo>
                        <a:pt x="43" y="1224"/>
                      </a:lnTo>
                      <a:lnTo>
                        <a:pt x="43" y="1224"/>
                      </a:lnTo>
                      <a:lnTo>
                        <a:pt x="59" y="1229"/>
                      </a:lnTo>
                      <a:lnTo>
                        <a:pt x="76" y="1235"/>
                      </a:lnTo>
                      <a:lnTo>
                        <a:pt x="91" y="1238"/>
                      </a:lnTo>
                      <a:lnTo>
                        <a:pt x="98" y="1238"/>
                      </a:lnTo>
                      <a:lnTo>
                        <a:pt x="101" y="1238"/>
                      </a:lnTo>
                      <a:lnTo>
                        <a:pt x="101" y="1238"/>
                      </a:lnTo>
                      <a:lnTo>
                        <a:pt x="103" y="1237"/>
                      </a:lnTo>
                      <a:lnTo>
                        <a:pt x="103" y="1235"/>
                      </a:lnTo>
                      <a:lnTo>
                        <a:pt x="103" y="1233"/>
                      </a:lnTo>
                      <a:lnTo>
                        <a:pt x="101" y="1231"/>
                      </a:lnTo>
                      <a:lnTo>
                        <a:pt x="99" y="1228"/>
                      </a:lnTo>
                      <a:lnTo>
                        <a:pt x="95" y="1226"/>
                      </a:lnTo>
                      <a:lnTo>
                        <a:pt x="90" y="1225"/>
                      </a:lnTo>
                      <a:lnTo>
                        <a:pt x="85" y="1224"/>
                      </a:lnTo>
                      <a:lnTo>
                        <a:pt x="85" y="1224"/>
                      </a:lnTo>
                      <a:lnTo>
                        <a:pt x="72" y="1223"/>
                      </a:lnTo>
                      <a:lnTo>
                        <a:pt x="58" y="1220"/>
                      </a:lnTo>
                      <a:lnTo>
                        <a:pt x="44" y="1217"/>
                      </a:lnTo>
                      <a:lnTo>
                        <a:pt x="39" y="1216"/>
                      </a:lnTo>
                      <a:lnTo>
                        <a:pt x="33" y="1216"/>
                      </a:lnTo>
                      <a:lnTo>
                        <a:pt x="33" y="1216"/>
                      </a:lnTo>
                      <a:lnTo>
                        <a:pt x="25" y="1216"/>
                      </a:lnTo>
                      <a:lnTo>
                        <a:pt x="18" y="1214"/>
                      </a:lnTo>
                      <a:lnTo>
                        <a:pt x="16" y="1213"/>
                      </a:lnTo>
                      <a:lnTo>
                        <a:pt x="15" y="1212"/>
                      </a:lnTo>
                      <a:lnTo>
                        <a:pt x="15" y="1211"/>
                      </a:lnTo>
                      <a:lnTo>
                        <a:pt x="16" y="1209"/>
                      </a:lnTo>
                      <a:lnTo>
                        <a:pt x="16" y="1209"/>
                      </a:lnTo>
                      <a:lnTo>
                        <a:pt x="18" y="1208"/>
                      </a:lnTo>
                      <a:lnTo>
                        <a:pt x="22" y="1206"/>
                      </a:lnTo>
                      <a:lnTo>
                        <a:pt x="27" y="1205"/>
                      </a:lnTo>
                      <a:lnTo>
                        <a:pt x="31" y="1204"/>
                      </a:lnTo>
                      <a:lnTo>
                        <a:pt x="33" y="1203"/>
                      </a:lnTo>
                      <a:lnTo>
                        <a:pt x="33" y="1200"/>
                      </a:lnTo>
                      <a:lnTo>
                        <a:pt x="33" y="1200"/>
                      </a:lnTo>
                      <a:lnTo>
                        <a:pt x="33" y="1197"/>
                      </a:lnTo>
                      <a:lnTo>
                        <a:pt x="34" y="1193"/>
                      </a:lnTo>
                      <a:lnTo>
                        <a:pt x="34" y="1192"/>
                      </a:lnTo>
                      <a:lnTo>
                        <a:pt x="37" y="1190"/>
                      </a:lnTo>
                      <a:lnTo>
                        <a:pt x="38" y="1190"/>
                      </a:lnTo>
                      <a:lnTo>
                        <a:pt x="41" y="1189"/>
                      </a:lnTo>
                      <a:lnTo>
                        <a:pt x="41" y="1189"/>
                      </a:lnTo>
                      <a:lnTo>
                        <a:pt x="46" y="1190"/>
                      </a:lnTo>
                      <a:lnTo>
                        <a:pt x="51" y="1190"/>
                      </a:lnTo>
                      <a:lnTo>
                        <a:pt x="54" y="1191"/>
                      </a:lnTo>
                      <a:lnTo>
                        <a:pt x="54" y="1195"/>
                      </a:lnTo>
                      <a:lnTo>
                        <a:pt x="54" y="1195"/>
                      </a:lnTo>
                      <a:lnTo>
                        <a:pt x="55" y="1198"/>
                      </a:lnTo>
                      <a:lnTo>
                        <a:pt x="56" y="1202"/>
                      </a:lnTo>
                      <a:lnTo>
                        <a:pt x="58" y="1203"/>
                      </a:lnTo>
                      <a:lnTo>
                        <a:pt x="61" y="1202"/>
                      </a:lnTo>
                      <a:lnTo>
                        <a:pt x="61" y="1202"/>
                      </a:lnTo>
                      <a:lnTo>
                        <a:pt x="66" y="1199"/>
                      </a:lnTo>
                      <a:lnTo>
                        <a:pt x="69" y="1195"/>
                      </a:lnTo>
                      <a:lnTo>
                        <a:pt x="70" y="1191"/>
                      </a:lnTo>
                      <a:lnTo>
                        <a:pt x="69" y="1188"/>
                      </a:lnTo>
                      <a:lnTo>
                        <a:pt x="68" y="1184"/>
                      </a:lnTo>
                      <a:lnTo>
                        <a:pt x="68" y="1184"/>
                      </a:lnTo>
                      <a:lnTo>
                        <a:pt x="67" y="1181"/>
                      </a:lnTo>
                      <a:lnTo>
                        <a:pt x="68" y="1178"/>
                      </a:lnTo>
                      <a:lnTo>
                        <a:pt x="69" y="1174"/>
                      </a:lnTo>
                      <a:lnTo>
                        <a:pt x="71" y="1170"/>
                      </a:lnTo>
                      <a:lnTo>
                        <a:pt x="73" y="1167"/>
                      </a:lnTo>
                      <a:lnTo>
                        <a:pt x="75" y="1165"/>
                      </a:lnTo>
                      <a:lnTo>
                        <a:pt x="77" y="1165"/>
                      </a:lnTo>
                      <a:lnTo>
                        <a:pt x="80" y="1165"/>
                      </a:lnTo>
                      <a:lnTo>
                        <a:pt x="80" y="1165"/>
                      </a:lnTo>
                      <a:lnTo>
                        <a:pt x="81" y="1166"/>
                      </a:lnTo>
                      <a:lnTo>
                        <a:pt x="82" y="1168"/>
                      </a:lnTo>
                      <a:lnTo>
                        <a:pt x="80" y="1173"/>
                      </a:lnTo>
                      <a:lnTo>
                        <a:pt x="79" y="1178"/>
                      </a:lnTo>
                      <a:lnTo>
                        <a:pt x="80" y="1181"/>
                      </a:lnTo>
                      <a:lnTo>
                        <a:pt x="81" y="1184"/>
                      </a:lnTo>
                      <a:lnTo>
                        <a:pt x="81" y="1184"/>
                      </a:lnTo>
                      <a:lnTo>
                        <a:pt x="84" y="1191"/>
                      </a:lnTo>
                      <a:lnTo>
                        <a:pt x="86" y="1195"/>
                      </a:lnTo>
                      <a:lnTo>
                        <a:pt x="88" y="1198"/>
                      </a:lnTo>
                      <a:lnTo>
                        <a:pt x="89" y="1198"/>
                      </a:lnTo>
                      <a:lnTo>
                        <a:pt x="91" y="1198"/>
                      </a:lnTo>
                      <a:lnTo>
                        <a:pt x="91" y="1198"/>
                      </a:lnTo>
                      <a:lnTo>
                        <a:pt x="94" y="1198"/>
                      </a:lnTo>
                      <a:lnTo>
                        <a:pt x="95" y="1197"/>
                      </a:lnTo>
                      <a:lnTo>
                        <a:pt x="95" y="1196"/>
                      </a:lnTo>
                      <a:lnTo>
                        <a:pt x="95" y="1194"/>
                      </a:lnTo>
                      <a:lnTo>
                        <a:pt x="93" y="1189"/>
                      </a:lnTo>
                      <a:lnTo>
                        <a:pt x="90" y="1182"/>
                      </a:lnTo>
                      <a:lnTo>
                        <a:pt x="90" y="1182"/>
                      </a:lnTo>
                      <a:lnTo>
                        <a:pt x="89" y="1179"/>
                      </a:lnTo>
                      <a:lnTo>
                        <a:pt x="89" y="1176"/>
                      </a:lnTo>
                      <a:lnTo>
                        <a:pt x="90" y="1173"/>
                      </a:lnTo>
                      <a:lnTo>
                        <a:pt x="91" y="1169"/>
                      </a:lnTo>
                      <a:lnTo>
                        <a:pt x="96" y="1165"/>
                      </a:lnTo>
                      <a:lnTo>
                        <a:pt x="98" y="1164"/>
                      </a:lnTo>
                      <a:lnTo>
                        <a:pt x="100" y="1163"/>
                      </a:lnTo>
                      <a:lnTo>
                        <a:pt x="100" y="1163"/>
                      </a:lnTo>
                      <a:lnTo>
                        <a:pt x="102" y="1163"/>
                      </a:lnTo>
                      <a:lnTo>
                        <a:pt x="104" y="1164"/>
                      </a:lnTo>
                      <a:lnTo>
                        <a:pt x="107" y="1167"/>
                      </a:lnTo>
                      <a:lnTo>
                        <a:pt x="109" y="1174"/>
                      </a:lnTo>
                      <a:lnTo>
                        <a:pt x="110" y="1181"/>
                      </a:lnTo>
                      <a:lnTo>
                        <a:pt x="110" y="1181"/>
                      </a:lnTo>
                      <a:lnTo>
                        <a:pt x="111" y="1191"/>
                      </a:lnTo>
                      <a:lnTo>
                        <a:pt x="113" y="1197"/>
                      </a:lnTo>
                      <a:lnTo>
                        <a:pt x="116" y="1203"/>
                      </a:lnTo>
                      <a:lnTo>
                        <a:pt x="118" y="1204"/>
                      </a:lnTo>
                      <a:lnTo>
                        <a:pt x="121" y="1204"/>
                      </a:lnTo>
                      <a:lnTo>
                        <a:pt x="121" y="1204"/>
                      </a:lnTo>
                      <a:lnTo>
                        <a:pt x="123" y="1204"/>
                      </a:lnTo>
                      <a:lnTo>
                        <a:pt x="123" y="1202"/>
                      </a:lnTo>
                      <a:lnTo>
                        <a:pt x="122" y="1197"/>
                      </a:lnTo>
                      <a:lnTo>
                        <a:pt x="119" y="1191"/>
                      </a:lnTo>
                      <a:lnTo>
                        <a:pt x="117" y="1185"/>
                      </a:lnTo>
                      <a:lnTo>
                        <a:pt x="117" y="1185"/>
                      </a:lnTo>
                      <a:lnTo>
                        <a:pt x="118" y="1182"/>
                      </a:lnTo>
                      <a:lnTo>
                        <a:pt x="121" y="1181"/>
                      </a:lnTo>
                      <a:lnTo>
                        <a:pt x="133" y="1179"/>
                      </a:lnTo>
                      <a:lnTo>
                        <a:pt x="133" y="1179"/>
                      </a:lnTo>
                      <a:lnTo>
                        <a:pt x="140" y="1176"/>
                      </a:lnTo>
                      <a:lnTo>
                        <a:pt x="142" y="1174"/>
                      </a:lnTo>
                      <a:lnTo>
                        <a:pt x="143" y="1173"/>
                      </a:lnTo>
                      <a:lnTo>
                        <a:pt x="144" y="1170"/>
                      </a:lnTo>
                      <a:lnTo>
                        <a:pt x="143" y="1168"/>
                      </a:lnTo>
                      <a:lnTo>
                        <a:pt x="141" y="1167"/>
                      </a:lnTo>
                      <a:lnTo>
                        <a:pt x="138" y="1166"/>
                      </a:lnTo>
                      <a:lnTo>
                        <a:pt x="138" y="1166"/>
                      </a:lnTo>
                      <a:lnTo>
                        <a:pt x="133" y="1166"/>
                      </a:lnTo>
                      <a:lnTo>
                        <a:pt x="130" y="1167"/>
                      </a:lnTo>
                      <a:lnTo>
                        <a:pt x="124" y="1170"/>
                      </a:lnTo>
                      <a:lnTo>
                        <a:pt x="119" y="1174"/>
                      </a:lnTo>
                      <a:lnTo>
                        <a:pt x="117" y="1174"/>
                      </a:lnTo>
                      <a:lnTo>
                        <a:pt x="116" y="1173"/>
                      </a:lnTo>
                      <a:lnTo>
                        <a:pt x="116" y="1173"/>
                      </a:lnTo>
                      <a:lnTo>
                        <a:pt x="114" y="1167"/>
                      </a:lnTo>
                      <a:lnTo>
                        <a:pt x="113" y="1162"/>
                      </a:lnTo>
                      <a:lnTo>
                        <a:pt x="112" y="1160"/>
                      </a:lnTo>
                      <a:lnTo>
                        <a:pt x="110" y="1159"/>
                      </a:lnTo>
                      <a:lnTo>
                        <a:pt x="108" y="1157"/>
                      </a:lnTo>
                      <a:lnTo>
                        <a:pt x="103" y="1157"/>
                      </a:lnTo>
                      <a:lnTo>
                        <a:pt x="103" y="1157"/>
                      </a:lnTo>
                      <a:lnTo>
                        <a:pt x="95" y="1156"/>
                      </a:lnTo>
                      <a:lnTo>
                        <a:pt x="89" y="1154"/>
                      </a:lnTo>
                      <a:lnTo>
                        <a:pt x="86" y="1152"/>
                      </a:lnTo>
                      <a:lnTo>
                        <a:pt x="85" y="1151"/>
                      </a:lnTo>
                      <a:lnTo>
                        <a:pt x="86" y="1150"/>
                      </a:lnTo>
                      <a:lnTo>
                        <a:pt x="86" y="1150"/>
                      </a:lnTo>
                      <a:lnTo>
                        <a:pt x="87" y="1150"/>
                      </a:lnTo>
                      <a:lnTo>
                        <a:pt x="89" y="1150"/>
                      </a:lnTo>
                      <a:lnTo>
                        <a:pt x="94" y="1151"/>
                      </a:lnTo>
                      <a:lnTo>
                        <a:pt x="98" y="1152"/>
                      </a:lnTo>
                      <a:lnTo>
                        <a:pt x="100" y="1152"/>
                      </a:lnTo>
                      <a:lnTo>
                        <a:pt x="100" y="1151"/>
                      </a:lnTo>
                      <a:lnTo>
                        <a:pt x="100" y="1151"/>
                      </a:lnTo>
                      <a:lnTo>
                        <a:pt x="99" y="1148"/>
                      </a:lnTo>
                      <a:lnTo>
                        <a:pt x="98" y="1143"/>
                      </a:lnTo>
                      <a:lnTo>
                        <a:pt x="96" y="1139"/>
                      </a:lnTo>
                      <a:lnTo>
                        <a:pt x="96" y="1138"/>
                      </a:lnTo>
                      <a:lnTo>
                        <a:pt x="97" y="1136"/>
                      </a:lnTo>
                      <a:lnTo>
                        <a:pt x="97" y="1136"/>
                      </a:lnTo>
                      <a:lnTo>
                        <a:pt x="99" y="1136"/>
                      </a:lnTo>
                      <a:lnTo>
                        <a:pt x="101" y="1136"/>
                      </a:lnTo>
                      <a:lnTo>
                        <a:pt x="107" y="1137"/>
                      </a:lnTo>
                      <a:lnTo>
                        <a:pt x="114" y="1138"/>
                      </a:lnTo>
                      <a:lnTo>
                        <a:pt x="122" y="1139"/>
                      </a:lnTo>
                      <a:lnTo>
                        <a:pt x="122" y="1139"/>
                      </a:lnTo>
                      <a:lnTo>
                        <a:pt x="129" y="1141"/>
                      </a:lnTo>
                      <a:lnTo>
                        <a:pt x="137" y="1143"/>
                      </a:lnTo>
                      <a:lnTo>
                        <a:pt x="142" y="1145"/>
                      </a:lnTo>
                      <a:lnTo>
                        <a:pt x="144" y="1143"/>
                      </a:lnTo>
                      <a:lnTo>
                        <a:pt x="145" y="1141"/>
                      </a:lnTo>
                      <a:lnTo>
                        <a:pt x="145" y="1141"/>
                      </a:lnTo>
                      <a:lnTo>
                        <a:pt x="146" y="1137"/>
                      </a:lnTo>
                      <a:lnTo>
                        <a:pt x="147" y="1132"/>
                      </a:lnTo>
                      <a:lnTo>
                        <a:pt x="148" y="1131"/>
                      </a:lnTo>
                      <a:lnTo>
                        <a:pt x="151" y="1128"/>
                      </a:lnTo>
                      <a:lnTo>
                        <a:pt x="154" y="1128"/>
                      </a:lnTo>
                      <a:lnTo>
                        <a:pt x="159" y="1128"/>
                      </a:lnTo>
                      <a:lnTo>
                        <a:pt x="159" y="1128"/>
                      </a:lnTo>
                      <a:lnTo>
                        <a:pt x="168" y="1128"/>
                      </a:lnTo>
                      <a:lnTo>
                        <a:pt x="173" y="1128"/>
                      </a:lnTo>
                      <a:lnTo>
                        <a:pt x="175" y="1128"/>
                      </a:lnTo>
                      <a:lnTo>
                        <a:pt x="176" y="1127"/>
                      </a:lnTo>
                      <a:lnTo>
                        <a:pt x="177" y="1125"/>
                      </a:lnTo>
                      <a:lnTo>
                        <a:pt x="177" y="1123"/>
                      </a:lnTo>
                      <a:lnTo>
                        <a:pt x="177" y="1123"/>
                      </a:lnTo>
                      <a:lnTo>
                        <a:pt x="176" y="1121"/>
                      </a:lnTo>
                      <a:lnTo>
                        <a:pt x="174" y="1120"/>
                      </a:lnTo>
                      <a:lnTo>
                        <a:pt x="170" y="1118"/>
                      </a:lnTo>
                      <a:lnTo>
                        <a:pt x="164" y="1119"/>
                      </a:lnTo>
                      <a:lnTo>
                        <a:pt x="159" y="1121"/>
                      </a:lnTo>
                      <a:lnTo>
                        <a:pt x="159" y="1121"/>
                      </a:lnTo>
                      <a:lnTo>
                        <a:pt x="155" y="1123"/>
                      </a:lnTo>
                      <a:lnTo>
                        <a:pt x="153" y="1124"/>
                      </a:lnTo>
                      <a:lnTo>
                        <a:pt x="151" y="1123"/>
                      </a:lnTo>
                      <a:lnTo>
                        <a:pt x="148" y="1119"/>
                      </a:lnTo>
                      <a:lnTo>
                        <a:pt x="148" y="1119"/>
                      </a:lnTo>
                      <a:lnTo>
                        <a:pt x="145" y="1114"/>
                      </a:lnTo>
                      <a:lnTo>
                        <a:pt x="141" y="1111"/>
                      </a:lnTo>
                      <a:lnTo>
                        <a:pt x="137" y="1110"/>
                      </a:lnTo>
                      <a:lnTo>
                        <a:pt x="134" y="1110"/>
                      </a:lnTo>
                      <a:lnTo>
                        <a:pt x="132" y="1111"/>
                      </a:lnTo>
                      <a:lnTo>
                        <a:pt x="132" y="1111"/>
                      </a:lnTo>
                      <a:lnTo>
                        <a:pt x="128" y="1113"/>
                      </a:lnTo>
                      <a:lnTo>
                        <a:pt x="123" y="1112"/>
                      </a:lnTo>
                      <a:lnTo>
                        <a:pt x="121" y="1112"/>
                      </a:lnTo>
                      <a:lnTo>
                        <a:pt x="119" y="1111"/>
                      </a:lnTo>
                      <a:lnTo>
                        <a:pt x="118" y="1109"/>
                      </a:lnTo>
                      <a:lnTo>
                        <a:pt x="117" y="1107"/>
                      </a:lnTo>
                      <a:lnTo>
                        <a:pt x="117" y="1107"/>
                      </a:lnTo>
                      <a:lnTo>
                        <a:pt x="118" y="1104"/>
                      </a:lnTo>
                      <a:lnTo>
                        <a:pt x="119" y="1102"/>
                      </a:lnTo>
                      <a:lnTo>
                        <a:pt x="122" y="1099"/>
                      </a:lnTo>
                      <a:lnTo>
                        <a:pt x="124" y="1098"/>
                      </a:lnTo>
                      <a:lnTo>
                        <a:pt x="127" y="1096"/>
                      </a:lnTo>
                      <a:lnTo>
                        <a:pt x="131" y="1096"/>
                      </a:lnTo>
                      <a:lnTo>
                        <a:pt x="136" y="1096"/>
                      </a:lnTo>
                      <a:lnTo>
                        <a:pt x="140" y="1098"/>
                      </a:lnTo>
                      <a:lnTo>
                        <a:pt x="140" y="1098"/>
                      </a:lnTo>
                      <a:lnTo>
                        <a:pt x="151" y="1104"/>
                      </a:lnTo>
                      <a:lnTo>
                        <a:pt x="154" y="1104"/>
                      </a:lnTo>
                      <a:lnTo>
                        <a:pt x="159" y="1103"/>
                      </a:lnTo>
                      <a:lnTo>
                        <a:pt x="159" y="1103"/>
                      </a:lnTo>
                      <a:lnTo>
                        <a:pt x="167" y="1102"/>
                      </a:lnTo>
                      <a:lnTo>
                        <a:pt x="172" y="1103"/>
                      </a:lnTo>
                      <a:lnTo>
                        <a:pt x="176" y="1105"/>
                      </a:lnTo>
                      <a:lnTo>
                        <a:pt x="181" y="1108"/>
                      </a:lnTo>
                      <a:lnTo>
                        <a:pt x="181" y="1108"/>
                      </a:lnTo>
                      <a:lnTo>
                        <a:pt x="185" y="1112"/>
                      </a:lnTo>
                      <a:lnTo>
                        <a:pt x="189" y="1118"/>
                      </a:lnTo>
                      <a:lnTo>
                        <a:pt x="194" y="1122"/>
                      </a:lnTo>
                      <a:lnTo>
                        <a:pt x="197" y="1123"/>
                      </a:lnTo>
                      <a:lnTo>
                        <a:pt x="200" y="1124"/>
                      </a:lnTo>
                      <a:lnTo>
                        <a:pt x="200" y="1124"/>
                      </a:lnTo>
                      <a:lnTo>
                        <a:pt x="204" y="1123"/>
                      </a:lnTo>
                      <a:lnTo>
                        <a:pt x="205" y="1123"/>
                      </a:lnTo>
                      <a:lnTo>
                        <a:pt x="207" y="1122"/>
                      </a:lnTo>
                      <a:lnTo>
                        <a:pt x="204" y="1118"/>
                      </a:lnTo>
                      <a:lnTo>
                        <a:pt x="200" y="1113"/>
                      </a:lnTo>
                      <a:lnTo>
                        <a:pt x="200" y="1113"/>
                      </a:lnTo>
                      <a:lnTo>
                        <a:pt x="194" y="1107"/>
                      </a:lnTo>
                      <a:lnTo>
                        <a:pt x="187" y="1102"/>
                      </a:lnTo>
                      <a:lnTo>
                        <a:pt x="181" y="1098"/>
                      </a:lnTo>
                      <a:lnTo>
                        <a:pt x="177" y="1097"/>
                      </a:lnTo>
                      <a:lnTo>
                        <a:pt x="174" y="1096"/>
                      </a:lnTo>
                      <a:lnTo>
                        <a:pt x="174" y="1096"/>
                      </a:lnTo>
                      <a:lnTo>
                        <a:pt x="169" y="1096"/>
                      </a:lnTo>
                      <a:lnTo>
                        <a:pt x="166" y="1094"/>
                      </a:lnTo>
                      <a:lnTo>
                        <a:pt x="164" y="1093"/>
                      </a:lnTo>
                      <a:lnTo>
                        <a:pt x="164" y="1091"/>
                      </a:lnTo>
                      <a:lnTo>
                        <a:pt x="164" y="1090"/>
                      </a:lnTo>
                      <a:lnTo>
                        <a:pt x="165" y="1086"/>
                      </a:lnTo>
                      <a:lnTo>
                        <a:pt x="165" y="1086"/>
                      </a:lnTo>
                      <a:lnTo>
                        <a:pt x="166" y="1085"/>
                      </a:lnTo>
                      <a:lnTo>
                        <a:pt x="167" y="1084"/>
                      </a:lnTo>
                      <a:lnTo>
                        <a:pt x="169" y="1083"/>
                      </a:lnTo>
                      <a:lnTo>
                        <a:pt x="171" y="1084"/>
                      </a:lnTo>
                      <a:lnTo>
                        <a:pt x="176" y="1086"/>
                      </a:lnTo>
                      <a:lnTo>
                        <a:pt x="185" y="1091"/>
                      </a:lnTo>
                      <a:lnTo>
                        <a:pt x="185" y="1091"/>
                      </a:lnTo>
                      <a:lnTo>
                        <a:pt x="194" y="1096"/>
                      </a:lnTo>
                      <a:lnTo>
                        <a:pt x="201" y="1099"/>
                      </a:lnTo>
                      <a:lnTo>
                        <a:pt x="207" y="1100"/>
                      </a:lnTo>
                      <a:lnTo>
                        <a:pt x="209" y="1099"/>
                      </a:lnTo>
                      <a:lnTo>
                        <a:pt x="209" y="1098"/>
                      </a:lnTo>
                      <a:lnTo>
                        <a:pt x="209" y="1098"/>
                      </a:lnTo>
                      <a:lnTo>
                        <a:pt x="209" y="1097"/>
                      </a:lnTo>
                      <a:lnTo>
                        <a:pt x="207" y="1095"/>
                      </a:lnTo>
                      <a:lnTo>
                        <a:pt x="203" y="1092"/>
                      </a:lnTo>
                      <a:lnTo>
                        <a:pt x="199" y="1088"/>
                      </a:lnTo>
                      <a:lnTo>
                        <a:pt x="197" y="1085"/>
                      </a:lnTo>
                      <a:lnTo>
                        <a:pt x="197" y="1082"/>
                      </a:lnTo>
                      <a:lnTo>
                        <a:pt x="197" y="1082"/>
                      </a:lnTo>
                      <a:lnTo>
                        <a:pt x="197" y="1079"/>
                      </a:lnTo>
                      <a:lnTo>
                        <a:pt x="198" y="1078"/>
                      </a:lnTo>
                      <a:lnTo>
                        <a:pt x="199" y="1077"/>
                      </a:lnTo>
                      <a:lnTo>
                        <a:pt x="201" y="1077"/>
                      </a:lnTo>
                      <a:lnTo>
                        <a:pt x="207" y="1077"/>
                      </a:lnTo>
                      <a:lnTo>
                        <a:pt x="212" y="1076"/>
                      </a:lnTo>
                      <a:lnTo>
                        <a:pt x="212" y="1076"/>
                      </a:lnTo>
                      <a:lnTo>
                        <a:pt x="218" y="1074"/>
                      </a:lnTo>
                      <a:lnTo>
                        <a:pt x="220" y="1073"/>
                      </a:lnTo>
                      <a:lnTo>
                        <a:pt x="222" y="1071"/>
                      </a:lnTo>
                      <a:lnTo>
                        <a:pt x="220" y="1069"/>
                      </a:lnTo>
                      <a:lnTo>
                        <a:pt x="218" y="1064"/>
                      </a:lnTo>
                      <a:lnTo>
                        <a:pt x="218" y="1064"/>
                      </a:lnTo>
                      <a:lnTo>
                        <a:pt x="217" y="1061"/>
                      </a:lnTo>
                      <a:lnTo>
                        <a:pt x="216" y="1057"/>
                      </a:lnTo>
                      <a:lnTo>
                        <a:pt x="218" y="1053"/>
                      </a:lnTo>
                      <a:lnTo>
                        <a:pt x="219" y="1050"/>
                      </a:lnTo>
                      <a:lnTo>
                        <a:pt x="219" y="1047"/>
                      </a:lnTo>
                      <a:lnTo>
                        <a:pt x="218" y="1045"/>
                      </a:lnTo>
                      <a:lnTo>
                        <a:pt x="218" y="1045"/>
                      </a:lnTo>
                      <a:lnTo>
                        <a:pt x="215" y="1037"/>
                      </a:lnTo>
                      <a:lnTo>
                        <a:pt x="213" y="1032"/>
                      </a:lnTo>
                      <a:lnTo>
                        <a:pt x="213" y="1026"/>
                      </a:lnTo>
                      <a:lnTo>
                        <a:pt x="213" y="1024"/>
                      </a:lnTo>
                      <a:lnTo>
                        <a:pt x="215" y="1022"/>
                      </a:lnTo>
                      <a:lnTo>
                        <a:pt x="215" y="1022"/>
                      </a:lnTo>
                      <a:lnTo>
                        <a:pt x="217" y="1020"/>
                      </a:lnTo>
                      <a:lnTo>
                        <a:pt x="220" y="1018"/>
                      </a:lnTo>
                      <a:lnTo>
                        <a:pt x="228" y="1016"/>
                      </a:lnTo>
                      <a:lnTo>
                        <a:pt x="233" y="1016"/>
                      </a:lnTo>
                      <a:lnTo>
                        <a:pt x="234" y="1017"/>
                      </a:lnTo>
                      <a:lnTo>
                        <a:pt x="233" y="1018"/>
                      </a:lnTo>
                      <a:lnTo>
                        <a:pt x="233" y="1018"/>
                      </a:lnTo>
                      <a:lnTo>
                        <a:pt x="230" y="1022"/>
                      </a:lnTo>
                      <a:lnTo>
                        <a:pt x="228" y="1027"/>
                      </a:lnTo>
                      <a:lnTo>
                        <a:pt x="227" y="1031"/>
                      </a:lnTo>
                      <a:lnTo>
                        <a:pt x="227" y="1033"/>
                      </a:lnTo>
                      <a:lnTo>
                        <a:pt x="228" y="1036"/>
                      </a:lnTo>
                      <a:lnTo>
                        <a:pt x="230" y="1038"/>
                      </a:lnTo>
                      <a:lnTo>
                        <a:pt x="230" y="1038"/>
                      </a:lnTo>
                      <a:lnTo>
                        <a:pt x="234" y="1042"/>
                      </a:lnTo>
                      <a:lnTo>
                        <a:pt x="237" y="1046"/>
                      </a:lnTo>
                      <a:lnTo>
                        <a:pt x="237" y="1049"/>
                      </a:lnTo>
                      <a:lnTo>
                        <a:pt x="237" y="1053"/>
                      </a:lnTo>
                      <a:lnTo>
                        <a:pt x="237" y="1053"/>
                      </a:lnTo>
                      <a:lnTo>
                        <a:pt x="237" y="1056"/>
                      </a:lnTo>
                      <a:lnTo>
                        <a:pt x="238" y="1059"/>
                      </a:lnTo>
                      <a:lnTo>
                        <a:pt x="240" y="1059"/>
                      </a:lnTo>
                      <a:lnTo>
                        <a:pt x="244" y="1059"/>
                      </a:lnTo>
                      <a:lnTo>
                        <a:pt x="244" y="1059"/>
                      </a:lnTo>
                      <a:lnTo>
                        <a:pt x="250" y="1059"/>
                      </a:lnTo>
                      <a:lnTo>
                        <a:pt x="255" y="1056"/>
                      </a:lnTo>
                      <a:lnTo>
                        <a:pt x="257" y="1054"/>
                      </a:lnTo>
                      <a:lnTo>
                        <a:pt x="258" y="1052"/>
                      </a:lnTo>
                      <a:lnTo>
                        <a:pt x="259" y="1050"/>
                      </a:lnTo>
                      <a:lnTo>
                        <a:pt x="258" y="1047"/>
                      </a:lnTo>
                      <a:lnTo>
                        <a:pt x="258" y="1047"/>
                      </a:lnTo>
                      <a:lnTo>
                        <a:pt x="257" y="1040"/>
                      </a:lnTo>
                      <a:lnTo>
                        <a:pt x="258" y="1037"/>
                      </a:lnTo>
                      <a:lnTo>
                        <a:pt x="260" y="1034"/>
                      </a:lnTo>
                      <a:lnTo>
                        <a:pt x="266" y="1030"/>
                      </a:lnTo>
                      <a:lnTo>
                        <a:pt x="266" y="1030"/>
                      </a:lnTo>
                      <a:lnTo>
                        <a:pt x="268" y="1027"/>
                      </a:lnTo>
                      <a:lnTo>
                        <a:pt x="271" y="1025"/>
                      </a:lnTo>
                      <a:lnTo>
                        <a:pt x="273" y="1025"/>
                      </a:lnTo>
                      <a:lnTo>
                        <a:pt x="275" y="1025"/>
                      </a:lnTo>
                      <a:lnTo>
                        <a:pt x="277" y="1026"/>
                      </a:lnTo>
                      <a:lnTo>
                        <a:pt x="279" y="1027"/>
                      </a:lnTo>
                      <a:lnTo>
                        <a:pt x="280" y="1030"/>
                      </a:lnTo>
                      <a:lnTo>
                        <a:pt x="280" y="1032"/>
                      </a:lnTo>
                      <a:lnTo>
                        <a:pt x="280" y="1032"/>
                      </a:lnTo>
                      <a:lnTo>
                        <a:pt x="277" y="1045"/>
                      </a:lnTo>
                      <a:lnTo>
                        <a:pt x="277" y="1048"/>
                      </a:lnTo>
                      <a:lnTo>
                        <a:pt x="279" y="1051"/>
                      </a:lnTo>
                      <a:lnTo>
                        <a:pt x="280" y="1052"/>
                      </a:lnTo>
                      <a:lnTo>
                        <a:pt x="282" y="1053"/>
                      </a:lnTo>
                      <a:lnTo>
                        <a:pt x="282" y="1053"/>
                      </a:lnTo>
                      <a:lnTo>
                        <a:pt x="287" y="1054"/>
                      </a:lnTo>
                      <a:lnTo>
                        <a:pt x="294" y="1054"/>
                      </a:lnTo>
                      <a:lnTo>
                        <a:pt x="296" y="1053"/>
                      </a:lnTo>
                      <a:lnTo>
                        <a:pt x="298" y="1052"/>
                      </a:lnTo>
                      <a:lnTo>
                        <a:pt x="299" y="1051"/>
                      </a:lnTo>
                      <a:lnTo>
                        <a:pt x="300" y="1048"/>
                      </a:lnTo>
                      <a:lnTo>
                        <a:pt x="300" y="1048"/>
                      </a:lnTo>
                      <a:lnTo>
                        <a:pt x="301" y="1046"/>
                      </a:lnTo>
                      <a:lnTo>
                        <a:pt x="303" y="1043"/>
                      </a:lnTo>
                      <a:lnTo>
                        <a:pt x="305" y="1042"/>
                      </a:lnTo>
                      <a:lnTo>
                        <a:pt x="308" y="1041"/>
                      </a:lnTo>
                      <a:lnTo>
                        <a:pt x="314" y="1040"/>
                      </a:lnTo>
                      <a:lnTo>
                        <a:pt x="320" y="1040"/>
                      </a:lnTo>
                      <a:lnTo>
                        <a:pt x="320" y="1040"/>
                      </a:lnTo>
                      <a:lnTo>
                        <a:pt x="325" y="1039"/>
                      </a:lnTo>
                      <a:lnTo>
                        <a:pt x="328" y="1037"/>
                      </a:lnTo>
                      <a:lnTo>
                        <a:pt x="330" y="1034"/>
                      </a:lnTo>
                      <a:lnTo>
                        <a:pt x="331" y="1028"/>
                      </a:lnTo>
                      <a:lnTo>
                        <a:pt x="331" y="1028"/>
                      </a:lnTo>
                      <a:lnTo>
                        <a:pt x="333" y="1021"/>
                      </a:lnTo>
                      <a:lnTo>
                        <a:pt x="338" y="1013"/>
                      </a:lnTo>
                      <a:lnTo>
                        <a:pt x="343" y="1006"/>
                      </a:lnTo>
                      <a:lnTo>
                        <a:pt x="346" y="1003"/>
                      </a:lnTo>
                      <a:lnTo>
                        <a:pt x="348" y="1000"/>
                      </a:lnTo>
                      <a:lnTo>
                        <a:pt x="348" y="1000"/>
                      </a:lnTo>
                      <a:lnTo>
                        <a:pt x="354" y="997"/>
                      </a:lnTo>
                      <a:lnTo>
                        <a:pt x="358" y="995"/>
                      </a:lnTo>
                      <a:lnTo>
                        <a:pt x="359" y="993"/>
                      </a:lnTo>
                      <a:lnTo>
                        <a:pt x="359" y="989"/>
                      </a:lnTo>
                      <a:lnTo>
                        <a:pt x="359" y="989"/>
                      </a:lnTo>
                      <a:lnTo>
                        <a:pt x="356" y="981"/>
                      </a:lnTo>
                      <a:lnTo>
                        <a:pt x="357" y="978"/>
                      </a:lnTo>
                      <a:lnTo>
                        <a:pt x="358" y="976"/>
                      </a:lnTo>
                      <a:lnTo>
                        <a:pt x="358" y="976"/>
                      </a:lnTo>
                      <a:lnTo>
                        <a:pt x="360" y="974"/>
                      </a:lnTo>
                      <a:lnTo>
                        <a:pt x="361" y="971"/>
                      </a:lnTo>
                      <a:lnTo>
                        <a:pt x="362" y="965"/>
                      </a:lnTo>
                      <a:lnTo>
                        <a:pt x="363" y="957"/>
                      </a:lnTo>
                      <a:lnTo>
                        <a:pt x="363" y="957"/>
                      </a:lnTo>
                      <a:lnTo>
                        <a:pt x="354" y="957"/>
                      </a:lnTo>
                      <a:lnTo>
                        <a:pt x="347" y="959"/>
                      </a:lnTo>
                      <a:lnTo>
                        <a:pt x="345" y="960"/>
                      </a:lnTo>
                      <a:lnTo>
                        <a:pt x="345" y="962"/>
                      </a:lnTo>
                      <a:lnTo>
                        <a:pt x="345" y="962"/>
                      </a:lnTo>
                      <a:lnTo>
                        <a:pt x="345" y="965"/>
                      </a:lnTo>
                      <a:lnTo>
                        <a:pt x="344" y="968"/>
                      </a:lnTo>
                      <a:lnTo>
                        <a:pt x="341" y="971"/>
                      </a:lnTo>
                      <a:lnTo>
                        <a:pt x="336" y="976"/>
                      </a:lnTo>
                      <a:lnTo>
                        <a:pt x="336" y="976"/>
                      </a:lnTo>
                      <a:lnTo>
                        <a:pt x="328" y="980"/>
                      </a:lnTo>
                      <a:lnTo>
                        <a:pt x="325" y="984"/>
                      </a:lnTo>
                      <a:lnTo>
                        <a:pt x="324" y="989"/>
                      </a:lnTo>
                      <a:lnTo>
                        <a:pt x="323" y="993"/>
                      </a:lnTo>
                      <a:lnTo>
                        <a:pt x="323" y="993"/>
                      </a:lnTo>
                      <a:lnTo>
                        <a:pt x="323" y="997"/>
                      </a:lnTo>
                      <a:lnTo>
                        <a:pt x="322" y="1002"/>
                      </a:lnTo>
                      <a:lnTo>
                        <a:pt x="319" y="1007"/>
                      </a:lnTo>
                      <a:lnTo>
                        <a:pt x="313" y="1011"/>
                      </a:lnTo>
                      <a:lnTo>
                        <a:pt x="313" y="1011"/>
                      </a:lnTo>
                      <a:lnTo>
                        <a:pt x="302" y="1017"/>
                      </a:lnTo>
                      <a:lnTo>
                        <a:pt x="299" y="1020"/>
                      </a:lnTo>
                      <a:lnTo>
                        <a:pt x="298" y="1022"/>
                      </a:lnTo>
                      <a:lnTo>
                        <a:pt x="298" y="1022"/>
                      </a:lnTo>
                      <a:lnTo>
                        <a:pt x="298" y="1024"/>
                      </a:lnTo>
                      <a:lnTo>
                        <a:pt x="296" y="1024"/>
                      </a:lnTo>
                      <a:lnTo>
                        <a:pt x="289" y="1023"/>
                      </a:lnTo>
                      <a:lnTo>
                        <a:pt x="289" y="1023"/>
                      </a:lnTo>
                      <a:lnTo>
                        <a:pt x="285" y="1021"/>
                      </a:lnTo>
                      <a:lnTo>
                        <a:pt x="281" y="1018"/>
                      </a:lnTo>
                      <a:lnTo>
                        <a:pt x="277" y="1013"/>
                      </a:lnTo>
                      <a:lnTo>
                        <a:pt x="276" y="1011"/>
                      </a:lnTo>
                      <a:lnTo>
                        <a:pt x="276" y="1009"/>
                      </a:lnTo>
                      <a:lnTo>
                        <a:pt x="276" y="1009"/>
                      </a:lnTo>
                      <a:lnTo>
                        <a:pt x="277" y="1008"/>
                      </a:lnTo>
                      <a:lnTo>
                        <a:pt x="280" y="1007"/>
                      </a:lnTo>
                      <a:lnTo>
                        <a:pt x="284" y="1006"/>
                      </a:lnTo>
                      <a:lnTo>
                        <a:pt x="288" y="1006"/>
                      </a:lnTo>
                      <a:lnTo>
                        <a:pt x="289" y="1005"/>
                      </a:lnTo>
                      <a:lnTo>
                        <a:pt x="289" y="1003"/>
                      </a:lnTo>
                      <a:lnTo>
                        <a:pt x="289" y="1003"/>
                      </a:lnTo>
                      <a:lnTo>
                        <a:pt x="289" y="999"/>
                      </a:lnTo>
                      <a:lnTo>
                        <a:pt x="287" y="998"/>
                      </a:lnTo>
                      <a:lnTo>
                        <a:pt x="283" y="996"/>
                      </a:lnTo>
                      <a:lnTo>
                        <a:pt x="279" y="995"/>
                      </a:lnTo>
                      <a:lnTo>
                        <a:pt x="276" y="994"/>
                      </a:lnTo>
                      <a:lnTo>
                        <a:pt x="276" y="992"/>
                      </a:lnTo>
                      <a:lnTo>
                        <a:pt x="276" y="992"/>
                      </a:lnTo>
                      <a:lnTo>
                        <a:pt x="277" y="989"/>
                      </a:lnTo>
                      <a:lnTo>
                        <a:pt x="280" y="988"/>
                      </a:lnTo>
                      <a:lnTo>
                        <a:pt x="287" y="984"/>
                      </a:lnTo>
                      <a:lnTo>
                        <a:pt x="293" y="982"/>
                      </a:lnTo>
                      <a:lnTo>
                        <a:pt x="295" y="980"/>
                      </a:lnTo>
                      <a:lnTo>
                        <a:pt x="295" y="978"/>
                      </a:lnTo>
                      <a:lnTo>
                        <a:pt x="295" y="978"/>
                      </a:lnTo>
                      <a:lnTo>
                        <a:pt x="293" y="974"/>
                      </a:lnTo>
                      <a:lnTo>
                        <a:pt x="290" y="970"/>
                      </a:lnTo>
                      <a:lnTo>
                        <a:pt x="289" y="968"/>
                      </a:lnTo>
                      <a:lnTo>
                        <a:pt x="293" y="965"/>
                      </a:lnTo>
                      <a:lnTo>
                        <a:pt x="293" y="965"/>
                      </a:lnTo>
                      <a:lnTo>
                        <a:pt x="296" y="961"/>
                      </a:lnTo>
                      <a:lnTo>
                        <a:pt x="299" y="959"/>
                      </a:lnTo>
                      <a:lnTo>
                        <a:pt x="300" y="954"/>
                      </a:lnTo>
                      <a:lnTo>
                        <a:pt x="300" y="950"/>
                      </a:lnTo>
                      <a:lnTo>
                        <a:pt x="300" y="950"/>
                      </a:lnTo>
                      <a:lnTo>
                        <a:pt x="300" y="948"/>
                      </a:lnTo>
                      <a:lnTo>
                        <a:pt x="302" y="946"/>
                      </a:lnTo>
                      <a:lnTo>
                        <a:pt x="307" y="942"/>
                      </a:lnTo>
                      <a:lnTo>
                        <a:pt x="312" y="939"/>
                      </a:lnTo>
                      <a:lnTo>
                        <a:pt x="314" y="937"/>
                      </a:lnTo>
                      <a:lnTo>
                        <a:pt x="314" y="934"/>
                      </a:lnTo>
                      <a:lnTo>
                        <a:pt x="314" y="934"/>
                      </a:lnTo>
                      <a:lnTo>
                        <a:pt x="316" y="926"/>
                      </a:lnTo>
                      <a:lnTo>
                        <a:pt x="319" y="919"/>
                      </a:lnTo>
                      <a:lnTo>
                        <a:pt x="324" y="913"/>
                      </a:lnTo>
                      <a:lnTo>
                        <a:pt x="326" y="911"/>
                      </a:lnTo>
                      <a:lnTo>
                        <a:pt x="328" y="910"/>
                      </a:lnTo>
                      <a:lnTo>
                        <a:pt x="328" y="910"/>
                      </a:lnTo>
                      <a:lnTo>
                        <a:pt x="341" y="908"/>
                      </a:lnTo>
                      <a:lnTo>
                        <a:pt x="347" y="908"/>
                      </a:lnTo>
                      <a:lnTo>
                        <a:pt x="348" y="908"/>
                      </a:lnTo>
                      <a:lnTo>
                        <a:pt x="350" y="909"/>
                      </a:lnTo>
                      <a:lnTo>
                        <a:pt x="350" y="909"/>
                      </a:lnTo>
                      <a:lnTo>
                        <a:pt x="351" y="910"/>
                      </a:lnTo>
                      <a:lnTo>
                        <a:pt x="353" y="911"/>
                      </a:lnTo>
                      <a:lnTo>
                        <a:pt x="357" y="912"/>
                      </a:lnTo>
                      <a:lnTo>
                        <a:pt x="367" y="913"/>
                      </a:lnTo>
                      <a:lnTo>
                        <a:pt x="367" y="913"/>
                      </a:lnTo>
                      <a:lnTo>
                        <a:pt x="367" y="914"/>
                      </a:lnTo>
                      <a:lnTo>
                        <a:pt x="368" y="914"/>
                      </a:lnTo>
                      <a:lnTo>
                        <a:pt x="369" y="918"/>
                      </a:lnTo>
                      <a:lnTo>
                        <a:pt x="369" y="919"/>
                      </a:lnTo>
                      <a:lnTo>
                        <a:pt x="370" y="916"/>
                      </a:lnTo>
                      <a:lnTo>
                        <a:pt x="370" y="916"/>
                      </a:lnTo>
                      <a:lnTo>
                        <a:pt x="371" y="908"/>
                      </a:lnTo>
                      <a:lnTo>
                        <a:pt x="372" y="898"/>
                      </a:lnTo>
                      <a:lnTo>
                        <a:pt x="371" y="894"/>
                      </a:lnTo>
                      <a:lnTo>
                        <a:pt x="370" y="890"/>
                      </a:lnTo>
                      <a:lnTo>
                        <a:pt x="369" y="887"/>
                      </a:lnTo>
                      <a:lnTo>
                        <a:pt x="366" y="885"/>
                      </a:lnTo>
                      <a:lnTo>
                        <a:pt x="366" y="885"/>
                      </a:lnTo>
                      <a:lnTo>
                        <a:pt x="360" y="885"/>
                      </a:lnTo>
                      <a:lnTo>
                        <a:pt x="359" y="883"/>
                      </a:lnTo>
                      <a:lnTo>
                        <a:pt x="360" y="882"/>
                      </a:lnTo>
                      <a:lnTo>
                        <a:pt x="363" y="881"/>
                      </a:lnTo>
                      <a:lnTo>
                        <a:pt x="363" y="881"/>
                      </a:lnTo>
                      <a:lnTo>
                        <a:pt x="368" y="882"/>
                      </a:lnTo>
                      <a:lnTo>
                        <a:pt x="370" y="881"/>
                      </a:lnTo>
                      <a:lnTo>
                        <a:pt x="371" y="880"/>
                      </a:lnTo>
                      <a:lnTo>
                        <a:pt x="372" y="878"/>
                      </a:lnTo>
                      <a:lnTo>
                        <a:pt x="372" y="878"/>
                      </a:lnTo>
                      <a:lnTo>
                        <a:pt x="373" y="869"/>
                      </a:lnTo>
                      <a:lnTo>
                        <a:pt x="373" y="867"/>
                      </a:lnTo>
                      <a:lnTo>
                        <a:pt x="372" y="866"/>
                      </a:lnTo>
                      <a:lnTo>
                        <a:pt x="370" y="865"/>
                      </a:lnTo>
                      <a:lnTo>
                        <a:pt x="367" y="865"/>
                      </a:lnTo>
                      <a:lnTo>
                        <a:pt x="367" y="865"/>
                      </a:lnTo>
                      <a:lnTo>
                        <a:pt x="343" y="864"/>
                      </a:lnTo>
                      <a:lnTo>
                        <a:pt x="331" y="863"/>
                      </a:lnTo>
                      <a:lnTo>
                        <a:pt x="328" y="861"/>
                      </a:lnTo>
                      <a:lnTo>
                        <a:pt x="327" y="860"/>
                      </a:lnTo>
                      <a:lnTo>
                        <a:pt x="327" y="860"/>
                      </a:lnTo>
                      <a:lnTo>
                        <a:pt x="328" y="859"/>
                      </a:lnTo>
                      <a:lnTo>
                        <a:pt x="329" y="859"/>
                      </a:lnTo>
                      <a:lnTo>
                        <a:pt x="334" y="859"/>
                      </a:lnTo>
                      <a:lnTo>
                        <a:pt x="351" y="859"/>
                      </a:lnTo>
                      <a:lnTo>
                        <a:pt x="366" y="860"/>
                      </a:lnTo>
                      <a:lnTo>
                        <a:pt x="371" y="859"/>
                      </a:lnTo>
                      <a:lnTo>
                        <a:pt x="372" y="857"/>
                      </a:lnTo>
                      <a:lnTo>
                        <a:pt x="373" y="856"/>
                      </a:lnTo>
                      <a:lnTo>
                        <a:pt x="373" y="856"/>
                      </a:lnTo>
                      <a:lnTo>
                        <a:pt x="373" y="854"/>
                      </a:lnTo>
                      <a:lnTo>
                        <a:pt x="374" y="853"/>
                      </a:lnTo>
                      <a:lnTo>
                        <a:pt x="377" y="850"/>
                      </a:lnTo>
                      <a:lnTo>
                        <a:pt x="380" y="848"/>
                      </a:lnTo>
                      <a:lnTo>
                        <a:pt x="380" y="846"/>
                      </a:lnTo>
                      <a:lnTo>
                        <a:pt x="380" y="842"/>
                      </a:lnTo>
                      <a:lnTo>
                        <a:pt x="380" y="842"/>
                      </a:lnTo>
                      <a:lnTo>
                        <a:pt x="380" y="839"/>
                      </a:lnTo>
                      <a:lnTo>
                        <a:pt x="380" y="837"/>
                      </a:lnTo>
                      <a:lnTo>
                        <a:pt x="382" y="835"/>
                      </a:lnTo>
                      <a:lnTo>
                        <a:pt x="383" y="834"/>
                      </a:lnTo>
                      <a:lnTo>
                        <a:pt x="388" y="834"/>
                      </a:lnTo>
                      <a:lnTo>
                        <a:pt x="396" y="835"/>
                      </a:lnTo>
                      <a:lnTo>
                        <a:pt x="396" y="835"/>
                      </a:lnTo>
                      <a:lnTo>
                        <a:pt x="402" y="837"/>
                      </a:lnTo>
                      <a:lnTo>
                        <a:pt x="408" y="838"/>
                      </a:lnTo>
                      <a:lnTo>
                        <a:pt x="411" y="838"/>
                      </a:lnTo>
                      <a:lnTo>
                        <a:pt x="414" y="836"/>
                      </a:lnTo>
                      <a:lnTo>
                        <a:pt x="423" y="830"/>
                      </a:lnTo>
                      <a:lnTo>
                        <a:pt x="423" y="830"/>
                      </a:lnTo>
                      <a:lnTo>
                        <a:pt x="430" y="821"/>
                      </a:lnTo>
                      <a:lnTo>
                        <a:pt x="432" y="817"/>
                      </a:lnTo>
                      <a:lnTo>
                        <a:pt x="434" y="812"/>
                      </a:lnTo>
                      <a:lnTo>
                        <a:pt x="434" y="809"/>
                      </a:lnTo>
                      <a:lnTo>
                        <a:pt x="433" y="807"/>
                      </a:lnTo>
                      <a:lnTo>
                        <a:pt x="432" y="805"/>
                      </a:lnTo>
                      <a:lnTo>
                        <a:pt x="430" y="804"/>
                      </a:lnTo>
                      <a:lnTo>
                        <a:pt x="430" y="804"/>
                      </a:lnTo>
                      <a:lnTo>
                        <a:pt x="425" y="804"/>
                      </a:lnTo>
                      <a:lnTo>
                        <a:pt x="420" y="804"/>
                      </a:lnTo>
                      <a:lnTo>
                        <a:pt x="418" y="806"/>
                      </a:lnTo>
                      <a:lnTo>
                        <a:pt x="417" y="810"/>
                      </a:lnTo>
                      <a:lnTo>
                        <a:pt x="417" y="810"/>
                      </a:lnTo>
                      <a:lnTo>
                        <a:pt x="416" y="813"/>
                      </a:lnTo>
                      <a:lnTo>
                        <a:pt x="414" y="814"/>
                      </a:lnTo>
                      <a:lnTo>
                        <a:pt x="412" y="814"/>
                      </a:lnTo>
                      <a:lnTo>
                        <a:pt x="411" y="810"/>
                      </a:lnTo>
                      <a:lnTo>
                        <a:pt x="411" y="810"/>
                      </a:lnTo>
                      <a:lnTo>
                        <a:pt x="409" y="807"/>
                      </a:lnTo>
                      <a:lnTo>
                        <a:pt x="408" y="806"/>
                      </a:lnTo>
                      <a:lnTo>
                        <a:pt x="401" y="804"/>
                      </a:lnTo>
                      <a:lnTo>
                        <a:pt x="401" y="804"/>
                      </a:lnTo>
                      <a:lnTo>
                        <a:pt x="399" y="803"/>
                      </a:lnTo>
                      <a:lnTo>
                        <a:pt x="398" y="800"/>
                      </a:lnTo>
                      <a:lnTo>
                        <a:pt x="397" y="795"/>
                      </a:lnTo>
                      <a:lnTo>
                        <a:pt x="398" y="792"/>
                      </a:lnTo>
                      <a:lnTo>
                        <a:pt x="399" y="789"/>
                      </a:lnTo>
                      <a:lnTo>
                        <a:pt x="400" y="788"/>
                      </a:lnTo>
                      <a:lnTo>
                        <a:pt x="402" y="787"/>
                      </a:lnTo>
                      <a:lnTo>
                        <a:pt x="402" y="787"/>
                      </a:lnTo>
                      <a:lnTo>
                        <a:pt x="405" y="787"/>
                      </a:lnTo>
                      <a:lnTo>
                        <a:pt x="408" y="788"/>
                      </a:lnTo>
                      <a:lnTo>
                        <a:pt x="414" y="791"/>
                      </a:lnTo>
                      <a:lnTo>
                        <a:pt x="416" y="793"/>
                      </a:lnTo>
                      <a:lnTo>
                        <a:pt x="418" y="793"/>
                      </a:lnTo>
                      <a:lnTo>
                        <a:pt x="419" y="792"/>
                      </a:lnTo>
                      <a:lnTo>
                        <a:pt x="419" y="790"/>
                      </a:lnTo>
                      <a:lnTo>
                        <a:pt x="419" y="790"/>
                      </a:lnTo>
                      <a:lnTo>
                        <a:pt x="418" y="778"/>
                      </a:lnTo>
                      <a:lnTo>
                        <a:pt x="417" y="774"/>
                      </a:lnTo>
                      <a:lnTo>
                        <a:pt x="416" y="773"/>
                      </a:lnTo>
                      <a:lnTo>
                        <a:pt x="414" y="773"/>
                      </a:lnTo>
                      <a:lnTo>
                        <a:pt x="414" y="773"/>
                      </a:lnTo>
                      <a:lnTo>
                        <a:pt x="412" y="771"/>
                      </a:lnTo>
                      <a:lnTo>
                        <a:pt x="412" y="770"/>
                      </a:lnTo>
                      <a:lnTo>
                        <a:pt x="411" y="766"/>
                      </a:lnTo>
                      <a:lnTo>
                        <a:pt x="413" y="761"/>
                      </a:lnTo>
                      <a:lnTo>
                        <a:pt x="416" y="756"/>
                      </a:lnTo>
                      <a:lnTo>
                        <a:pt x="416" y="756"/>
                      </a:lnTo>
                      <a:lnTo>
                        <a:pt x="419" y="752"/>
                      </a:lnTo>
                      <a:lnTo>
                        <a:pt x="422" y="748"/>
                      </a:lnTo>
                      <a:lnTo>
                        <a:pt x="422" y="745"/>
                      </a:lnTo>
                      <a:lnTo>
                        <a:pt x="420" y="741"/>
                      </a:lnTo>
                      <a:lnTo>
                        <a:pt x="420" y="741"/>
                      </a:lnTo>
                      <a:lnTo>
                        <a:pt x="420" y="740"/>
                      </a:lnTo>
                      <a:lnTo>
                        <a:pt x="423" y="738"/>
                      </a:lnTo>
                      <a:lnTo>
                        <a:pt x="427" y="737"/>
                      </a:lnTo>
                      <a:lnTo>
                        <a:pt x="432" y="737"/>
                      </a:lnTo>
                      <a:lnTo>
                        <a:pt x="436" y="737"/>
                      </a:lnTo>
                      <a:lnTo>
                        <a:pt x="436" y="737"/>
                      </a:lnTo>
                      <a:lnTo>
                        <a:pt x="444" y="742"/>
                      </a:lnTo>
                      <a:lnTo>
                        <a:pt x="448" y="746"/>
                      </a:lnTo>
                      <a:lnTo>
                        <a:pt x="451" y="747"/>
                      </a:lnTo>
                      <a:lnTo>
                        <a:pt x="452" y="747"/>
                      </a:lnTo>
                      <a:lnTo>
                        <a:pt x="452" y="747"/>
                      </a:lnTo>
                      <a:lnTo>
                        <a:pt x="453" y="745"/>
                      </a:lnTo>
                      <a:lnTo>
                        <a:pt x="453" y="741"/>
                      </a:lnTo>
                      <a:lnTo>
                        <a:pt x="451" y="737"/>
                      </a:lnTo>
                      <a:lnTo>
                        <a:pt x="445" y="734"/>
                      </a:lnTo>
                      <a:lnTo>
                        <a:pt x="445" y="734"/>
                      </a:lnTo>
                      <a:lnTo>
                        <a:pt x="442" y="732"/>
                      </a:lnTo>
                      <a:lnTo>
                        <a:pt x="439" y="728"/>
                      </a:lnTo>
                      <a:lnTo>
                        <a:pt x="433" y="722"/>
                      </a:lnTo>
                      <a:lnTo>
                        <a:pt x="430" y="714"/>
                      </a:lnTo>
                      <a:lnTo>
                        <a:pt x="429" y="708"/>
                      </a:lnTo>
                      <a:lnTo>
                        <a:pt x="429" y="708"/>
                      </a:lnTo>
                      <a:lnTo>
                        <a:pt x="430" y="703"/>
                      </a:lnTo>
                      <a:lnTo>
                        <a:pt x="432" y="699"/>
                      </a:lnTo>
                      <a:lnTo>
                        <a:pt x="434" y="697"/>
                      </a:lnTo>
                      <a:lnTo>
                        <a:pt x="437" y="696"/>
                      </a:lnTo>
                      <a:lnTo>
                        <a:pt x="440" y="695"/>
                      </a:lnTo>
                      <a:lnTo>
                        <a:pt x="444" y="694"/>
                      </a:lnTo>
                      <a:lnTo>
                        <a:pt x="448" y="695"/>
                      </a:lnTo>
                      <a:lnTo>
                        <a:pt x="448" y="695"/>
                      </a:lnTo>
                      <a:lnTo>
                        <a:pt x="458" y="696"/>
                      </a:lnTo>
                      <a:lnTo>
                        <a:pt x="469" y="696"/>
                      </a:lnTo>
                      <a:lnTo>
                        <a:pt x="476" y="696"/>
                      </a:lnTo>
                      <a:lnTo>
                        <a:pt x="480" y="695"/>
                      </a:lnTo>
                      <a:lnTo>
                        <a:pt x="482" y="694"/>
                      </a:lnTo>
                      <a:lnTo>
                        <a:pt x="482" y="694"/>
                      </a:lnTo>
                      <a:lnTo>
                        <a:pt x="485" y="691"/>
                      </a:lnTo>
                      <a:lnTo>
                        <a:pt x="486" y="688"/>
                      </a:lnTo>
                      <a:lnTo>
                        <a:pt x="487" y="684"/>
                      </a:lnTo>
                      <a:lnTo>
                        <a:pt x="486" y="681"/>
                      </a:lnTo>
                      <a:lnTo>
                        <a:pt x="486" y="681"/>
                      </a:lnTo>
                      <a:lnTo>
                        <a:pt x="484" y="678"/>
                      </a:lnTo>
                      <a:lnTo>
                        <a:pt x="482" y="677"/>
                      </a:lnTo>
                      <a:lnTo>
                        <a:pt x="479" y="677"/>
                      </a:lnTo>
                      <a:lnTo>
                        <a:pt x="473" y="680"/>
                      </a:lnTo>
                      <a:lnTo>
                        <a:pt x="473" y="680"/>
                      </a:lnTo>
                      <a:lnTo>
                        <a:pt x="469" y="683"/>
                      </a:lnTo>
                      <a:lnTo>
                        <a:pt x="465" y="684"/>
                      </a:lnTo>
                      <a:lnTo>
                        <a:pt x="461" y="684"/>
                      </a:lnTo>
                      <a:lnTo>
                        <a:pt x="457" y="683"/>
                      </a:lnTo>
                      <a:lnTo>
                        <a:pt x="457" y="683"/>
                      </a:lnTo>
                      <a:lnTo>
                        <a:pt x="455" y="682"/>
                      </a:lnTo>
                      <a:lnTo>
                        <a:pt x="453" y="683"/>
                      </a:lnTo>
                      <a:lnTo>
                        <a:pt x="450" y="685"/>
                      </a:lnTo>
                      <a:lnTo>
                        <a:pt x="447" y="687"/>
                      </a:lnTo>
                      <a:lnTo>
                        <a:pt x="445" y="687"/>
                      </a:lnTo>
                      <a:lnTo>
                        <a:pt x="444" y="685"/>
                      </a:lnTo>
                      <a:lnTo>
                        <a:pt x="442" y="684"/>
                      </a:lnTo>
                      <a:lnTo>
                        <a:pt x="442" y="684"/>
                      </a:lnTo>
                      <a:lnTo>
                        <a:pt x="440" y="681"/>
                      </a:lnTo>
                      <a:lnTo>
                        <a:pt x="440" y="677"/>
                      </a:lnTo>
                      <a:lnTo>
                        <a:pt x="440" y="669"/>
                      </a:lnTo>
                      <a:lnTo>
                        <a:pt x="441" y="665"/>
                      </a:lnTo>
                      <a:lnTo>
                        <a:pt x="442" y="662"/>
                      </a:lnTo>
                      <a:lnTo>
                        <a:pt x="444" y="660"/>
                      </a:lnTo>
                      <a:lnTo>
                        <a:pt x="447" y="659"/>
                      </a:lnTo>
                      <a:lnTo>
                        <a:pt x="447" y="659"/>
                      </a:lnTo>
                      <a:lnTo>
                        <a:pt x="453" y="658"/>
                      </a:lnTo>
                      <a:lnTo>
                        <a:pt x="456" y="655"/>
                      </a:lnTo>
                      <a:lnTo>
                        <a:pt x="458" y="652"/>
                      </a:lnTo>
                      <a:lnTo>
                        <a:pt x="457" y="648"/>
                      </a:lnTo>
                      <a:lnTo>
                        <a:pt x="457" y="648"/>
                      </a:lnTo>
                      <a:lnTo>
                        <a:pt x="456" y="644"/>
                      </a:lnTo>
                      <a:lnTo>
                        <a:pt x="453" y="642"/>
                      </a:lnTo>
                      <a:lnTo>
                        <a:pt x="450" y="641"/>
                      </a:lnTo>
                      <a:lnTo>
                        <a:pt x="446" y="639"/>
                      </a:lnTo>
                      <a:lnTo>
                        <a:pt x="446" y="639"/>
                      </a:lnTo>
                      <a:lnTo>
                        <a:pt x="445" y="638"/>
                      </a:lnTo>
                      <a:lnTo>
                        <a:pt x="445" y="637"/>
                      </a:lnTo>
                      <a:lnTo>
                        <a:pt x="445" y="636"/>
                      </a:lnTo>
                      <a:lnTo>
                        <a:pt x="446" y="635"/>
                      </a:lnTo>
                      <a:lnTo>
                        <a:pt x="451" y="633"/>
                      </a:lnTo>
                      <a:lnTo>
                        <a:pt x="457" y="632"/>
                      </a:lnTo>
                      <a:lnTo>
                        <a:pt x="457" y="632"/>
                      </a:lnTo>
                      <a:lnTo>
                        <a:pt x="465" y="632"/>
                      </a:lnTo>
                      <a:lnTo>
                        <a:pt x="470" y="633"/>
                      </a:lnTo>
                      <a:lnTo>
                        <a:pt x="474" y="633"/>
                      </a:lnTo>
                      <a:lnTo>
                        <a:pt x="475" y="632"/>
                      </a:lnTo>
                      <a:lnTo>
                        <a:pt x="476" y="631"/>
                      </a:lnTo>
                      <a:lnTo>
                        <a:pt x="476" y="631"/>
                      </a:lnTo>
                      <a:lnTo>
                        <a:pt x="475" y="624"/>
                      </a:lnTo>
                      <a:lnTo>
                        <a:pt x="475" y="616"/>
                      </a:lnTo>
                      <a:lnTo>
                        <a:pt x="475" y="611"/>
                      </a:lnTo>
                      <a:lnTo>
                        <a:pt x="476" y="607"/>
                      </a:lnTo>
                      <a:lnTo>
                        <a:pt x="479" y="604"/>
                      </a:lnTo>
                      <a:lnTo>
                        <a:pt x="482" y="601"/>
                      </a:lnTo>
                      <a:lnTo>
                        <a:pt x="482" y="601"/>
                      </a:lnTo>
                      <a:lnTo>
                        <a:pt x="490" y="596"/>
                      </a:lnTo>
                      <a:lnTo>
                        <a:pt x="499" y="593"/>
                      </a:lnTo>
                      <a:lnTo>
                        <a:pt x="506" y="590"/>
                      </a:lnTo>
                      <a:lnTo>
                        <a:pt x="509" y="589"/>
                      </a:lnTo>
                      <a:lnTo>
                        <a:pt x="510" y="587"/>
                      </a:lnTo>
                      <a:lnTo>
                        <a:pt x="510" y="587"/>
                      </a:lnTo>
                      <a:lnTo>
                        <a:pt x="509" y="582"/>
                      </a:lnTo>
                      <a:lnTo>
                        <a:pt x="506" y="578"/>
                      </a:lnTo>
                      <a:lnTo>
                        <a:pt x="506" y="574"/>
                      </a:lnTo>
                      <a:lnTo>
                        <a:pt x="506" y="571"/>
                      </a:lnTo>
                      <a:lnTo>
                        <a:pt x="508" y="570"/>
                      </a:lnTo>
                      <a:lnTo>
                        <a:pt x="508" y="570"/>
                      </a:lnTo>
                      <a:lnTo>
                        <a:pt x="511" y="568"/>
                      </a:lnTo>
                      <a:lnTo>
                        <a:pt x="513" y="568"/>
                      </a:lnTo>
                      <a:lnTo>
                        <a:pt x="523" y="571"/>
                      </a:lnTo>
                      <a:lnTo>
                        <a:pt x="523" y="571"/>
                      </a:lnTo>
                      <a:lnTo>
                        <a:pt x="530" y="574"/>
                      </a:lnTo>
                      <a:lnTo>
                        <a:pt x="537" y="576"/>
                      </a:lnTo>
                      <a:lnTo>
                        <a:pt x="544" y="576"/>
                      </a:lnTo>
                      <a:lnTo>
                        <a:pt x="550" y="574"/>
                      </a:lnTo>
                      <a:lnTo>
                        <a:pt x="550" y="574"/>
                      </a:lnTo>
                      <a:lnTo>
                        <a:pt x="555" y="571"/>
                      </a:lnTo>
                      <a:lnTo>
                        <a:pt x="557" y="567"/>
                      </a:lnTo>
                      <a:lnTo>
                        <a:pt x="557" y="565"/>
                      </a:lnTo>
                      <a:lnTo>
                        <a:pt x="557" y="564"/>
                      </a:lnTo>
                      <a:lnTo>
                        <a:pt x="556" y="562"/>
                      </a:lnTo>
                      <a:lnTo>
                        <a:pt x="554" y="561"/>
                      </a:lnTo>
                      <a:lnTo>
                        <a:pt x="554" y="561"/>
                      </a:lnTo>
                      <a:lnTo>
                        <a:pt x="545" y="558"/>
                      </a:lnTo>
                      <a:lnTo>
                        <a:pt x="533" y="555"/>
                      </a:lnTo>
                      <a:lnTo>
                        <a:pt x="520" y="554"/>
                      </a:lnTo>
                      <a:lnTo>
                        <a:pt x="516" y="554"/>
                      </a:lnTo>
                      <a:lnTo>
                        <a:pt x="512" y="555"/>
                      </a:lnTo>
                      <a:lnTo>
                        <a:pt x="512" y="555"/>
                      </a:lnTo>
                      <a:lnTo>
                        <a:pt x="510" y="555"/>
                      </a:lnTo>
                      <a:lnTo>
                        <a:pt x="510" y="555"/>
                      </a:lnTo>
                      <a:lnTo>
                        <a:pt x="512" y="550"/>
                      </a:lnTo>
                      <a:lnTo>
                        <a:pt x="515" y="544"/>
                      </a:lnTo>
                      <a:lnTo>
                        <a:pt x="518" y="536"/>
                      </a:lnTo>
                      <a:lnTo>
                        <a:pt x="518" y="536"/>
                      </a:lnTo>
                      <a:lnTo>
                        <a:pt x="519" y="534"/>
                      </a:lnTo>
                      <a:lnTo>
                        <a:pt x="520" y="532"/>
                      </a:lnTo>
                      <a:lnTo>
                        <a:pt x="523" y="530"/>
                      </a:lnTo>
                      <a:lnTo>
                        <a:pt x="526" y="528"/>
                      </a:lnTo>
                      <a:lnTo>
                        <a:pt x="529" y="528"/>
                      </a:lnTo>
                      <a:lnTo>
                        <a:pt x="531" y="530"/>
                      </a:lnTo>
                      <a:lnTo>
                        <a:pt x="534" y="531"/>
                      </a:lnTo>
                      <a:lnTo>
                        <a:pt x="538" y="534"/>
                      </a:lnTo>
                      <a:lnTo>
                        <a:pt x="538" y="534"/>
                      </a:lnTo>
                      <a:lnTo>
                        <a:pt x="544" y="539"/>
                      </a:lnTo>
                      <a:lnTo>
                        <a:pt x="550" y="542"/>
                      </a:lnTo>
                      <a:lnTo>
                        <a:pt x="554" y="545"/>
                      </a:lnTo>
                      <a:lnTo>
                        <a:pt x="555" y="544"/>
                      </a:lnTo>
                      <a:lnTo>
                        <a:pt x="556" y="542"/>
                      </a:lnTo>
                      <a:lnTo>
                        <a:pt x="556" y="542"/>
                      </a:lnTo>
                      <a:lnTo>
                        <a:pt x="557" y="541"/>
                      </a:lnTo>
                      <a:lnTo>
                        <a:pt x="557" y="539"/>
                      </a:lnTo>
                      <a:lnTo>
                        <a:pt x="555" y="534"/>
                      </a:lnTo>
                      <a:lnTo>
                        <a:pt x="552" y="525"/>
                      </a:lnTo>
                      <a:lnTo>
                        <a:pt x="552" y="525"/>
                      </a:lnTo>
                      <a:lnTo>
                        <a:pt x="548" y="524"/>
                      </a:lnTo>
                      <a:lnTo>
                        <a:pt x="543" y="522"/>
                      </a:lnTo>
                      <a:lnTo>
                        <a:pt x="538" y="519"/>
                      </a:lnTo>
                      <a:lnTo>
                        <a:pt x="536" y="516"/>
                      </a:lnTo>
                      <a:lnTo>
                        <a:pt x="534" y="513"/>
                      </a:lnTo>
                      <a:lnTo>
                        <a:pt x="534" y="513"/>
                      </a:lnTo>
                      <a:lnTo>
                        <a:pt x="536" y="511"/>
                      </a:lnTo>
                      <a:lnTo>
                        <a:pt x="537" y="510"/>
                      </a:lnTo>
                      <a:lnTo>
                        <a:pt x="542" y="511"/>
                      </a:lnTo>
                      <a:lnTo>
                        <a:pt x="547" y="512"/>
                      </a:lnTo>
                      <a:lnTo>
                        <a:pt x="550" y="512"/>
                      </a:lnTo>
                      <a:lnTo>
                        <a:pt x="550" y="511"/>
                      </a:lnTo>
                      <a:lnTo>
                        <a:pt x="550" y="511"/>
                      </a:lnTo>
                      <a:lnTo>
                        <a:pt x="551" y="506"/>
                      </a:lnTo>
                      <a:lnTo>
                        <a:pt x="552" y="501"/>
                      </a:lnTo>
                      <a:lnTo>
                        <a:pt x="552" y="498"/>
                      </a:lnTo>
                      <a:lnTo>
                        <a:pt x="552" y="496"/>
                      </a:lnTo>
                      <a:lnTo>
                        <a:pt x="550" y="494"/>
                      </a:lnTo>
                      <a:lnTo>
                        <a:pt x="547" y="493"/>
                      </a:lnTo>
                      <a:lnTo>
                        <a:pt x="547" y="493"/>
                      </a:lnTo>
                      <a:lnTo>
                        <a:pt x="541" y="492"/>
                      </a:lnTo>
                      <a:lnTo>
                        <a:pt x="537" y="493"/>
                      </a:lnTo>
                      <a:lnTo>
                        <a:pt x="533" y="495"/>
                      </a:lnTo>
                      <a:lnTo>
                        <a:pt x="529" y="498"/>
                      </a:lnTo>
                      <a:lnTo>
                        <a:pt x="529" y="498"/>
                      </a:lnTo>
                      <a:lnTo>
                        <a:pt x="527" y="502"/>
                      </a:lnTo>
                      <a:lnTo>
                        <a:pt x="525" y="502"/>
                      </a:lnTo>
                      <a:lnTo>
                        <a:pt x="523" y="501"/>
                      </a:lnTo>
                      <a:lnTo>
                        <a:pt x="522" y="497"/>
                      </a:lnTo>
                      <a:lnTo>
                        <a:pt x="522" y="497"/>
                      </a:lnTo>
                      <a:lnTo>
                        <a:pt x="519" y="495"/>
                      </a:lnTo>
                      <a:lnTo>
                        <a:pt x="515" y="493"/>
                      </a:lnTo>
                      <a:lnTo>
                        <a:pt x="513" y="491"/>
                      </a:lnTo>
                      <a:lnTo>
                        <a:pt x="512" y="490"/>
                      </a:lnTo>
                      <a:lnTo>
                        <a:pt x="512" y="488"/>
                      </a:lnTo>
                      <a:lnTo>
                        <a:pt x="512" y="488"/>
                      </a:lnTo>
                      <a:lnTo>
                        <a:pt x="512" y="485"/>
                      </a:lnTo>
                      <a:lnTo>
                        <a:pt x="513" y="483"/>
                      </a:lnTo>
                      <a:lnTo>
                        <a:pt x="517" y="480"/>
                      </a:lnTo>
                      <a:lnTo>
                        <a:pt x="523" y="478"/>
                      </a:lnTo>
                      <a:lnTo>
                        <a:pt x="526" y="478"/>
                      </a:lnTo>
                      <a:lnTo>
                        <a:pt x="529" y="479"/>
                      </a:lnTo>
                      <a:lnTo>
                        <a:pt x="529" y="479"/>
                      </a:lnTo>
                      <a:lnTo>
                        <a:pt x="537" y="480"/>
                      </a:lnTo>
                      <a:lnTo>
                        <a:pt x="546" y="480"/>
                      </a:lnTo>
                      <a:lnTo>
                        <a:pt x="557" y="480"/>
                      </a:lnTo>
                      <a:lnTo>
                        <a:pt x="557" y="469"/>
                      </a:lnTo>
                      <a:lnTo>
                        <a:pt x="557" y="469"/>
                      </a:lnTo>
                      <a:lnTo>
                        <a:pt x="554" y="469"/>
                      </a:lnTo>
                      <a:lnTo>
                        <a:pt x="547" y="467"/>
                      </a:lnTo>
                      <a:lnTo>
                        <a:pt x="541" y="464"/>
                      </a:lnTo>
                      <a:lnTo>
                        <a:pt x="539" y="462"/>
                      </a:lnTo>
                      <a:lnTo>
                        <a:pt x="538" y="460"/>
                      </a:lnTo>
                      <a:lnTo>
                        <a:pt x="538" y="460"/>
                      </a:lnTo>
                      <a:lnTo>
                        <a:pt x="538" y="453"/>
                      </a:lnTo>
                      <a:lnTo>
                        <a:pt x="539" y="449"/>
                      </a:lnTo>
                      <a:lnTo>
                        <a:pt x="539" y="448"/>
                      </a:lnTo>
                      <a:lnTo>
                        <a:pt x="540" y="447"/>
                      </a:lnTo>
                      <a:lnTo>
                        <a:pt x="541" y="447"/>
                      </a:lnTo>
                      <a:lnTo>
                        <a:pt x="543" y="449"/>
                      </a:lnTo>
                      <a:lnTo>
                        <a:pt x="543" y="449"/>
                      </a:lnTo>
                      <a:lnTo>
                        <a:pt x="548" y="458"/>
                      </a:lnTo>
                      <a:lnTo>
                        <a:pt x="550" y="459"/>
                      </a:lnTo>
                      <a:lnTo>
                        <a:pt x="551" y="460"/>
                      </a:lnTo>
                      <a:lnTo>
                        <a:pt x="552" y="459"/>
                      </a:lnTo>
                      <a:lnTo>
                        <a:pt x="553" y="456"/>
                      </a:lnTo>
                      <a:lnTo>
                        <a:pt x="553" y="456"/>
                      </a:lnTo>
                      <a:lnTo>
                        <a:pt x="554" y="451"/>
                      </a:lnTo>
                      <a:lnTo>
                        <a:pt x="557" y="448"/>
                      </a:lnTo>
                      <a:lnTo>
                        <a:pt x="559" y="447"/>
                      </a:lnTo>
                      <a:lnTo>
                        <a:pt x="560" y="447"/>
                      </a:lnTo>
                      <a:lnTo>
                        <a:pt x="561" y="448"/>
                      </a:lnTo>
                      <a:lnTo>
                        <a:pt x="562" y="449"/>
                      </a:lnTo>
                      <a:lnTo>
                        <a:pt x="562" y="449"/>
                      </a:lnTo>
                      <a:lnTo>
                        <a:pt x="563" y="451"/>
                      </a:lnTo>
                      <a:lnTo>
                        <a:pt x="563" y="453"/>
                      </a:lnTo>
                      <a:lnTo>
                        <a:pt x="562" y="456"/>
                      </a:lnTo>
                      <a:lnTo>
                        <a:pt x="562" y="459"/>
                      </a:lnTo>
                      <a:lnTo>
                        <a:pt x="563" y="461"/>
                      </a:lnTo>
                      <a:lnTo>
                        <a:pt x="566" y="463"/>
                      </a:lnTo>
                      <a:lnTo>
                        <a:pt x="566" y="463"/>
                      </a:lnTo>
                      <a:lnTo>
                        <a:pt x="573" y="469"/>
                      </a:lnTo>
                      <a:lnTo>
                        <a:pt x="574" y="471"/>
                      </a:lnTo>
                      <a:lnTo>
                        <a:pt x="574" y="475"/>
                      </a:lnTo>
                      <a:lnTo>
                        <a:pt x="574" y="475"/>
                      </a:lnTo>
                      <a:lnTo>
                        <a:pt x="574" y="481"/>
                      </a:lnTo>
                      <a:lnTo>
                        <a:pt x="575" y="482"/>
                      </a:lnTo>
                      <a:lnTo>
                        <a:pt x="579" y="483"/>
                      </a:lnTo>
                      <a:lnTo>
                        <a:pt x="579" y="483"/>
                      </a:lnTo>
                      <a:lnTo>
                        <a:pt x="582" y="482"/>
                      </a:lnTo>
                      <a:lnTo>
                        <a:pt x="584" y="481"/>
                      </a:lnTo>
                      <a:lnTo>
                        <a:pt x="586" y="477"/>
                      </a:lnTo>
                      <a:lnTo>
                        <a:pt x="586" y="471"/>
                      </a:lnTo>
                      <a:lnTo>
                        <a:pt x="586" y="471"/>
                      </a:lnTo>
                      <a:lnTo>
                        <a:pt x="586" y="469"/>
                      </a:lnTo>
                      <a:lnTo>
                        <a:pt x="585" y="467"/>
                      </a:lnTo>
                      <a:lnTo>
                        <a:pt x="582" y="466"/>
                      </a:lnTo>
                      <a:lnTo>
                        <a:pt x="579" y="465"/>
                      </a:lnTo>
                      <a:lnTo>
                        <a:pt x="577" y="464"/>
                      </a:lnTo>
                      <a:lnTo>
                        <a:pt x="577" y="462"/>
                      </a:lnTo>
                      <a:lnTo>
                        <a:pt x="577" y="462"/>
                      </a:lnTo>
                      <a:lnTo>
                        <a:pt x="579" y="461"/>
                      </a:lnTo>
                      <a:lnTo>
                        <a:pt x="580" y="461"/>
                      </a:lnTo>
                      <a:lnTo>
                        <a:pt x="582" y="461"/>
                      </a:lnTo>
                      <a:lnTo>
                        <a:pt x="583" y="461"/>
                      </a:lnTo>
                      <a:lnTo>
                        <a:pt x="584" y="461"/>
                      </a:lnTo>
                      <a:lnTo>
                        <a:pt x="584" y="460"/>
                      </a:lnTo>
                      <a:lnTo>
                        <a:pt x="585" y="456"/>
                      </a:lnTo>
                      <a:lnTo>
                        <a:pt x="585" y="456"/>
                      </a:lnTo>
                      <a:lnTo>
                        <a:pt x="584" y="446"/>
                      </a:lnTo>
                      <a:lnTo>
                        <a:pt x="585" y="444"/>
                      </a:lnTo>
                      <a:lnTo>
                        <a:pt x="586" y="444"/>
                      </a:lnTo>
                      <a:lnTo>
                        <a:pt x="587" y="442"/>
                      </a:lnTo>
                      <a:lnTo>
                        <a:pt x="589" y="444"/>
                      </a:lnTo>
                      <a:lnTo>
                        <a:pt x="589" y="444"/>
                      </a:lnTo>
                      <a:lnTo>
                        <a:pt x="594" y="445"/>
                      </a:lnTo>
                      <a:lnTo>
                        <a:pt x="596" y="444"/>
                      </a:lnTo>
                      <a:lnTo>
                        <a:pt x="597" y="441"/>
                      </a:lnTo>
                      <a:lnTo>
                        <a:pt x="597" y="438"/>
                      </a:lnTo>
                      <a:lnTo>
                        <a:pt x="597" y="438"/>
                      </a:lnTo>
                      <a:lnTo>
                        <a:pt x="596" y="435"/>
                      </a:lnTo>
                      <a:lnTo>
                        <a:pt x="595" y="434"/>
                      </a:lnTo>
                      <a:lnTo>
                        <a:pt x="593" y="433"/>
                      </a:lnTo>
                      <a:lnTo>
                        <a:pt x="590" y="431"/>
                      </a:lnTo>
                      <a:lnTo>
                        <a:pt x="590" y="431"/>
                      </a:lnTo>
                      <a:lnTo>
                        <a:pt x="588" y="430"/>
                      </a:lnTo>
                      <a:lnTo>
                        <a:pt x="587" y="430"/>
                      </a:lnTo>
                      <a:lnTo>
                        <a:pt x="585" y="428"/>
                      </a:lnTo>
                      <a:lnTo>
                        <a:pt x="584" y="426"/>
                      </a:lnTo>
                      <a:lnTo>
                        <a:pt x="584" y="426"/>
                      </a:lnTo>
                      <a:lnTo>
                        <a:pt x="583" y="423"/>
                      </a:lnTo>
                      <a:lnTo>
                        <a:pt x="583" y="421"/>
                      </a:lnTo>
                      <a:lnTo>
                        <a:pt x="585" y="416"/>
                      </a:lnTo>
                      <a:lnTo>
                        <a:pt x="587" y="413"/>
                      </a:lnTo>
                      <a:lnTo>
                        <a:pt x="588" y="413"/>
                      </a:lnTo>
                      <a:lnTo>
                        <a:pt x="590" y="413"/>
                      </a:lnTo>
                      <a:lnTo>
                        <a:pt x="593" y="416"/>
                      </a:lnTo>
                      <a:lnTo>
                        <a:pt x="593" y="416"/>
                      </a:lnTo>
                      <a:lnTo>
                        <a:pt x="599" y="424"/>
                      </a:lnTo>
                      <a:lnTo>
                        <a:pt x="601" y="426"/>
                      </a:lnTo>
                      <a:lnTo>
                        <a:pt x="602" y="426"/>
                      </a:lnTo>
                      <a:lnTo>
                        <a:pt x="603" y="425"/>
                      </a:lnTo>
                      <a:lnTo>
                        <a:pt x="603" y="425"/>
                      </a:lnTo>
                      <a:lnTo>
                        <a:pt x="606" y="423"/>
                      </a:lnTo>
                      <a:lnTo>
                        <a:pt x="608" y="421"/>
                      </a:lnTo>
                      <a:lnTo>
                        <a:pt x="609" y="420"/>
                      </a:lnTo>
                      <a:lnTo>
                        <a:pt x="612" y="419"/>
                      </a:lnTo>
                      <a:lnTo>
                        <a:pt x="612" y="419"/>
                      </a:lnTo>
                      <a:lnTo>
                        <a:pt x="615" y="420"/>
                      </a:lnTo>
                      <a:lnTo>
                        <a:pt x="617" y="421"/>
                      </a:lnTo>
                      <a:lnTo>
                        <a:pt x="619" y="422"/>
                      </a:lnTo>
                      <a:lnTo>
                        <a:pt x="622" y="423"/>
                      </a:lnTo>
                      <a:lnTo>
                        <a:pt x="622" y="423"/>
                      </a:lnTo>
                      <a:lnTo>
                        <a:pt x="623" y="422"/>
                      </a:lnTo>
                      <a:lnTo>
                        <a:pt x="624" y="421"/>
                      </a:lnTo>
                      <a:lnTo>
                        <a:pt x="624" y="417"/>
                      </a:lnTo>
                      <a:lnTo>
                        <a:pt x="624" y="411"/>
                      </a:lnTo>
                      <a:lnTo>
                        <a:pt x="624" y="410"/>
                      </a:lnTo>
                      <a:lnTo>
                        <a:pt x="625" y="409"/>
                      </a:lnTo>
                      <a:lnTo>
                        <a:pt x="625" y="409"/>
                      </a:lnTo>
                      <a:lnTo>
                        <a:pt x="627" y="409"/>
                      </a:lnTo>
                      <a:lnTo>
                        <a:pt x="631" y="409"/>
                      </a:lnTo>
                      <a:lnTo>
                        <a:pt x="633" y="409"/>
                      </a:lnTo>
                      <a:lnTo>
                        <a:pt x="636" y="408"/>
                      </a:lnTo>
                      <a:lnTo>
                        <a:pt x="637" y="407"/>
                      </a:lnTo>
                      <a:lnTo>
                        <a:pt x="637" y="405"/>
                      </a:lnTo>
                      <a:lnTo>
                        <a:pt x="637" y="405"/>
                      </a:lnTo>
                      <a:lnTo>
                        <a:pt x="636" y="399"/>
                      </a:lnTo>
                      <a:lnTo>
                        <a:pt x="636" y="396"/>
                      </a:lnTo>
                      <a:lnTo>
                        <a:pt x="633" y="394"/>
                      </a:lnTo>
                      <a:lnTo>
                        <a:pt x="629" y="394"/>
                      </a:lnTo>
                      <a:lnTo>
                        <a:pt x="629" y="394"/>
                      </a:lnTo>
                      <a:lnTo>
                        <a:pt x="608" y="395"/>
                      </a:lnTo>
                      <a:lnTo>
                        <a:pt x="595" y="395"/>
                      </a:lnTo>
                      <a:lnTo>
                        <a:pt x="590" y="395"/>
                      </a:lnTo>
                      <a:lnTo>
                        <a:pt x="589" y="394"/>
                      </a:lnTo>
                      <a:lnTo>
                        <a:pt x="589" y="393"/>
                      </a:lnTo>
                      <a:lnTo>
                        <a:pt x="589" y="393"/>
                      </a:lnTo>
                      <a:lnTo>
                        <a:pt x="589" y="390"/>
                      </a:lnTo>
                      <a:lnTo>
                        <a:pt x="589" y="385"/>
                      </a:lnTo>
                      <a:lnTo>
                        <a:pt x="593" y="382"/>
                      </a:lnTo>
                      <a:lnTo>
                        <a:pt x="598" y="380"/>
                      </a:lnTo>
                      <a:lnTo>
                        <a:pt x="598" y="380"/>
                      </a:lnTo>
                      <a:lnTo>
                        <a:pt x="604" y="378"/>
                      </a:lnTo>
                      <a:lnTo>
                        <a:pt x="610" y="378"/>
                      </a:lnTo>
                      <a:lnTo>
                        <a:pt x="612" y="377"/>
                      </a:lnTo>
                      <a:lnTo>
                        <a:pt x="614" y="376"/>
                      </a:lnTo>
                      <a:lnTo>
                        <a:pt x="615" y="374"/>
                      </a:lnTo>
                      <a:lnTo>
                        <a:pt x="615" y="370"/>
                      </a:lnTo>
                      <a:lnTo>
                        <a:pt x="615" y="370"/>
                      </a:lnTo>
                      <a:lnTo>
                        <a:pt x="615" y="364"/>
                      </a:lnTo>
                      <a:lnTo>
                        <a:pt x="617" y="361"/>
                      </a:lnTo>
                      <a:lnTo>
                        <a:pt x="618" y="360"/>
                      </a:lnTo>
                      <a:lnTo>
                        <a:pt x="618" y="361"/>
                      </a:lnTo>
                      <a:lnTo>
                        <a:pt x="619" y="364"/>
                      </a:lnTo>
                      <a:lnTo>
                        <a:pt x="619" y="364"/>
                      </a:lnTo>
                      <a:lnTo>
                        <a:pt x="620" y="367"/>
                      </a:lnTo>
                      <a:lnTo>
                        <a:pt x="622" y="369"/>
                      </a:lnTo>
                      <a:lnTo>
                        <a:pt x="625" y="373"/>
                      </a:lnTo>
                      <a:lnTo>
                        <a:pt x="628" y="374"/>
                      </a:lnTo>
                      <a:lnTo>
                        <a:pt x="631" y="374"/>
                      </a:lnTo>
                      <a:lnTo>
                        <a:pt x="631" y="374"/>
                      </a:lnTo>
                      <a:lnTo>
                        <a:pt x="632" y="374"/>
                      </a:lnTo>
                      <a:lnTo>
                        <a:pt x="632" y="373"/>
                      </a:lnTo>
                      <a:lnTo>
                        <a:pt x="627" y="366"/>
                      </a:lnTo>
                      <a:lnTo>
                        <a:pt x="627" y="366"/>
                      </a:lnTo>
                      <a:lnTo>
                        <a:pt x="624" y="363"/>
                      </a:lnTo>
                      <a:lnTo>
                        <a:pt x="624" y="360"/>
                      </a:lnTo>
                      <a:lnTo>
                        <a:pt x="625" y="358"/>
                      </a:lnTo>
                      <a:lnTo>
                        <a:pt x="628" y="354"/>
                      </a:lnTo>
                      <a:lnTo>
                        <a:pt x="628" y="354"/>
                      </a:lnTo>
                      <a:lnTo>
                        <a:pt x="631" y="352"/>
                      </a:lnTo>
                      <a:lnTo>
                        <a:pt x="632" y="350"/>
                      </a:lnTo>
                      <a:lnTo>
                        <a:pt x="633" y="348"/>
                      </a:lnTo>
                      <a:lnTo>
                        <a:pt x="633" y="345"/>
                      </a:lnTo>
                      <a:lnTo>
                        <a:pt x="633" y="345"/>
                      </a:lnTo>
                      <a:lnTo>
                        <a:pt x="632" y="342"/>
                      </a:lnTo>
                      <a:lnTo>
                        <a:pt x="629" y="340"/>
                      </a:lnTo>
                      <a:lnTo>
                        <a:pt x="626" y="338"/>
                      </a:lnTo>
                      <a:lnTo>
                        <a:pt x="625" y="336"/>
                      </a:lnTo>
                      <a:lnTo>
                        <a:pt x="625" y="336"/>
                      </a:lnTo>
                      <a:lnTo>
                        <a:pt x="625" y="331"/>
                      </a:lnTo>
                      <a:lnTo>
                        <a:pt x="625" y="329"/>
                      </a:lnTo>
                      <a:lnTo>
                        <a:pt x="627" y="326"/>
                      </a:lnTo>
                      <a:lnTo>
                        <a:pt x="627" y="326"/>
                      </a:lnTo>
                      <a:lnTo>
                        <a:pt x="630" y="324"/>
                      </a:lnTo>
                      <a:lnTo>
                        <a:pt x="631" y="310"/>
                      </a:lnTo>
                      <a:lnTo>
                        <a:pt x="631" y="310"/>
                      </a:lnTo>
                      <a:lnTo>
                        <a:pt x="622" y="309"/>
                      </a:lnTo>
                      <a:lnTo>
                        <a:pt x="614" y="310"/>
                      </a:lnTo>
                      <a:lnTo>
                        <a:pt x="611" y="311"/>
                      </a:lnTo>
                      <a:lnTo>
                        <a:pt x="610" y="313"/>
                      </a:lnTo>
                      <a:lnTo>
                        <a:pt x="610" y="313"/>
                      </a:lnTo>
                      <a:lnTo>
                        <a:pt x="606" y="318"/>
                      </a:lnTo>
                      <a:lnTo>
                        <a:pt x="604" y="322"/>
                      </a:lnTo>
                      <a:lnTo>
                        <a:pt x="603" y="322"/>
                      </a:lnTo>
                      <a:lnTo>
                        <a:pt x="601" y="323"/>
                      </a:lnTo>
                      <a:lnTo>
                        <a:pt x="600" y="322"/>
                      </a:lnTo>
                      <a:lnTo>
                        <a:pt x="598" y="321"/>
                      </a:lnTo>
                      <a:lnTo>
                        <a:pt x="598" y="321"/>
                      </a:lnTo>
                      <a:lnTo>
                        <a:pt x="597" y="319"/>
                      </a:lnTo>
                      <a:lnTo>
                        <a:pt x="597" y="319"/>
                      </a:lnTo>
                      <a:lnTo>
                        <a:pt x="598" y="318"/>
                      </a:lnTo>
                      <a:lnTo>
                        <a:pt x="601" y="316"/>
                      </a:lnTo>
                      <a:lnTo>
                        <a:pt x="602" y="315"/>
                      </a:lnTo>
                      <a:lnTo>
                        <a:pt x="602" y="311"/>
                      </a:lnTo>
                      <a:lnTo>
                        <a:pt x="602" y="311"/>
                      </a:lnTo>
                      <a:lnTo>
                        <a:pt x="602" y="308"/>
                      </a:lnTo>
                      <a:lnTo>
                        <a:pt x="601" y="306"/>
                      </a:lnTo>
                      <a:lnTo>
                        <a:pt x="599" y="303"/>
                      </a:lnTo>
                      <a:lnTo>
                        <a:pt x="598" y="299"/>
                      </a:lnTo>
                      <a:lnTo>
                        <a:pt x="599" y="298"/>
                      </a:lnTo>
                      <a:lnTo>
                        <a:pt x="600" y="296"/>
                      </a:lnTo>
                      <a:lnTo>
                        <a:pt x="600" y="296"/>
                      </a:lnTo>
                      <a:lnTo>
                        <a:pt x="602" y="294"/>
                      </a:lnTo>
                      <a:lnTo>
                        <a:pt x="603" y="291"/>
                      </a:lnTo>
                      <a:lnTo>
                        <a:pt x="601" y="289"/>
                      </a:lnTo>
                      <a:lnTo>
                        <a:pt x="600" y="285"/>
                      </a:lnTo>
                      <a:lnTo>
                        <a:pt x="600" y="285"/>
                      </a:lnTo>
                      <a:lnTo>
                        <a:pt x="599" y="283"/>
                      </a:lnTo>
                      <a:lnTo>
                        <a:pt x="600" y="281"/>
                      </a:lnTo>
                      <a:lnTo>
                        <a:pt x="602" y="280"/>
                      </a:lnTo>
                      <a:lnTo>
                        <a:pt x="606" y="278"/>
                      </a:lnTo>
                      <a:lnTo>
                        <a:pt x="606" y="278"/>
                      </a:lnTo>
                      <a:lnTo>
                        <a:pt x="608" y="277"/>
                      </a:lnTo>
                      <a:lnTo>
                        <a:pt x="609" y="275"/>
                      </a:lnTo>
                      <a:lnTo>
                        <a:pt x="609" y="272"/>
                      </a:lnTo>
                      <a:lnTo>
                        <a:pt x="610" y="269"/>
                      </a:lnTo>
                      <a:lnTo>
                        <a:pt x="611" y="268"/>
                      </a:lnTo>
                      <a:lnTo>
                        <a:pt x="614" y="267"/>
                      </a:lnTo>
                      <a:lnTo>
                        <a:pt x="617" y="267"/>
                      </a:lnTo>
                      <a:lnTo>
                        <a:pt x="617" y="267"/>
                      </a:lnTo>
                      <a:lnTo>
                        <a:pt x="626" y="268"/>
                      </a:lnTo>
                      <a:lnTo>
                        <a:pt x="632" y="268"/>
                      </a:lnTo>
                      <a:lnTo>
                        <a:pt x="634" y="269"/>
                      </a:lnTo>
                      <a:lnTo>
                        <a:pt x="636" y="270"/>
                      </a:lnTo>
                      <a:lnTo>
                        <a:pt x="636" y="273"/>
                      </a:lnTo>
                      <a:lnTo>
                        <a:pt x="636" y="275"/>
                      </a:lnTo>
                      <a:lnTo>
                        <a:pt x="636" y="275"/>
                      </a:lnTo>
                      <a:lnTo>
                        <a:pt x="631" y="285"/>
                      </a:lnTo>
                      <a:lnTo>
                        <a:pt x="630" y="291"/>
                      </a:lnTo>
                      <a:lnTo>
                        <a:pt x="630" y="296"/>
                      </a:lnTo>
                      <a:lnTo>
                        <a:pt x="630" y="296"/>
                      </a:lnTo>
                      <a:lnTo>
                        <a:pt x="631" y="301"/>
                      </a:lnTo>
                      <a:lnTo>
                        <a:pt x="634" y="304"/>
                      </a:lnTo>
                      <a:lnTo>
                        <a:pt x="637" y="307"/>
                      </a:lnTo>
                      <a:lnTo>
                        <a:pt x="640" y="307"/>
                      </a:lnTo>
                      <a:lnTo>
                        <a:pt x="640" y="307"/>
                      </a:lnTo>
                      <a:lnTo>
                        <a:pt x="642" y="307"/>
                      </a:lnTo>
                      <a:lnTo>
                        <a:pt x="642" y="297"/>
                      </a:lnTo>
                      <a:lnTo>
                        <a:pt x="642" y="297"/>
                      </a:lnTo>
                      <a:lnTo>
                        <a:pt x="639" y="293"/>
                      </a:lnTo>
                      <a:lnTo>
                        <a:pt x="638" y="290"/>
                      </a:lnTo>
                      <a:lnTo>
                        <a:pt x="638" y="288"/>
                      </a:lnTo>
                      <a:lnTo>
                        <a:pt x="639" y="287"/>
                      </a:lnTo>
                      <a:lnTo>
                        <a:pt x="639" y="287"/>
                      </a:lnTo>
                      <a:lnTo>
                        <a:pt x="640" y="287"/>
                      </a:lnTo>
                      <a:lnTo>
                        <a:pt x="641" y="287"/>
                      </a:lnTo>
                      <a:lnTo>
                        <a:pt x="643" y="288"/>
                      </a:lnTo>
                      <a:lnTo>
                        <a:pt x="645" y="290"/>
                      </a:lnTo>
                      <a:lnTo>
                        <a:pt x="648" y="291"/>
                      </a:lnTo>
                      <a:lnTo>
                        <a:pt x="648" y="291"/>
                      </a:lnTo>
                      <a:lnTo>
                        <a:pt x="650" y="291"/>
                      </a:lnTo>
                      <a:lnTo>
                        <a:pt x="651" y="290"/>
                      </a:lnTo>
                      <a:lnTo>
                        <a:pt x="651" y="287"/>
                      </a:lnTo>
                      <a:lnTo>
                        <a:pt x="652" y="283"/>
                      </a:lnTo>
                      <a:lnTo>
                        <a:pt x="652" y="282"/>
                      </a:lnTo>
                      <a:lnTo>
                        <a:pt x="654" y="281"/>
                      </a:lnTo>
                      <a:lnTo>
                        <a:pt x="654" y="281"/>
                      </a:lnTo>
                      <a:lnTo>
                        <a:pt x="655" y="282"/>
                      </a:lnTo>
                      <a:lnTo>
                        <a:pt x="656" y="283"/>
                      </a:lnTo>
                      <a:lnTo>
                        <a:pt x="658" y="287"/>
                      </a:lnTo>
                      <a:lnTo>
                        <a:pt x="659" y="291"/>
                      </a:lnTo>
                      <a:lnTo>
                        <a:pt x="660" y="292"/>
                      </a:lnTo>
                      <a:lnTo>
                        <a:pt x="661" y="293"/>
                      </a:lnTo>
                      <a:lnTo>
                        <a:pt x="661" y="293"/>
                      </a:lnTo>
                      <a:lnTo>
                        <a:pt x="677" y="293"/>
                      </a:lnTo>
                      <a:lnTo>
                        <a:pt x="677" y="293"/>
                      </a:lnTo>
                      <a:lnTo>
                        <a:pt x="677" y="292"/>
                      </a:lnTo>
                      <a:lnTo>
                        <a:pt x="680" y="288"/>
                      </a:lnTo>
                      <a:lnTo>
                        <a:pt x="681" y="285"/>
                      </a:lnTo>
                      <a:lnTo>
                        <a:pt x="683" y="284"/>
                      </a:lnTo>
                      <a:lnTo>
                        <a:pt x="686" y="283"/>
                      </a:lnTo>
                      <a:lnTo>
                        <a:pt x="690" y="282"/>
                      </a:lnTo>
                      <a:lnTo>
                        <a:pt x="690" y="282"/>
                      </a:lnTo>
                      <a:lnTo>
                        <a:pt x="694" y="283"/>
                      </a:lnTo>
                      <a:lnTo>
                        <a:pt x="696" y="284"/>
                      </a:lnTo>
                      <a:lnTo>
                        <a:pt x="697" y="285"/>
                      </a:lnTo>
                      <a:lnTo>
                        <a:pt x="698" y="287"/>
                      </a:lnTo>
                      <a:lnTo>
                        <a:pt x="699" y="290"/>
                      </a:lnTo>
                      <a:lnTo>
                        <a:pt x="700" y="291"/>
                      </a:lnTo>
                      <a:lnTo>
                        <a:pt x="701" y="292"/>
                      </a:lnTo>
                      <a:lnTo>
                        <a:pt x="701" y="292"/>
                      </a:lnTo>
                      <a:lnTo>
                        <a:pt x="705" y="292"/>
                      </a:lnTo>
                      <a:lnTo>
                        <a:pt x="709" y="292"/>
                      </a:lnTo>
                      <a:lnTo>
                        <a:pt x="709" y="291"/>
                      </a:lnTo>
                      <a:lnTo>
                        <a:pt x="710" y="290"/>
                      </a:lnTo>
                      <a:lnTo>
                        <a:pt x="709" y="287"/>
                      </a:lnTo>
                      <a:lnTo>
                        <a:pt x="709" y="287"/>
                      </a:lnTo>
                      <a:lnTo>
                        <a:pt x="704" y="278"/>
                      </a:lnTo>
                      <a:lnTo>
                        <a:pt x="701" y="276"/>
                      </a:lnTo>
                      <a:lnTo>
                        <a:pt x="695" y="275"/>
                      </a:lnTo>
                      <a:lnTo>
                        <a:pt x="695" y="275"/>
                      </a:lnTo>
                      <a:lnTo>
                        <a:pt x="687" y="275"/>
                      </a:lnTo>
                      <a:lnTo>
                        <a:pt x="683" y="273"/>
                      </a:lnTo>
                      <a:lnTo>
                        <a:pt x="680" y="269"/>
                      </a:lnTo>
                      <a:lnTo>
                        <a:pt x="676" y="265"/>
                      </a:lnTo>
                      <a:lnTo>
                        <a:pt x="676" y="265"/>
                      </a:lnTo>
                      <a:lnTo>
                        <a:pt x="674" y="261"/>
                      </a:lnTo>
                      <a:lnTo>
                        <a:pt x="672" y="259"/>
                      </a:lnTo>
                      <a:lnTo>
                        <a:pt x="669" y="258"/>
                      </a:lnTo>
                      <a:lnTo>
                        <a:pt x="663" y="258"/>
                      </a:lnTo>
                      <a:lnTo>
                        <a:pt x="663" y="258"/>
                      </a:lnTo>
                      <a:lnTo>
                        <a:pt x="657" y="258"/>
                      </a:lnTo>
                      <a:lnTo>
                        <a:pt x="651" y="256"/>
                      </a:lnTo>
                      <a:lnTo>
                        <a:pt x="646" y="255"/>
                      </a:lnTo>
                      <a:lnTo>
                        <a:pt x="644" y="253"/>
                      </a:lnTo>
                      <a:lnTo>
                        <a:pt x="644" y="251"/>
                      </a:lnTo>
                      <a:lnTo>
                        <a:pt x="644" y="251"/>
                      </a:lnTo>
                      <a:lnTo>
                        <a:pt x="644" y="250"/>
                      </a:lnTo>
                      <a:lnTo>
                        <a:pt x="645" y="248"/>
                      </a:lnTo>
                      <a:lnTo>
                        <a:pt x="650" y="247"/>
                      </a:lnTo>
                      <a:lnTo>
                        <a:pt x="655" y="245"/>
                      </a:lnTo>
                      <a:lnTo>
                        <a:pt x="656" y="242"/>
                      </a:lnTo>
                      <a:lnTo>
                        <a:pt x="656" y="240"/>
                      </a:lnTo>
                      <a:lnTo>
                        <a:pt x="656" y="240"/>
                      </a:lnTo>
                      <a:lnTo>
                        <a:pt x="656" y="230"/>
                      </a:lnTo>
                      <a:lnTo>
                        <a:pt x="657" y="226"/>
                      </a:lnTo>
                      <a:lnTo>
                        <a:pt x="660" y="225"/>
                      </a:lnTo>
                      <a:lnTo>
                        <a:pt x="660" y="225"/>
                      </a:lnTo>
                      <a:lnTo>
                        <a:pt x="663" y="224"/>
                      </a:lnTo>
                      <a:lnTo>
                        <a:pt x="663" y="222"/>
                      </a:lnTo>
                      <a:lnTo>
                        <a:pt x="663" y="211"/>
                      </a:lnTo>
                      <a:lnTo>
                        <a:pt x="663" y="211"/>
                      </a:lnTo>
                      <a:lnTo>
                        <a:pt x="665" y="208"/>
                      </a:lnTo>
                      <a:lnTo>
                        <a:pt x="666" y="205"/>
                      </a:lnTo>
                      <a:lnTo>
                        <a:pt x="669" y="202"/>
                      </a:lnTo>
                      <a:lnTo>
                        <a:pt x="671" y="199"/>
                      </a:lnTo>
                      <a:lnTo>
                        <a:pt x="674" y="198"/>
                      </a:lnTo>
                      <a:lnTo>
                        <a:pt x="676" y="198"/>
                      </a:lnTo>
                      <a:lnTo>
                        <a:pt x="677" y="199"/>
                      </a:lnTo>
                      <a:lnTo>
                        <a:pt x="679" y="201"/>
                      </a:lnTo>
                      <a:lnTo>
                        <a:pt x="679" y="201"/>
                      </a:lnTo>
                      <a:lnTo>
                        <a:pt x="680" y="204"/>
                      </a:lnTo>
                      <a:lnTo>
                        <a:pt x="681" y="207"/>
                      </a:lnTo>
                      <a:lnTo>
                        <a:pt x="683" y="208"/>
                      </a:lnTo>
                      <a:lnTo>
                        <a:pt x="687" y="208"/>
                      </a:lnTo>
                      <a:lnTo>
                        <a:pt x="687" y="208"/>
                      </a:lnTo>
                      <a:lnTo>
                        <a:pt x="690" y="209"/>
                      </a:lnTo>
                      <a:lnTo>
                        <a:pt x="691" y="211"/>
                      </a:lnTo>
                      <a:lnTo>
                        <a:pt x="690" y="213"/>
                      </a:lnTo>
                      <a:lnTo>
                        <a:pt x="689" y="218"/>
                      </a:lnTo>
                      <a:lnTo>
                        <a:pt x="689" y="218"/>
                      </a:lnTo>
                      <a:lnTo>
                        <a:pt x="685" y="226"/>
                      </a:lnTo>
                      <a:lnTo>
                        <a:pt x="684" y="229"/>
                      </a:lnTo>
                      <a:lnTo>
                        <a:pt x="683" y="230"/>
                      </a:lnTo>
                      <a:lnTo>
                        <a:pt x="682" y="230"/>
                      </a:lnTo>
                      <a:lnTo>
                        <a:pt x="680" y="229"/>
                      </a:lnTo>
                      <a:lnTo>
                        <a:pt x="680" y="229"/>
                      </a:lnTo>
                      <a:lnTo>
                        <a:pt x="673" y="222"/>
                      </a:lnTo>
                      <a:lnTo>
                        <a:pt x="671" y="221"/>
                      </a:lnTo>
                      <a:lnTo>
                        <a:pt x="671" y="221"/>
                      </a:lnTo>
                      <a:lnTo>
                        <a:pt x="670" y="224"/>
                      </a:lnTo>
                      <a:lnTo>
                        <a:pt x="670" y="224"/>
                      </a:lnTo>
                      <a:lnTo>
                        <a:pt x="670" y="230"/>
                      </a:lnTo>
                      <a:lnTo>
                        <a:pt x="670" y="234"/>
                      </a:lnTo>
                      <a:lnTo>
                        <a:pt x="670" y="236"/>
                      </a:lnTo>
                      <a:lnTo>
                        <a:pt x="673" y="237"/>
                      </a:lnTo>
                      <a:lnTo>
                        <a:pt x="673" y="237"/>
                      </a:lnTo>
                      <a:lnTo>
                        <a:pt x="680" y="237"/>
                      </a:lnTo>
                      <a:lnTo>
                        <a:pt x="686" y="237"/>
                      </a:lnTo>
                      <a:lnTo>
                        <a:pt x="691" y="236"/>
                      </a:lnTo>
                      <a:lnTo>
                        <a:pt x="694" y="235"/>
                      </a:lnTo>
                      <a:lnTo>
                        <a:pt x="695" y="233"/>
                      </a:lnTo>
                      <a:lnTo>
                        <a:pt x="695" y="233"/>
                      </a:lnTo>
                      <a:lnTo>
                        <a:pt x="695" y="231"/>
                      </a:lnTo>
                      <a:lnTo>
                        <a:pt x="696" y="230"/>
                      </a:lnTo>
                      <a:lnTo>
                        <a:pt x="699" y="227"/>
                      </a:lnTo>
                      <a:lnTo>
                        <a:pt x="700" y="227"/>
                      </a:lnTo>
                      <a:lnTo>
                        <a:pt x="701" y="229"/>
                      </a:lnTo>
                      <a:lnTo>
                        <a:pt x="702" y="230"/>
                      </a:lnTo>
                      <a:lnTo>
                        <a:pt x="701" y="232"/>
                      </a:lnTo>
                      <a:lnTo>
                        <a:pt x="701" y="232"/>
                      </a:lnTo>
                      <a:lnTo>
                        <a:pt x="699" y="236"/>
                      </a:lnTo>
                      <a:lnTo>
                        <a:pt x="699" y="240"/>
                      </a:lnTo>
                      <a:lnTo>
                        <a:pt x="699" y="244"/>
                      </a:lnTo>
                      <a:lnTo>
                        <a:pt x="700" y="249"/>
                      </a:lnTo>
                      <a:lnTo>
                        <a:pt x="700" y="249"/>
                      </a:lnTo>
                      <a:lnTo>
                        <a:pt x="701" y="254"/>
                      </a:lnTo>
                      <a:lnTo>
                        <a:pt x="702" y="261"/>
                      </a:lnTo>
                      <a:lnTo>
                        <a:pt x="703" y="266"/>
                      </a:lnTo>
                      <a:lnTo>
                        <a:pt x="704" y="268"/>
                      </a:lnTo>
                      <a:lnTo>
                        <a:pt x="705" y="268"/>
                      </a:lnTo>
                      <a:lnTo>
                        <a:pt x="705" y="268"/>
                      </a:lnTo>
                      <a:lnTo>
                        <a:pt x="711" y="269"/>
                      </a:lnTo>
                      <a:lnTo>
                        <a:pt x="717" y="269"/>
                      </a:lnTo>
                      <a:lnTo>
                        <a:pt x="720" y="268"/>
                      </a:lnTo>
                      <a:lnTo>
                        <a:pt x="723" y="267"/>
                      </a:lnTo>
                      <a:lnTo>
                        <a:pt x="724" y="265"/>
                      </a:lnTo>
                      <a:lnTo>
                        <a:pt x="725" y="262"/>
                      </a:lnTo>
                      <a:lnTo>
                        <a:pt x="725" y="262"/>
                      </a:lnTo>
                      <a:lnTo>
                        <a:pt x="726" y="252"/>
                      </a:lnTo>
                      <a:lnTo>
                        <a:pt x="726" y="248"/>
                      </a:lnTo>
                      <a:lnTo>
                        <a:pt x="723" y="244"/>
                      </a:lnTo>
                      <a:lnTo>
                        <a:pt x="723" y="244"/>
                      </a:lnTo>
                      <a:lnTo>
                        <a:pt x="720" y="239"/>
                      </a:lnTo>
                      <a:lnTo>
                        <a:pt x="719" y="234"/>
                      </a:lnTo>
                      <a:lnTo>
                        <a:pt x="719" y="229"/>
                      </a:lnTo>
                      <a:lnTo>
                        <a:pt x="720" y="223"/>
                      </a:lnTo>
                      <a:lnTo>
                        <a:pt x="723" y="213"/>
                      </a:lnTo>
                      <a:lnTo>
                        <a:pt x="724" y="210"/>
                      </a:lnTo>
                      <a:lnTo>
                        <a:pt x="726" y="209"/>
                      </a:lnTo>
                      <a:lnTo>
                        <a:pt x="726" y="209"/>
                      </a:lnTo>
                      <a:lnTo>
                        <a:pt x="729" y="209"/>
                      </a:lnTo>
                      <a:lnTo>
                        <a:pt x="730" y="210"/>
                      </a:lnTo>
                      <a:lnTo>
                        <a:pt x="728" y="219"/>
                      </a:lnTo>
                      <a:lnTo>
                        <a:pt x="728" y="219"/>
                      </a:lnTo>
                      <a:lnTo>
                        <a:pt x="727" y="227"/>
                      </a:lnTo>
                      <a:lnTo>
                        <a:pt x="728" y="235"/>
                      </a:lnTo>
                      <a:lnTo>
                        <a:pt x="731" y="251"/>
                      </a:lnTo>
                      <a:lnTo>
                        <a:pt x="731" y="251"/>
                      </a:lnTo>
                      <a:lnTo>
                        <a:pt x="732" y="259"/>
                      </a:lnTo>
                      <a:lnTo>
                        <a:pt x="732" y="263"/>
                      </a:lnTo>
                      <a:lnTo>
                        <a:pt x="731" y="265"/>
                      </a:lnTo>
                      <a:lnTo>
                        <a:pt x="728" y="269"/>
                      </a:lnTo>
                      <a:lnTo>
                        <a:pt x="728" y="269"/>
                      </a:lnTo>
                      <a:lnTo>
                        <a:pt x="720" y="278"/>
                      </a:lnTo>
                      <a:lnTo>
                        <a:pt x="719" y="281"/>
                      </a:lnTo>
                      <a:lnTo>
                        <a:pt x="719" y="283"/>
                      </a:lnTo>
                      <a:lnTo>
                        <a:pt x="720" y="283"/>
                      </a:lnTo>
                      <a:lnTo>
                        <a:pt x="720" y="283"/>
                      </a:lnTo>
                      <a:lnTo>
                        <a:pt x="723" y="284"/>
                      </a:lnTo>
                      <a:lnTo>
                        <a:pt x="725" y="283"/>
                      </a:lnTo>
                      <a:lnTo>
                        <a:pt x="729" y="281"/>
                      </a:lnTo>
                      <a:lnTo>
                        <a:pt x="734" y="277"/>
                      </a:lnTo>
                      <a:lnTo>
                        <a:pt x="737" y="273"/>
                      </a:lnTo>
                      <a:lnTo>
                        <a:pt x="737" y="273"/>
                      </a:lnTo>
                      <a:lnTo>
                        <a:pt x="739" y="270"/>
                      </a:lnTo>
                      <a:lnTo>
                        <a:pt x="740" y="268"/>
                      </a:lnTo>
                      <a:lnTo>
                        <a:pt x="744" y="267"/>
                      </a:lnTo>
                      <a:lnTo>
                        <a:pt x="745" y="266"/>
                      </a:lnTo>
                      <a:lnTo>
                        <a:pt x="747" y="264"/>
                      </a:lnTo>
                      <a:lnTo>
                        <a:pt x="748" y="262"/>
                      </a:lnTo>
                      <a:lnTo>
                        <a:pt x="748" y="258"/>
                      </a:lnTo>
                      <a:lnTo>
                        <a:pt x="748" y="258"/>
                      </a:lnTo>
                      <a:lnTo>
                        <a:pt x="748" y="235"/>
                      </a:lnTo>
                      <a:lnTo>
                        <a:pt x="747" y="225"/>
                      </a:lnTo>
                      <a:lnTo>
                        <a:pt x="745" y="217"/>
                      </a:lnTo>
                      <a:lnTo>
                        <a:pt x="745" y="217"/>
                      </a:lnTo>
                      <a:lnTo>
                        <a:pt x="743" y="211"/>
                      </a:lnTo>
                      <a:lnTo>
                        <a:pt x="743" y="207"/>
                      </a:lnTo>
                      <a:lnTo>
                        <a:pt x="744" y="206"/>
                      </a:lnTo>
                      <a:lnTo>
                        <a:pt x="746" y="205"/>
                      </a:lnTo>
                      <a:lnTo>
                        <a:pt x="751" y="204"/>
                      </a:lnTo>
                      <a:lnTo>
                        <a:pt x="751" y="204"/>
                      </a:lnTo>
                      <a:lnTo>
                        <a:pt x="754" y="205"/>
                      </a:lnTo>
                      <a:lnTo>
                        <a:pt x="755" y="206"/>
                      </a:lnTo>
                      <a:lnTo>
                        <a:pt x="757" y="211"/>
                      </a:lnTo>
                      <a:lnTo>
                        <a:pt x="760" y="216"/>
                      </a:lnTo>
                      <a:lnTo>
                        <a:pt x="762" y="218"/>
                      </a:lnTo>
                      <a:lnTo>
                        <a:pt x="766" y="219"/>
                      </a:lnTo>
                      <a:lnTo>
                        <a:pt x="766" y="219"/>
                      </a:lnTo>
                      <a:lnTo>
                        <a:pt x="769" y="218"/>
                      </a:lnTo>
                      <a:lnTo>
                        <a:pt x="771" y="217"/>
                      </a:lnTo>
                      <a:lnTo>
                        <a:pt x="773" y="215"/>
                      </a:lnTo>
                      <a:lnTo>
                        <a:pt x="774" y="211"/>
                      </a:lnTo>
                      <a:lnTo>
                        <a:pt x="775" y="208"/>
                      </a:lnTo>
                      <a:lnTo>
                        <a:pt x="775" y="206"/>
                      </a:lnTo>
                      <a:lnTo>
                        <a:pt x="774" y="203"/>
                      </a:lnTo>
                      <a:lnTo>
                        <a:pt x="773" y="202"/>
                      </a:lnTo>
                      <a:lnTo>
                        <a:pt x="773" y="202"/>
                      </a:lnTo>
                      <a:lnTo>
                        <a:pt x="770" y="198"/>
                      </a:lnTo>
                      <a:lnTo>
                        <a:pt x="768" y="194"/>
                      </a:lnTo>
                      <a:lnTo>
                        <a:pt x="767" y="189"/>
                      </a:lnTo>
                      <a:lnTo>
                        <a:pt x="767" y="187"/>
                      </a:lnTo>
                      <a:lnTo>
                        <a:pt x="767" y="187"/>
                      </a:lnTo>
                      <a:lnTo>
                        <a:pt x="769" y="187"/>
                      </a:lnTo>
                      <a:lnTo>
                        <a:pt x="771" y="188"/>
                      </a:lnTo>
                      <a:lnTo>
                        <a:pt x="774" y="191"/>
                      </a:lnTo>
                      <a:lnTo>
                        <a:pt x="780" y="193"/>
                      </a:lnTo>
                      <a:lnTo>
                        <a:pt x="780" y="193"/>
                      </a:lnTo>
                      <a:lnTo>
                        <a:pt x="786" y="196"/>
                      </a:lnTo>
                      <a:lnTo>
                        <a:pt x="791" y="199"/>
                      </a:lnTo>
                      <a:lnTo>
                        <a:pt x="796" y="203"/>
                      </a:lnTo>
                      <a:lnTo>
                        <a:pt x="797" y="207"/>
                      </a:lnTo>
                      <a:lnTo>
                        <a:pt x="797" y="207"/>
                      </a:lnTo>
                      <a:lnTo>
                        <a:pt x="798" y="210"/>
                      </a:lnTo>
                      <a:lnTo>
                        <a:pt x="799" y="212"/>
                      </a:lnTo>
                      <a:lnTo>
                        <a:pt x="802" y="212"/>
                      </a:lnTo>
                      <a:lnTo>
                        <a:pt x="805" y="212"/>
                      </a:lnTo>
                      <a:lnTo>
                        <a:pt x="805" y="212"/>
                      </a:lnTo>
                      <a:lnTo>
                        <a:pt x="808" y="212"/>
                      </a:lnTo>
                      <a:lnTo>
                        <a:pt x="809" y="211"/>
                      </a:lnTo>
                      <a:lnTo>
                        <a:pt x="804" y="204"/>
                      </a:lnTo>
                      <a:lnTo>
                        <a:pt x="804" y="204"/>
                      </a:lnTo>
                      <a:lnTo>
                        <a:pt x="801" y="198"/>
                      </a:lnTo>
                      <a:lnTo>
                        <a:pt x="800" y="193"/>
                      </a:lnTo>
                      <a:lnTo>
                        <a:pt x="800" y="189"/>
                      </a:lnTo>
                      <a:lnTo>
                        <a:pt x="801" y="183"/>
                      </a:lnTo>
                      <a:lnTo>
                        <a:pt x="801" y="183"/>
                      </a:lnTo>
                      <a:lnTo>
                        <a:pt x="803" y="179"/>
                      </a:lnTo>
                      <a:lnTo>
                        <a:pt x="804" y="176"/>
                      </a:lnTo>
                      <a:lnTo>
                        <a:pt x="804" y="174"/>
                      </a:lnTo>
                      <a:lnTo>
                        <a:pt x="803" y="172"/>
                      </a:lnTo>
                      <a:lnTo>
                        <a:pt x="803" y="172"/>
                      </a:lnTo>
                      <a:lnTo>
                        <a:pt x="799" y="170"/>
                      </a:lnTo>
                      <a:lnTo>
                        <a:pt x="790" y="168"/>
                      </a:lnTo>
                      <a:lnTo>
                        <a:pt x="781" y="167"/>
                      </a:lnTo>
                      <a:lnTo>
                        <a:pt x="774" y="166"/>
                      </a:lnTo>
                      <a:lnTo>
                        <a:pt x="774" y="166"/>
                      </a:lnTo>
                      <a:lnTo>
                        <a:pt x="771" y="164"/>
                      </a:lnTo>
                      <a:lnTo>
                        <a:pt x="770" y="160"/>
                      </a:lnTo>
                      <a:lnTo>
                        <a:pt x="770" y="158"/>
                      </a:lnTo>
                      <a:lnTo>
                        <a:pt x="770" y="156"/>
                      </a:lnTo>
                      <a:lnTo>
                        <a:pt x="771" y="155"/>
                      </a:lnTo>
                      <a:lnTo>
                        <a:pt x="774" y="155"/>
                      </a:lnTo>
                      <a:lnTo>
                        <a:pt x="774" y="155"/>
                      </a:lnTo>
                      <a:lnTo>
                        <a:pt x="783" y="156"/>
                      </a:lnTo>
                      <a:lnTo>
                        <a:pt x="786" y="156"/>
                      </a:lnTo>
                      <a:lnTo>
                        <a:pt x="789" y="155"/>
                      </a:lnTo>
                      <a:lnTo>
                        <a:pt x="789" y="155"/>
                      </a:lnTo>
                      <a:lnTo>
                        <a:pt x="793" y="152"/>
                      </a:lnTo>
                      <a:lnTo>
                        <a:pt x="798" y="150"/>
                      </a:lnTo>
                      <a:lnTo>
                        <a:pt x="800" y="149"/>
                      </a:lnTo>
                      <a:lnTo>
                        <a:pt x="802" y="149"/>
                      </a:lnTo>
                      <a:lnTo>
                        <a:pt x="803" y="150"/>
                      </a:lnTo>
                      <a:lnTo>
                        <a:pt x="804" y="152"/>
                      </a:lnTo>
                      <a:lnTo>
                        <a:pt x="804" y="152"/>
                      </a:lnTo>
                      <a:lnTo>
                        <a:pt x="805" y="162"/>
                      </a:lnTo>
                      <a:lnTo>
                        <a:pt x="808" y="165"/>
                      </a:lnTo>
                      <a:lnTo>
                        <a:pt x="811" y="167"/>
                      </a:lnTo>
                      <a:lnTo>
                        <a:pt x="811" y="167"/>
                      </a:lnTo>
                      <a:lnTo>
                        <a:pt x="813" y="168"/>
                      </a:lnTo>
                      <a:lnTo>
                        <a:pt x="815" y="169"/>
                      </a:lnTo>
                      <a:lnTo>
                        <a:pt x="817" y="174"/>
                      </a:lnTo>
                      <a:lnTo>
                        <a:pt x="819" y="177"/>
                      </a:lnTo>
                      <a:lnTo>
                        <a:pt x="820" y="178"/>
                      </a:lnTo>
                      <a:lnTo>
                        <a:pt x="824" y="179"/>
                      </a:lnTo>
                      <a:lnTo>
                        <a:pt x="824" y="179"/>
                      </a:lnTo>
                      <a:lnTo>
                        <a:pt x="826" y="179"/>
                      </a:lnTo>
                      <a:lnTo>
                        <a:pt x="828" y="178"/>
                      </a:lnTo>
                      <a:lnTo>
                        <a:pt x="830" y="175"/>
                      </a:lnTo>
                      <a:lnTo>
                        <a:pt x="832" y="172"/>
                      </a:lnTo>
                      <a:lnTo>
                        <a:pt x="832" y="170"/>
                      </a:lnTo>
                      <a:lnTo>
                        <a:pt x="832" y="170"/>
                      </a:lnTo>
                      <a:lnTo>
                        <a:pt x="834" y="169"/>
                      </a:lnTo>
                      <a:lnTo>
                        <a:pt x="837" y="168"/>
                      </a:lnTo>
                      <a:lnTo>
                        <a:pt x="842" y="169"/>
                      </a:lnTo>
                      <a:lnTo>
                        <a:pt x="842" y="169"/>
                      </a:lnTo>
                      <a:lnTo>
                        <a:pt x="848" y="170"/>
                      </a:lnTo>
                      <a:lnTo>
                        <a:pt x="855" y="172"/>
                      </a:lnTo>
                      <a:lnTo>
                        <a:pt x="857" y="172"/>
                      </a:lnTo>
                      <a:lnTo>
                        <a:pt x="859" y="170"/>
                      </a:lnTo>
                      <a:lnTo>
                        <a:pt x="860" y="168"/>
                      </a:lnTo>
                      <a:lnTo>
                        <a:pt x="860" y="166"/>
                      </a:lnTo>
                      <a:lnTo>
                        <a:pt x="860" y="166"/>
                      </a:lnTo>
                      <a:lnTo>
                        <a:pt x="860" y="164"/>
                      </a:lnTo>
                      <a:lnTo>
                        <a:pt x="859" y="163"/>
                      </a:lnTo>
                      <a:lnTo>
                        <a:pt x="857" y="161"/>
                      </a:lnTo>
                      <a:lnTo>
                        <a:pt x="856" y="161"/>
                      </a:lnTo>
                      <a:lnTo>
                        <a:pt x="855" y="159"/>
                      </a:lnTo>
                      <a:lnTo>
                        <a:pt x="855" y="156"/>
                      </a:lnTo>
                      <a:lnTo>
                        <a:pt x="854" y="153"/>
                      </a:lnTo>
                      <a:lnTo>
                        <a:pt x="854" y="153"/>
                      </a:lnTo>
                      <a:lnTo>
                        <a:pt x="854" y="145"/>
                      </a:lnTo>
                      <a:lnTo>
                        <a:pt x="854" y="137"/>
                      </a:lnTo>
                      <a:lnTo>
                        <a:pt x="853" y="131"/>
                      </a:lnTo>
                      <a:lnTo>
                        <a:pt x="849" y="127"/>
                      </a:lnTo>
                      <a:lnTo>
                        <a:pt x="849" y="127"/>
                      </a:lnTo>
                      <a:lnTo>
                        <a:pt x="849" y="126"/>
                      </a:lnTo>
                      <a:lnTo>
                        <a:pt x="849" y="126"/>
                      </a:lnTo>
                      <a:lnTo>
                        <a:pt x="854" y="125"/>
                      </a:lnTo>
                      <a:lnTo>
                        <a:pt x="858" y="123"/>
                      </a:lnTo>
                      <a:lnTo>
                        <a:pt x="859" y="121"/>
                      </a:lnTo>
                      <a:lnTo>
                        <a:pt x="860" y="119"/>
                      </a:lnTo>
                      <a:lnTo>
                        <a:pt x="860" y="119"/>
                      </a:lnTo>
                      <a:lnTo>
                        <a:pt x="859" y="105"/>
                      </a:lnTo>
                      <a:lnTo>
                        <a:pt x="859" y="103"/>
                      </a:lnTo>
                      <a:lnTo>
                        <a:pt x="860" y="101"/>
                      </a:lnTo>
                      <a:lnTo>
                        <a:pt x="861" y="101"/>
                      </a:lnTo>
                      <a:lnTo>
                        <a:pt x="863" y="101"/>
                      </a:lnTo>
                      <a:lnTo>
                        <a:pt x="863" y="101"/>
                      </a:lnTo>
                      <a:lnTo>
                        <a:pt x="870" y="104"/>
                      </a:lnTo>
                      <a:lnTo>
                        <a:pt x="876" y="106"/>
                      </a:lnTo>
                      <a:lnTo>
                        <a:pt x="880" y="107"/>
                      </a:lnTo>
                      <a:lnTo>
                        <a:pt x="882" y="107"/>
                      </a:lnTo>
                      <a:lnTo>
                        <a:pt x="885" y="106"/>
                      </a:lnTo>
                      <a:lnTo>
                        <a:pt x="887" y="103"/>
                      </a:lnTo>
                      <a:lnTo>
                        <a:pt x="887" y="103"/>
                      </a:lnTo>
                      <a:lnTo>
                        <a:pt x="888" y="101"/>
                      </a:lnTo>
                      <a:lnTo>
                        <a:pt x="888" y="98"/>
                      </a:lnTo>
                      <a:lnTo>
                        <a:pt x="887" y="97"/>
                      </a:lnTo>
                      <a:lnTo>
                        <a:pt x="886" y="96"/>
                      </a:lnTo>
                      <a:lnTo>
                        <a:pt x="882" y="95"/>
                      </a:lnTo>
                      <a:lnTo>
                        <a:pt x="881" y="94"/>
                      </a:lnTo>
                      <a:lnTo>
                        <a:pt x="880" y="93"/>
                      </a:lnTo>
                      <a:lnTo>
                        <a:pt x="880" y="93"/>
                      </a:lnTo>
                      <a:lnTo>
                        <a:pt x="881" y="92"/>
                      </a:lnTo>
                      <a:lnTo>
                        <a:pt x="882" y="91"/>
                      </a:lnTo>
                      <a:lnTo>
                        <a:pt x="888" y="91"/>
                      </a:lnTo>
                      <a:lnTo>
                        <a:pt x="895" y="90"/>
                      </a:lnTo>
                      <a:lnTo>
                        <a:pt x="898" y="88"/>
                      </a:lnTo>
                      <a:lnTo>
                        <a:pt x="899" y="86"/>
                      </a:lnTo>
                      <a:lnTo>
                        <a:pt x="899" y="86"/>
                      </a:lnTo>
                      <a:lnTo>
                        <a:pt x="899" y="81"/>
                      </a:lnTo>
                      <a:lnTo>
                        <a:pt x="898" y="78"/>
                      </a:lnTo>
                      <a:lnTo>
                        <a:pt x="896" y="75"/>
                      </a:lnTo>
                      <a:lnTo>
                        <a:pt x="895" y="70"/>
                      </a:lnTo>
                      <a:lnTo>
                        <a:pt x="895" y="70"/>
                      </a:lnTo>
                      <a:lnTo>
                        <a:pt x="894" y="63"/>
                      </a:lnTo>
                      <a:lnTo>
                        <a:pt x="892" y="55"/>
                      </a:lnTo>
                      <a:lnTo>
                        <a:pt x="892" y="49"/>
                      </a:lnTo>
                      <a:lnTo>
                        <a:pt x="895" y="47"/>
                      </a:lnTo>
                      <a:lnTo>
                        <a:pt x="896" y="46"/>
                      </a:lnTo>
                      <a:lnTo>
                        <a:pt x="896" y="46"/>
                      </a:lnTo>
                      <a:lnTo>
                        <a:pt x="898" y="46"/>
                      </a:lnTo>
                      <a:lnTo>
                        <a:pt x="899" y="47"/>
                      </a:lnTo>
                      <a:lnTo>
                        <a:pt x="900" y="50"/>
                      </a:lnTo>
                      <a:lnTo>
                        <a:pt x="902" y="55"/>
                      </a:lnTo>
                      <a:lnTo>
                        <a:pt x="903" y="56"/>
                      </a:lnTo>
                      <a:lnTo>
                        <a:pt x="905" y="58"/>
                      </a:lnTo>
                      <a:lnTo>
                        <a:pt x="905" y="58"/>
                      </a:lnTo>
                      <a:lnTo>
                        <a:pt x="909" y="58"/>
                      </a:lnTo>
                      <a:lnTo>
                        <a:pt x="912" y="56"/>
                      </a:lnTo>
                      <a:lnTo>
                        <a:pt x="917" y="53"/>
                      </a:lnTo>
                      <a:lnTo>
                        <a:pt x="922" y="50"/>
                      </a:lnTo>
                      <a:lnTo>
                        <a:pt x="924" y="50"/>
                      </a:lnTo>
                      <a:lnTo>
                        <a:pt x="926" y="50"/>
                      </a:lnTo>
                      <a:lnTo>
                        <a:pt x="926" y="50"/>
                      </a:lnTo>
                      <a:lnTo>
                        <a:pt x="928" y="52"/>
                      </a:lnTo>
                      <a:lnTo>
                        <a:pt x="928" y="52"/>
                      </a:lnTo>
                      <a:lnTo>
                        <a:pt x="927" y="55"/>
                      </a:lnTo>
                      <a:lnTo>
                        <a:pt x="925" y="62"/>
                      </a:lnTo>
                      <a:lnTo>
                        <a:pt x="925" y="62"/>
                      </a:lnTo>
                      <a:lnTo>
                        <a:pt x="923" y="76"/>
                      </a:lnTo>
                      <a:lnTo>
                        <a:pt x="922" y="81"/>
                      </a:lnTo>
                      <a:lnTo>
                        <a:pt x="917" y="86"/>
                      </a:lnTo>
                      <a:lnTo>
                        <a:pt x="917" y="86"/>
                      </a:lnTo>
                      <a:lnTo>
                        <a:pt x="915" y="88"/>
                      </a:lnTo>
                      <a:lnTo>
                        <a:pt x="914" y="91"/>
                      </a:lnTo>
                      <a:lnTo>
                        <a:pt x="912" y="97"/>
                      </a:lnTo>
                      <a:lnTo>
                        <a:pt x="913" y="103"/>
                      </a:lnTo>
                      <a:lnTo>
                        <a:pt x="914" y="105"/>
                      </a:lnTo>
                      <a:lnTo>
                        <a:pt x="916" y="107"/>
                      </a:lnTo>
                      <a:lnTo>
                        <a:pt x="916" y="107"/>
                      </a:lnTo>
                      <a:lnTo>
                        <a:pt x="917" y="109"/>
                      </a:lnTo>
                      <a:lnTo>
                        <a:pt x="918" y="112"/>
                      </a:lnTo>
                      <a:lnTo>
                        <a:pt x="920" y="123"/>
                      </a:lnTo>
                      <a:lnTo>
                        <a:pt x="920" y="138"/>
                      </a:lnTo>
                      <a:lnTo>
                        <a:pt x="939" y="137"/>
                      </a:lnTo>
                      <a:lnTo>
                        <a:pt x="939" y="137"/>
                      </a:lnTo>
                      <a:lnTo>
                        <a:pt x="941" y="122"/>
                      </a:lnTo>
                      <a:lnTo>
                        <a:pt x="941" y="111"/>
                      </a:lnTo>
                      <a:lnTo>
                        <a:pt x="941" y="104"/>
                      </a:lnTo>
                      <a:lnTo>
                        <a:pt x="941" y="104"/>
                      </a:lnTo>
                      <a:lnTo>
                        <a:pt x="941" y="101"/>
                      </a:lnTo>
                      <a:lnTo>
                        <a:pt x="942" y="98"/>
                      </a:lnTo>
                      <a:lnTo>
                        <a:pt x="944" y="93"/>
                      </a:lnTo>
                      <a:lnTo>
                        <a:pt x="947" y="88"/>
                      </a:lnTo>
                      <a:lnTo>
                        <a:pt x="948" y="83"/>
                      </a:lnTo>
                      <a:lnTo>
                        <a:pt x="948" y="83"/>
                      </a:lnTo>
                      <a:lnTo>
                        <a:pt x="949" y="81"/>
                      </a:lnTo>
                      <a:lnTo>
                        <a:pt x="951" y="79"/>
                      </a:lnTo>
                      <a:lnTo>
                        <a:pt x="955" y="76"/>
                      </a:lnTo>
                      <a:lnTo>
                        <a:pt x="958" y="72"/>
                      </a:lnTo>
                      <a:lnTo>
                        <a:pt x="959" y="68"/>
                      </a:lnTo>
                      <a:lnTo>
                        <a:pt x="960" y="64"/>
                      </a:lnTo>
                      <a:lnTo>
                        <a:pt x="960" y="64"/>
                      </a:lnTo>
                      <a:lnTo>
                        <a:pt x="960" y="60"/>
                      </a:lnTo>
                      <a:lnTo>
                        <a:pt x="961" y="54"/>
                      </a:lnTo>
                      <a:lnTo>
                        <a:pt x="965" y="41"/>
                      </a:lnTo>
                      <a:lnTo>
                        <a:pt x="969" y="31"/>
                      </a:lnTo>
                      <a:lnTo>
                        <a:pt x="971" y="29"/>
                      </a:lnTo>
                      <a:lnTo>
                        <a:pt x="972" y="27"/>
                      </a:lnTo>
                      <a:lnTo>
                        <a:pt x="972" y="27"/>
                      </a:lnTo>
                      <a:lnTo>
                        <a:pt x="974" y="30"/>
                      </a:lnTo>
                      <a:lnTo>
                        <a:pt x="975" y="31"/>
                      </a:lnTo>
                      <a:lnTo>
                        <a:pt x="974" y="34"/>
                      </a:lnTo>
                      <a:lnTo>
                        <a:pt x="972" y="40"/>
                      </a:lnTo>
                      <a:lnTo>
                        <a:pt x="972" y="40"/>
                      </a:lnTo>
                      <a:lnTo>
                        <a:pt x="968" y="48"/>
                      </a:lnTo>
                      <a:lnTo>
                        <a:pt x="966" y="58"/>
                      </a:lnTo>
                      <a:lnTo>
                        <a:pt x="965" y="61"/>
                      </a:lnTo>
                      <a:lnTo>
                        <a:pt x="965" y="64"/>
                      </a:lnTo>
                      <a:lnTo>
                        <a:pt x="966" y="66"/>
                      </a:lnTo>
                      <a:lnTo>
                        <a:pt x="968" y="67"/>
                      </a:lnTo>
                      <a:lnTo>
                        <a:pt x="968" y="67"/>
                      </a:lnTo>
                      <a:lnTo>
                        <a:pt x="977" y="69"/>
                      </a:lnTo>
                      <a:lnTo>
                        <a:pt x="979" y="69"/>
                      </a:lnTo>
                      <a:lnTo>
                        <a:pt x="981" y="72"/>
                      </a:lnTo>
                      <a:lnTo>
                        <a:pt x="982" y="73"/>
                      </a:lnTo>
                      <a:lnTo>
                        <a:pt x="982" y="76"/>
                      </a:lnTo>
                      <a:lnTo>
                        <a:pt x="982" y="76"/>
                      </a:lnTo>
                      <a:lnTo>
                        <a:pt x="981" y="83"/>
                      </a:lnTo>
                      <a:lnTo>
                        <a:pt x="979" y="91"/>
                      </a:lnTo>
                      <a:lnTo>
                        <a:pt x="977" y="96"/>
                      </a:lnTo>
                      <a:lnTo>
                        <a:pt x="977" y="98"/>
                      </a:lnTo>
                      <a:lnTo>
                        <a:pt x="980" y="98"/>
                      </a:lnTo>
                      <a:lnTo>
                        <a:pt x="980" y="98"/>
                      </a:lnTo>
                      <a:lnTo>
                        <a:pt x="982" y="98"/>
                      </a:lnTo>
                      <a:lnTo>
                        <a:pt x="984" y="96"/>
                      </a:lnTo>
                      <a:lnTo>
                        <a:pt x="989" y="90"/>
                      </a:lnTo>
                      <a:lnTo>
                        <a:pt x="995" y="81"/>
                      </a:lnTo>
                      <a:lnTo>
                        <a:pt x="998" y="78"/>
                      </a:lnTo>
                      <a:lnTo>
                        <a:pt x="1001" y="75"/>
                      </a:lnTo>
                      <a:lnTo>
                        <a:pt x="1001" y="75"/>
                      </a:lnTo>
                      <a:lnTo>
                        <a:pt x="1006" y="69"/>
                      </a:lnTo>
                      <a:lnTo>
                        <a:pt x="1010" y="65"/>
                      </a:lnTo>
                      <a:lnTo>
                        <a:pt x="1010" y="60"/>
                      </a:lnTo>
                      <a:lnTo>
                        <a:pt x="1010" y="59"/>
                      </a:lnTo>
                      <a:lnTo>
                        <a:pt x="1008" y="56"/>
                      </a:lnTo>
                      <a:lnTo>
                        <a:pt x="1008" y="56"/>
                      </a:lnTo>
                      <a:lnTo>
                        <a:pt x="1005" y="55"/>
                      </a:lnTo>
                      <a:lnTo>
                        <a:pt x="1003" y="54"/>
                      </a:lnTo>
                      <a:lnTo>
                        <a:pt x="1002" y="52"/>
                      </a:lnTo>
                      <a:lnTo>
                        <a:pt x="1002" y="48"/>
                      </a:lnTo>
                      <a:lnTo>
                        <a:pt x="1002" y="48"/>
                      </a:lnTo>
                      <a:lnTo>
                        <a:pt x="1003" y="45"/>
                      </a:lnTo>
                      <a:lnTo>
                        <a:pt x="1004" y="43"/>
                      </a:lnTo>
                      <a:lnTo>
                        <a:pt x="1008" y="39"/>
                      </a:lnTo>
                      <a:lnTo>
                        <a:pt x="1011" y="37"/>
                      </a:lnTo>
                      <a:lnTo>
                        <a:pt x="1012" y="35"/>
                      </a:lnTo>
                      <a:lnTo>
                        <a:pt x="1012" y="33"/>
                      </a:lnTo>
                      <a:lnTo>
                        <a:pt x="1012" y="33"/>
                      </a:lnTo>
                      <a:lnTo>
                        <a:pt x="1012" y="27"/>
                      </a:lnTo>
                      <a:lnTo>
                        <a:pt x="1012" y="23"/>
                      </a:lnTo>
                      <a:lnTo>
                        <a:pt x="1012" y="21"/>
                      </a:lnTo>
                      <a:lnTo>
                        <a:pt x="1011" y="20"/>
                      </a:lnTo>
                      <a:lnTo>
                        <a:pt x="1009" y="19"/>
                      </a:lnTo>
                      <a:lnTo>
                        <a:pt x="1006" y="18"/>
                      </a:lnTo>
                      <a:lnTo>
                        <a:pt x="1006" y="18"/>
                      </a:lnTo>
                      <a:lnTo>
                        <a:pt x="1003" y="17"/>
                      </a:lnTo>
                      <a:lnTo>
                        <a:pt x="1002" y="16"/>
                      </a:lnTo>
                      <a:lnTo>
                        <a:pt x="1001" y="12"/>
                      </a:lnTo>
                      <a:lnTo>
                        <a:pt x="1001" y="10"/>
                      </a:lnTo>
                      <a:lnTo>
                        <a:pt x="1002" y="7"/>
                      </a:lnTo>
                      <a:lnTo>
                        <a:pt x="1004" y="6"/>
                      </a:lnTo>
                      <a:lnTo>
                        <a:pt x="1006" y="5"/>
                      </a:lnTo>
                      <a:lnTo>
                        <a:pt x="1009" y="5"/>
                      </a:lnTo>
                      <a:lnTo>
                        <a:pt x="1009" y="5"/>
                      </a:lnTo>
                      <a:lnTo>
                        <a:pt x="1014" y="6"/>
                      </a:lnTo>
                      <a:lnTo>
                        <a:pt x="1018" y="7"/>
                      </a:lnTo>
                      <a:lnTo>
                        <a:pt x="1023" y="6"/>
                      </a:lnTo>
                      <a:lnTo>
                        <a:pt x="1026" y="3"/>
                      </a:lnTo>
                      <a:lnTo>
                        <a:pt x="1026" y="3"/>
                      </a:lnTo>
                      <a:lnTo>
                        <a:pt x="1028" y="0"/>
                      </a:lnTo>
                      <a:lnTo>
                        <a:pt x="1030" y="0"/>
                      </a:lnTo>
                      <a:lnTo>
                        <a:pt x="1031" y="2"/>
                      </a:lnTo>
                      <a:lnTo>
                        <a:pt x="1031" y="5"/>
                      </a:lnTo>
                      <a:lnTo>
                        <a:pt x="1031" y="5"/>
                      </a:lnTo>
                      <a:lnTo>
                        <a:pt x="1031" y="8"/>
                      </a:lnTo>
                      <a:lnTo>
                        <a:pt x="1033" y="9"/>
                      </a:lnTo>
                      <a:lnTo>
                        <a:pt x="1037" y="10"/>
                      </a:lnTo>
                      <a:lnTo>
                        <a:pt x="1041" y="10"/>
                      </a:lnTo>
                      <a:lnTo>
                        <a:pt x="1041" y="10"/>
                      </a:lnTo>
                      <a:lnTo>
                        <a:pt x="1043" y="10"/>
                      </a:lnTo>
                      <a:lnTo>
                        <a:pt x="1045" y="11"/>
                      </a:lnTo>
                      <a:lnTo>
                        <a:pt x="1045" y="12"/>
                      </a:lnTo>
                      <a:lnTo>
                        <a:pt x="1045" y="13"/>
                      </a:lnTo>
                      <a:lnTo>
                        <a:pt x="1043" y="17"/>
                      </a:lnTo>
                      <a:lnTo>
                        <a:pt x="1039" y="18"/>
                      </a:lnTo>
                      <a:lnTo>
                        <a:pt x="1039" y="18"/>
                      </a:lnTo>
                      <a:lnTo>
                        <a:pt x="1037" y="19"/>
                      </a:lnTo>
                      <a:lnTo>
                        <a:pt x="1035" y="20"/>
                      </a:lnTo>
                      <a:lnTo>
                        <a:pt x="1034" y="22"/>
                      </a:lnTo>
                      <a:lnTo>
                        <a:pt x="1032" y="25"/>
                      </a:lnTo>
                      <a:lnTo>
                        <a:pt x="1031" y="26"/>
                      </a:lnTo>
                      <a:lnTo>
                        <a:pt x="1028" y="26"/>
                      </a:lnTo>
                      <a:lnTo>
                        <a:pt x="1028" y="26"/>
                      </a:lnTo>
                      <a:lnTo>
                        <a:pt x="1023" y="24"/>
                      </a:lnTo>
                      <a:lnTo>
                        <a:pt x="1019" y="23"/>
                      </a:lnTo>
                      <a:lnTo>
                        <a:pt x="1018" y="23"/>
                      </a:lnTo>
                      <a:lnTo>
                        <a:pt x="1017" y="24"/>
                      </a:lnTo>
                      <a:lnTo>
                        <a:pt x="1016" y="27"/>
                      </a:lnTo>
                      <a:lnTo>
                        <a:pt x="1016" y="27"/>
                      </a:lnTo>
                      <a:lnTo>
                        <a:pt x="1016" y="33"/>
                      </a:lnTo>
                      <a:lnTo>
                        <a:pt x="1016" y="36"/>
                      </a:lnTo>
                      <a:lnTo>
                        <a:pt x="1018" y="37"/>
                      </a:lnTo>
                      <a:lnTo>
                        <a:pt x="1022" y="38"/>
                      </a:lnTo>
                      <a:lnTo>
                        <a:pt x="1022" y="38"/>
                      </a:lnTo>
                      <a:lnTo>
                        <a:pt x="1025" y="38"/>
                      </a:lnTo>
                      <a:lnTo>
                        <a:pt x="1028" y="39"/>
                      </a:lnTo>
                      <a:lnTo>
                        <a:pt x="1029" y="41"/>
                      </a:lnTo>
                      <a:lnTo>
                        <a:pt x="1028" y="43"/>
                      </a:lnTo>
                      <a:lnTo>
                        <a:pt x="1028" y="43"/>
                      </a:lnTo>
                      <a:lnTo>
                        <a:pt x="1023" y="50"/>
                      </a:lnTo>
                      <a:lnTo>
                        <a:pt x="1022" y="52"/>
                      </a:lnTo>
                      <a:lnTo>
                        <a:pt x="1020" y="54"/>
                      </a:lnTo>
                      <a:lnTo>
                        <a:pt x="1022" y="55"/>
                      </a:lnTo>
                      <a:lnTo>
                        <a:pt x="1024" y="56"/>
                      </a:lnTo>
                      <a:lnTo>
                        <a:pt x="1024" y="56"/>
                      </a:lnTo>
                      <a:lnTo>
                        <a:pt x="1029" y="56"/>
                      </a:lnTo>
                      <a:lnTo>
                        <a:pt x="1033" y="55"/>
                      </a:lnTo>
                      <a:lnTo>
                        <a:pt x="1037" y="55"/>
                      </a:lnTo>
                      <a:lnTo>
                        <a:pt x="1038" y="56"/>
                      </a:lnTo>
                      <a:lnTo>
                        <a:pt x="1038" y="58"/>
                      </a:lnTo>
                      <a:lnTo>
                        <a:pt x="1038" y="58"/>
                      </a:lnTo>
                      <a:lnTo>
                        <a:pt x="1037" y="68"/>
                      </a:lnTo>
                      <a:lnTo>
                        <a:pt x="1038" y="73"/>
                      </a:lnTo>
                      <a:lnTo>
                        <a:pt x="1039" y="74"/>
                      </a:lnTo>
                      <a:lnTo>
                        <a:pt x="1041" y="74"/>
                      </a:lnTo>
                      <a:lnTo>
                        <a:pt x="1041" y="74"/>
                      </a:lnTo>
                      <a:lnTo>
                        <a:pt x="1043" y="75"/>
                      </a:lnTo>
                      <a:lnTo>
                        <a:pt x="1045" y="76"/>
                      </a:lnTo>
                      <a:lnTo>
                        <a:pt x="1047" y="79"/>
                      </a:lnTo>
                      <a:lnTo>
                        <a:pt x="1048" y="83"/>
                      </a:lnTo>
                      <a:lnTo>
                        <a:pt x="1048" y="83"/>
                      </a:lnTo>
                      <a:lnTo>
                        <a:pt x="1052" y="86"/>
                      </a:lnTo>
                      <a:lnTo>
                        <a:pt x="1055" y="86"/>
                      </a:lnTo>
                      <a:lnTo>
                        <a:pt x="1056" y="86"/>
                      </a:lnTo>
                      <a:lnTo>
                        <a:pt x="1057" y="84"/>
                      </a:lnTo>
                      <a:lnTo>
                        <a:pt x="1057" y="84"/>
                      </a:lnTo>
                      <a:lnTo>
                        <a:pt x="1058" y="82"/>
                      </a:lnTo>
                      <a:lnTo>
                        <a:pt x="1058" y="80"/>
                      </a:lnTo>
                      <a:lnTo>
                        <a:pt x="1058" y="73"/>
                      </a:lnTo>
                      <a:lnTo>
                        <a:pt x="1058" y="66"/>
                      </a:lnTo>
                      <a:lnTo>
                        <a:pt x="1058" y="64"/>
                      </a:lnTo>
                      <a:lnTo>
                        <a:pt x="1059" y="63"/>
                      </a:lnTo>
                      <a:lnTo>
                        <a:pt x="1059" y="63"/>
                      </a:lnTo>
                      <a:lnTo>
                        <a:pt x="1060" y="62"/>
                      </a:lnTo>
                      <a:lnTo>
                        <a:pt x="1061" y="59"/>
                      </a:lnTo>
                      <a:lnTo>
                        <a:pt x="1062" y="48"/>
                      </a:lnTo>
                      <a:lnTo>
                        <a:pt x="1062" y="38"/>
                      </a:lnTo>
                      <a:lnTo>
                        <a:pt x="1061" y="34"/>
                      </a:lnTo>
                      <a:lnTo>
                        <a:pt x="1060" y="33"/>
                      </a:lnTo>
                      <a:lnTo>
                        <a:pt x="1060" y="33"/>
                      </a:lnTo>
                      <a:lnTo>
                        <a:pt x="1059" y="32"/>
                      </a:lnTo>
                      <a:lnTo>
                        <a:pt x="1058" y="30"/>
                      </a:lnTo>
                      <a:lnTo>
                        <a:pt x="1058" y="23"/>
                      </a:lnTo>
                      <a:lnTo>
                        <a:pt x="1058" y="20"/>
                      </a:lnTo>
                      <a:lnTo>
                        <a:pt x="1059" y="17"/>
                      </a:lnTo>
                      <a:lnTo>
                        <a:pt x="1061" y="15"/>
                      </a:lnTo>
                      <a:lnTo>
                        <a:pt x="1063" y="15"/>
                      </a:lnTo>
                      <a:lnTo>
                        <a:pt x="1063" y="15"/>
                      </a:lnTo>
                      <a:lnTo>
                        <a:pt x="1068" y="15"/>
                      </a:lnTo>
                      <a:lnTo>
                        <a:pt x="1073" y="16"/>
                      </a:lnTo>
                      <a:lnTo>
                        <a:pt x="1076" y="19"/>
                      </a:lnTo>
                      <a:lnTo>
                        <a:pt x="1080" y="22"/>
                      </a:lnTo>
                      <a:lnTo>
                        <a:pt x="1080" y="22"/>
                      </a:lnTo>
                      <a:lnTo>
                        <a:pt x="1083" y="27"/>
                      </a:lnTo>
                      <a:lnTo>
                        <a:pt x="1086" y="31"/>
                      </a:lnTo>
                      <a:lnTo>
                        <a:pt x="1088" y="32"/>
                      </a:lnTo>
                      <a:lnTo>
                        <a:pt x="1090" y="32"/>
                      </a:lnTo>
                      <a:lnTo>
                        <a:pt x="1092" y="31"/>
                      </a:lnTo>
                      <a:lnTo>
                        <a:pt x="1095" y="30"/>
                      </a:lnTo>
                      <a:lnTo>
                        <a:pt x="1095" y="30"/>
                      </a:lnTo>
                      <a:lnTo>
                        <a:pt x="1100" y="25"/>
                      </a:lnTo>
                      <a:lnTo>
                        <a:pt x="1104" y="23"/>
                      </a:lnTo>
                      <a:lnTo>
                        <a:pt x="1105" y="22"/>
                      </a:lnTo>
                      <a:lnTo>
                        <a:pt x="1106" y="22"/>
                      </a:lnTo>
                      <a:lnTo>
                        <a:pt x="1108" y="24"/>
                      </a:lnTo>
                      <a:lnTo>
                        <a:pt x="1109" y="26"/>
                      </a:lnTo>
                      <a:lnTo>
                        <a:pt x="1109" y="26"/>
                      </a:lnTo>
                      <a:lnTo>
                        <a:pt x="1108" y="36"/>
                      </a:lnTo>
                      <a:lnTo>
                        <a:pt x="1109" y="37"/>
                      </a:lnTo>
                      <a:lnTo>
                        <a:pt x="1110" y="37"/>
                      </a:lnTo>
                      <a:lnTo>
                        <a:pt x="1113" y="37"/>
                      </a:lnTo>
                      <a:lnTo>
                        <a:pt x="1113" y="37"/>
                      </a:lnTo>
                      <a:lnTo>
                        <a:pt x="1116" y="36"/>
                      </a:lnTo>
                      <a:lnTo>
                        <a:pt x="1117" y="36"/>
                      </a:lnTo>
                      <a:lnTo>
                        <a:pt x="1119" y="41"/>
                      </a:lnTo>
                      <a:lnTo>
                        <a:pt x="1119" y="41"/>
                      </a:lnTo>
                      <a:lnTo>
                        <a:pt x="1120" y="45"/>
                      </a:lnTo>
                      <a:lnTo>
                        <a:pt x="1124" y="46"/>
                      </a:lnTo>
                      <a:lnTo>
                        <a:pt x="1127" y="45"/>
                      </a:lnTo>
                      <a:lnTo>
                        <a:pt x="1130" y="43"/>
                      </a:lnTo>
                      <a:lnTo>
                        <a:pt x="1130" y="43"/>
                      </a:lnTo>
                      <a:lnTo>
                        <a:pt x="1133" y="39"/>
                      </a:lnTo>
                      <a:lnTo>
                        <a:pt x="1138" y="38"/>
                      </a:lnTo>
                      <a:lnTo>
                        <a:pt x="1141" y="39"/>
                      </a:lnTo>
                      <a:lnTo>
                        <a:pt x="1145" y="43"/>
                      </a:lnTo>
                      <a:lnTo>
                        <a:pt x="1145" y="43"/>
                      </a:lnTo>
                      <a:lnTo>
                        <a:pt x="1153" y="48"/>
                      </a:lnTo>
                      <a:lnTo>
                        <a:pt x="1156" y="49"/>
                      </a:lnTo>
                      <a:lnTo>
                        <a:pt x="1159" y="50"/>
                      </a:lnTo>
                      <a:lnTo>
                        <a:pt x="1159" y="50"/>
                      </a:lnTo>
                      <a:lnTo>
                        <a:pt x="1160" y="50"/>
                      </a:lnTo>
                      <a:lnTo>
                        <a:pt x="1161" y="51"/>
                      </a:lnTo>
                      <a:lnTo>
                        <a:pt x="1160" y="53"/>
                      </a:lnTo>
                      <a:lnTo>
                        <a:pt x="1155" y="60"/>
                      </a:lnTo>
                      <a:lnTo>
                        <a:pt x="1155" y="60"/>
                      </a:lnTo>
                      <a:lnTo>
                        <a:pt x="1147" y="66"/>
                      </a:lnTo>
                      <a:lnTo>
                        <a:pt x="1145" y="69"/>
                      </a:lnTo>
                      <a:lnTo>
                        <a:pt x="1144" y="75"/>
                      </a:lnTo>
                      <a:lnTo>
                        <a:pt x="1144" y="75"/>
                      </a:lnTo>
                      <a:lnTo>
                        <a:pt x="1144" y="80"/>
                      </a:lnTo>
                      <a:lnTo>
                        <a:pt x="1142" y="86"/>
                      </a:lnTo>
                      <a:lnTo>
                        <a:pt x="1140" y="91"/>
                      </a:lnTo>
                      <a:lnTo>
                        <a:pt x="1140" y="91"/>
                      </a:lnTo>
                      <a:lnTo>
                        <a:pt x="1128" y="91"/>
                      </a:lnTo>
                      <a:lnTo>
                        <a:pt x="1104" y="92"/>
                      </a:lnTo>
                      <a:lnTo>
                        <a:pt x="1104" y="92"/>
                      </a:lnTo>
                      <a:lnTo>
                        <a:pt x="1094" y="93"/>
                      </a:lnTo>
                      <a:lnTo>
                        <a:pt x="1084" y="95"/>
                      </a:lnTo>
                      <a:lnTo>
                        <a:pt x="1077" y="97"/>
                      </a:lnTo>
                      <a:lnTo>
                        <a:pt x="1075" y="98"/>
                      </a:lnTo>
                      <a:lnTo>
                        <a:pt x="1075" y="101"/>
                      </a:lnTo>
                      <a:lnTo>
                        <a:pt x="1075" y="101"/>
                      </a:lnTo>
                      <a:lnTo>
                        <a:pt x="1075" y="103"/>
                      </a:lnTo>
                      <a:lnTo>
                        <a:pt x="1076" y="105"/>
                      </a:lnTo>
                      <a:lnTo>
                        <a:pt x="1081" y="107"/>
                      </a:lnTo>
                      <a:lnTo>
                        <a:pt x="1088" y="109"/>
                      </a:lnTo>
                      <a:lnTo>
                        <a:pt x="1099" y="111"/>
                      </a:lnTo>
                      <a:lnTo>
                        <a:pt x="1099" y="111"/>
                      </a:lnTo>
                      <a:lnTo>
                        <a:pt x="1109" y="113"/>
                      </a:lnTo>
                      <a:lnTo>
                        <a:pt x="1114" y="117"/>
                      </a:lnTo>
                      <a:lnTo>
                        <a:pt x="1116" y="119"/>
                      </a:lnTo>
                      <a:lnTo>
                        <a:pt x="1116" y="120"/>
                      </a:lnTo>
                      <a:lnTo>
                        <a:pt x="1117" y="124"/>
                      </a:lnTo>
                      <a:lnTo>
                        <a:pt x="1117" y="124"/>
                      </a:lnTo>
                      <a:lnTo>
                        <a:pt x="1116" y="129"/>
                      </a:lnTo>
                      <a:lnTo>
                        <a:pt x="1116" y="131"/>
                      </a:lnTo>
                      <a:lnTo>
                        <a:pt x="1116" y="132"/>
                      </a:lnTo>
                      <a:lnTo>
                        <a:pt x="1117" y="132"/>
                      </a:lnTo>
                      <a:lnTo>
                        <a:pt x="1123" y="133"/>
                      </a:lnTo>
                      <a:lnTo>
                        <a:pt x="1123" y="133"/>
                      </a:lnTo>
                      <a:lnTo>
                        <a:pt x="1126" y="133"/>
                      </a:lnTo>
                      <a:lnTo>
                        <a:pt x="1127" y="134"/>
                      </a:lnTo>
                      <a:lnTo>
                        <a:pt x="1128" y="138"/>
                      </a:lnTo>
                      <a:lnTo>
                        <a:pt x="1128" y="140"/>
                      </a:lnTo>
                      <a:lnTo>
                        <a:pt x="1129" y="141"/>
                      </a:lnTo>
                      <a:lnTo>
                        <a:pt x="1132" y="142"/>
                      </a:lnTo>
                      <a:lnTo>
                        <a:pt x="1138" y="144"/>
                      </a:lnTo>
                      <a:lnTo>
                        <a:pt x="1138" y="144"/>
                      </a:lnTo>
                      <a:lnTo>
                        <a:pt x="1148" y="142"/>
                      </a:lnTo>
                      <a:lnTo>
                        <a:pt x="1156" y="144"/>
                      </a:lnTo>
                      <a:lnTo>
                        <a:pt x="1158" y="144"/>
                      </a:lnTo>
                      <a:lnTo>
                        <a:pt x="1159" y="146"/>
                      </a:lnTo>
                      <a:lnTo>
                        <a:pt x="1159" y="148"/>
                      </a:lnTo>
                      <a:lnTo>
                        <a:pt x="1159" y="151"/>
                      </a:lnTo>
                      <a:lnTo>
                        <a:pt x="1159" y="151"/>
                      </a:lnTo>
                      <a:lnTo>
                        <a:pt x="1157" y="156"/>
                      </a:lnTo>
                      <a:lnTo>
                        <a:pt x="1154" y="161"/>
                      </a:lnTo>
                      <a:lnTo>
                        <a:pt x="1146" y="173"/>
                      </a:lnTo>
                      <a:lnTo>
                        <a:pt x="1139" y="183"/>
                      </a:lnTo>
                      <a:lnTo>
                        <a:pt x="1137" y="189"/>
                      </a:lnTo>
                      <a:lnTo>
                        <a:pt x="1135" y="193"/>
                      </a:lnTo>
                      <a:lnTo>
                        <a:pt x="1135" y="193"/>
                      </a:lnTo>
                      <a:lnTo>
                        <a:pt x="1135" y="202"/>
                      </a:lnTo>
                      <a:lnTo>
                        <a:pt x="1135" y="208"/>
                      </a:lnTo>
                      <a:lnTo>
                        <a:pt x="1133" y="212"/>
                      </a:lnTo>
                      <a:lnTo>
                        <a:pt x="1132" y="213"/>
                      </a:lnTo>
                      <a:lnTo>
                        <a:pt x="1131" y="215"/>
                      </a:lnTo>
                      <a:lnTo>
                        <a:pt x="1131" y="215"/>
                      </a:lnTo>
                      <a:lnTo>
                        <a:pt x="1129" y="213"/>
                      </a:lnTo>
                      <a:lnTo>
                        <a:pt x="1128" y="212"/>
                      </a:lnTo>
                      <a:lnTo>
                        <a:pt x="1125" y="207"/>
                      </a:lnTo>
                      <a:lnTo>
                        <a:pt x="1124" y="198"/>
                      </a:lnTo>
                      <a:lnTo>
                        <a:pt x="1124" y="189"/>
                      </a:lnTo>
                      <a:lnTo>
                        <a:pt x="1124" y="189"/>
                      </a:lnTo>
                      <a:lnTo>
                        <a:pt x="1125" y="179"/>
                      </a:lnTo>
                      <a:lnTo>
                        <a:pt x="1126" y="169"/>
                      </a:lnTo>
                      <a:lnTo>
                        <a:pt x="1126" y="165"/>
                      </a:lnTo>
                      <a:lnTo>
                        <a:pt x="1124" y="161"/>
                      </a:lnTo>
                      <a:lnTo>
                        <a:pt x="1122" y="158"/>
                      </a:lnTo>
                      <a:lnTo>
                        <a:pt x="1117" y="155"/>
                      </a:lnTo>
                      <a:lnTo>
                        <a:pt x="1117" y="155"/>
                      </a:lnTo>
                      <a:lnTo>
                        <a:pt x="1109" y="153"/>
                      </a:lnTo>
                      <a:lnTo>
                        <a:pt x="1100" y="152"/>
                      </a:lnTo>
                      <a:lnTo>
                        <a:pt x="1095" y="150"/>
                      </a:lnTo>
                      <a:lnTo>
                        <a:pt x="1091" y="148"/>
                      </a:lnTo>
                      <a:lnTo>
                        <a:pt x="1090" y="146"/>
                      </a:lnTo>
                      <a:lnTo>
                        <a:pt x="1090" y="146"/>
                      </a:lnTo>
                      <a:lnTo>
                        <a:pt x="1087" y="140"/>
                      </a:lnTo>
                      <a:lnTo>
                        <a:pt x="1086" y="138"/>
                      </a:lnTo>
                      <a:lnTo>
                        <a:pt x="1083" y="137"/>
                      </a:lnTo>
                      <a:lnTo>
                        <a:pt x="1077" y="136"/>
                      </a:lnTo>
                      <a:lnTo>
                        <a:pt x="1077" y="136"/>
                      </a:lnTo>
                      <a:lnTo>
                        <a:pt x="1070" y="135"/>
                      </a:lnTo>
                      <a:lnTo>
                        <a:pt x="1065" y="134"/>
                      </a:lnTo>
                      <a:lnTo>
                        <a:pt x="1061" y="132"/>
                      </a:lnTo>
                      <a:lnTo>
                        <a:pt x="1059" y="127"/>
                      </a:lnTo>
                      <a:lnTo>
                        <a:pt x="1059" y="127"/>
                      </a:lnTo>
                      <a:lnTo>
                        <a:pt x="1057" y="122"/>
                      </a:lnTo>
                      <a:lnTo>
                        <a:pt x="1056" y="118"/>
                      </a:lnTo>
                      <a:lnTo>
                        <a:pt x="1053" y="115"/>
                      </a:lnTo>
                      <a:lnTo>
                        <a:pt x="1048" y="113"/>
                      </a:lnTo>
                      <a:lnTo>
                        <a:pt x="1048" y="113"/>
                      </a:lnTo>
                      <a:lnTo>
                        <a:pt x="1046" y="113"/>
                      </a:lnTo>
                      <a:lnTo>
                        <a:pt x="1043" y="116"/>
                      </a:lnTo>
                      <a:lnTo>
                        <a:pt x="1037" y="122"/>
                      </a:lnTo>
                      <a:lnTo>
                        <a:pt x="1030" y="130"/>
                      </a:lnTo>
                      <a:lnTo>
                        <a:pt x="1027" y="134"/>
                      </a:lnTo>
                      <a:lnTo>
                        <a:pt x="1024" y="136"/>
                      </a:lnTo>
                      <a:lnTo>
                        <a:pt x="1024" y="136"/>
                      </a:lnTo>
                      <a:lnTo>
                        <a:pt x="1014" y="142"/>
                      </a:lnTo>
                      <a:lnTo>
                        <a:pt x="1010" y="145"/>
                      </a:lnTo>
                      <a:lnTo>
                        <a:pt x="1003" y="145"/>
                      </a:lnTo>
                      <a:lnTo>
                        <a:pt x="1003" y="145"/>
                      </a:lnTo>
                      <a:lnTo>
                        <a:pt x="997" y="147"/>
                      </a:lnTo>
                      <a:lnTo>
                        <a:pt x="991" y="149"/>
                      </a:lnTo>
                      <a:lnTo>
                        <a:pt x="988" y="154"/>
                      </a:lnTo>
                      <a:lnTo>
                        <a:pt x="986" y="161"/>
                      </a:lnTo>
                      <a:lnTo>
                        <a:pt x="986" y="161"/>
                      </a:lnTo>
                      <a:lnTo>
                        <a:pt x="985" y="164"/>
                      </a:lnTo>
                      <a:lnTo>
                        <a:pt x="983" y="167"/>
                      </a:lnTo>
                      <a:lnTo>
                        <a:pt x="980" y="174"/>
                      </a:lnTo>
                      <a:lnTo>
                        <a:pt x="977" y="178"/>
                      </a:lnTo>
                      <a:lnTo>
                        <a:pt x="976" y="184"/>
                      </a:lnTo>
                      <a:lnTo>
                        <a:pt x="976" y="193"/>
                      </a:lnTo>
                      <a:lnTo>
                        <a:pt x="976" y="204"/>
                      </a:lnTo>
                      <a:lnTo>
                        <a:pt x="976" y="204"/>
                      </a:lnTo>
                      <a:lnTo>
                        <a:pt x="976" y="224"/>
                      </a:lnTo>
                      <a:lnTo>
                        <a:pt x="976" y="238"/>
                      </a:lnTo>
                      <a:lnTo>
                        <a:pt x="977" y="249"/>
                      </a:lnTo>
                      <a:lnTo>
                        <a:pt x="980" y="260"/>
                      </a:lnTo>
                      <a:lnTo>
                        <a:pt x="980" y="260"/>
                      </a:lnTo>
                      <a:lnTo>
                        <a:pt x="983" y="268"/>
                      </a:lnTo>
                      <a:lnTo>
                        <a:pt x="983" y="276"/>
                      </a:lnTo>
                      <a:lnTo>
                        <a:pt x="983" y="279"/>
                      </a:lnTo>
                      <a:lnTo>
                        <a:pt x="981" y="281"/>
                      </a:lnTo>
                      <a:lnTo>
                        <a:pt x="980" y="282"/>
                      </a:lnTo>
                      <a:lnTo>
                        <a:pt x="976" y="283"/>
                      </a:lnTo>
                      <a:lnTo>
                        <a:pt x="976" y="283"/>
                      </a:lnTo>
                      <a:lnTo>
                        <a:pt x="974" y="284"/>
                      </a:lnTo>
                      <a:lnTo>
                        <a:pt x="972" y="285"/>
                      </a:lnTo>
                      <a:lnTo>
                        <a:pt x="968" y="292"/>
                      </a:lnTo>
                      <a:lnTo>
                        <a:pt x="965" y="301"/>
                      </a:lnTo>
                      <a:lnTo>
                        <a:pt x="963" y="309"/>
                      </a:lnTo>
                      <a:lnTo>
                        <a:pt x="963" y="309"/>
                      </a:lnTo>
                      <a:lnTo>
                        <a:pt x="963" y="317"/>
                      </a:lnTo>
                      <a:lnTo>
                        <a:pt x="963" y="322"/>
                      </a:lnTo>
                      <a:lnTo>
                        <a:pt x="961" y="325"/>
                      </a:lnTo>
                      <a:lnTo>
                        <a:pt x="960" y="326"/>
                      </a:lnTo>
                      <a:lnTo>
                        <a:pt x="958" y="327"/>
                      </a:lnTo>
                      <a:lnTo>
                        <a:pt x="958" y="327"/>
                      </a:lnTo>
                      <a:lnTo>
                        <a:pt x="955" y="326"/>
                      </a:lnTo>
                      <a:lnTo>
                        <a:pt x="953" y="325"/>
                      </a:lnTo>
                      <a:lnTo>
                        <a:pt x="952" y="323"/>
                      </a:lnTo>
                      <a:lnTo>
                        <a:pt x="949" y="321"/>
                      </a:lnTo>
                      <a:lnTo>
                        <a:pt x="949" y="321"/>
                      </a:lnTo>
                      <a:lnTo>
                        <a:pt x="948" y="319"/>
                      </a:lnTo>
                      <a:lnTo>
                        <a:pt x="946" y="318"/>
                      </a:lnTo>
                      <a:lnTo>
                        <a:pt x="938" y="318"/>
                      </a:lnTo>
                      <a:lnTo>
                        <a:pt x="938" y="318"/>
                      </a:lnTo>
                      <a:lnTo>
                        <a:pt x="930" y="318"/>
                      </a:lnTo>
                      <a:lnTo>
                        <a:pt x="924" y="316"/>
                      </a:lnTo>
                      <a:lnTo>
                        <a:pt x="917" y="315"/>
                      </a:lnTo>
                      <a:lnTo>
                        <a:pt x="911" y="313"/>
                      </a:lnTo>
                      <a:lnTo>
                        <a:pt x="911" y="313"/>
                      </a:lnTo>
                      <a:lnTo>
                        <a:pt x="908" y="315"/>
                      </a:lnTo>
                      <a:lnTo>
                        <a:pt x="904" y="317"/>
                      </a:lnTo>
                      <a:lnTo>
                        <a:pt x="899" y="323"/>
                      </a:lnTo>
                      <a:lnTo>
                        <a:pt x="895" y="330"/>
                      </a:lnTo>
                      <a:lnTo>
                        <a:pt x="891" y="333"/>
                      </a:lnTo>
                      <a:lnTo>
                        <a:pt x="889" y="335"/>
                      </a:lnTo>
                      <a:lnTo>
                        <a:pt x="889" y="335"/>
                      </a:lnTo>
                      <a:lnTo>
                        <a:pt x="886" y="336"/>
                      </a:lnTo>
                      <a:lnTo>
                        <a:pt x="884" y="336"/>
                      </a:lnTo>
                      <a:lnTo>
                        <a:pt x="880" y="335"/>
                      </a:lnTo>
                      <a:lnTo>
                        <a:pt x="874" y="333"/>
                      </a:lnTo>
                      <a:lnTo>
                        <a:pt x="867" y="332"/>
                      </a:lnTo>
                      <a:lnTo>
                        <a:pt x="867" y="332"/>
                      </a:lnTo>
                      <a:lnTo>
                        <a:pt x="859" y="332"/>
                      </a:lnTo>
                      <a:lnTo>
                        <a:pt x="854" y="332"/>
                      </a:lnTo>
                      <a:lnTo>
                        <a:pt x="852" y="332"/>
                      </a:lnTo>
                      <a:lnTo>
                        <a:pt x="848" y="331"/>
                      </a:lnTo>
                      <a:lnTo>
                        <a:pt x="846" y="329"/>
                      </a:lnTo>
                      <a:lnTo>
                        <a:pt x="843" y="325"/>
                      </a:lnTo>
                      <a:lnTo>
                        <a:pt x="843" y="325"/>
                      </a:lnTo>
                      <a:lnTo>
                        <a:pt x="822" y="293"/>
                      </a:lnTo>
                      <a:lnTo>
                        <a:pt x="809" y="277"/>
                      </a:lnTo>
                      <a:lnTo>
                        <a:pt x="803" y="270"/>
                      </a:lnTo>
                      <a:lnTo>
                        <a:pt x="801" y="268"/>
                      </a:lnTo>
                      <a:lnTo>
                        <a:pt x="801" y="268"/>
                      </a:lnTo>
                      <a:lnTo>
                        <a:pt x="796" y="267"/>
                      </a:lnTo>
                      <a:lnTo>
                        <a:pt x="788" y="268"/>
                      </a:lnTo>
                      <a:lnTo>
                        <a:pt x="785" y="269"/>
                      </a:lnTo>
                      <a:lnTo>
                        <a:pt x="783" y="270"/>
                      </a:lnTo>
                      <a:lnTo>
                        <a:pt x="780" y="274"/>
                      </a:lnTo>
                      <a:lnTo>
                        <a:pt x="779" y="276"/>
                      </a:lnTo>
                      <a:lnTo>
                        <a:pt x="779" y="276"/>
                      </a:lnTo>
                      <a:lnTo>
                        <a:pt x="777" y="282"/>
                      </a:lnTo>
                      <a:lnTo>
                        <a:pt x="776" y="289"/>
                      </a:lnTo>
                      <a:lnTo>
                        <a:pt x="775" y="293"/>
                      </a:lnTo>
                      <a:lnTo>
                        <a:pt x="774" y="294"/>
                      </a:lnTo>
                      <a:lnTo>
                        <a:pt x="772" y="294"/>
                      </a:lnTo>
                      <a:lnTo>
                        <a:pt x="772" y="294"/>
                      </a:lnTo>
                      <a:lnTo>
                        <a:pt x="767" y="294"/>
                      </a:lnTo>
                      <a:lnTo>
                        <a:pt x="763" y="293"/>
                      </a:lnTo>
                      <a:lnTo>
                        <a:pt x="762" y="293"/>
                      </a:lnTo>
                      <a:lnTo>
                        <a:pt x="761" y="296"/>
                      </a:lnTo>
                      <a:lnTo>
                        <a:pt x="761" y="296"/>
                      </a:lnTo>
                      <a:lnTo>
                        <a:pt x="762" y="299"/>
                      </a:lnTo>
                      <a:lnTo>
                        <a:pt x="761" y="303"/>
                      </a:lnTo>
                      <a:lnTo>
                        <a:pt x="760" y="304"/>
                      </a:lnTo>
                      <a:lnTo>
                        <a:pt x="756" y="304"/>
                      </a:lnTo>
                      <a:lnTo>
                        <a:pt x="756" y="304"/>
                      </a:lnTo>
                      <a:lnTo>
                        <a:pt x="751" y="304"/>
                      </a:lnTo>
                      <a:lnTo>
                        <a:pt x="746" y="304"/>
                      </a:lnTo>
                      <a:lnTo>
                        <a:pt x="744" y="305"/>
                      </a:lnTo>
                      <a:lnTo>
                        <a:pt x="743" y="306"/>
                      </a:lnTo>
                      <a:lnTo>
                        <a:pt x="742" y="308"/>
                      </a:lnTo>
                      <a:lnTo>
                        <a:pt x="742" y="311"/>
                      </a:lnTo>
                      <a:lnTo>
                        <a:pt x="742" y="311"/>
                      </a:lnTo>
                      <a:lnTo>
                        <a:pt x="742" y="324"/>
                      </a:lnTo>
                      <a:lnTo>
                        <a:pt x="743" y="330"/>
                      </a:lnTo>
                      <a:lnTo>
                        <a:pt x="745" y="334"/>
                      </a:lnTo>
                      <a:lnTo>
                        <a:pt x="745" y="334"/>
                      </a:lnTo>
                      <a:lnTo>
                        <a:pt x="747" y="339"/>
                      </a:lnTo>
                      <a:lnTo>
                        <a:pt x="748" y="345"/>
                      </a:lnTo>
                      <a:lnTo>
                        <a:pt x="748" y="350"/>
                      </a:lnTo>
                      <a:lnTo>
                        <a:pt x="747" y="352"/>
                      </a:lnTo>
                      <a:lnTo>
                        <a:pt x="746" y="353"/>
                      </a:lnTo>
                      <a:lnTo>
                        <a:pt x="746" y="353"/>
                      </a:lnTo>
                      <a:lnTo>
                        <a:pt x="745" y="354"/>
                      </a:lnTo>
                      <a:lnTo>
                        <a:pt x="744" y="358"/>
                      </a:lnTo>
                      <a:lnTo>
                        <a:pt x="744" y="367"/>
                      </a:lnTo>
                      <a:lnTo>
                        <a:pt x="744" y="373"/>
                      </a:lnTo>
                      <a:lnTo>
                        <a:pt x="745" y="377"/>
                      </a:lnTo>
                      <a:lnTo>
                        <a:pt x="747" y="380"/>
                      </a:lnTo>
                      <a:lnTo>
                        <a:pt x="749" y="381"/>
                      </a:lnTo>
                      <a:lnTo>
                        <a:pt x="749" y="381"/>
                      </a:lnTo>
                      <a:lnTo>
                        <a:pt x="752" y="382"/>
                      </a:lnTo>
                      <a:lnTo>
                        <a:pt x="753" y="384"/>
                      </a:lnTo>
                      <a:lnTo>
                        <a:pt x="754" y="387"/>
                      </a:lnTo>
                      <a:lnTo>
                        <a:pt x="754" y="390"/>
                      </a:lnTo>
                      <a:lnTo>
                        <a:pt x="752" y="396"/>
                      </a:lnTo>
                      <a:lnTo>
                        <a:pt x="751" y="398"/>
                      </a:lnTo>
                      <a:lnTo>
                        <a:pt x="748" y="398"/>
                      </a:lnTo>
                      <a:lnTo>
                        <a:pt x="748" y="398"/>
                      </a:lnTo>
                      <a:lnTo>
                        <a:pt x="744" y="398"/>
                      </a:lnTo>
                      <a:lnTo>
                        <a:pt x="739" y="397"/>
                      </a:lnTo>
                      <a:lnTo>
                        <a:pt x="733" y="395"/>
                      </a:lnTo>
                      <a:lnTo>
                        <a:pt x="727" y="392"/>
                      </a:lnTo>
                      <a:lnTo>
                        <a:pt x="727" y="392"/>
                      </a:lnTo>
                      <a:lnTo>
                        <a:pt x="720" y="389"/>
                      </a:lnTo>
                      <a:lnTo>
                        <a:pt x="714" y="385"/>
                      </a:lnTo>
                      <a:lnTo>
                        <a:pt x="708" y="384"/>
                      </a:lnTo>
                      <a:lnTo>
                        <a:pt x="700" y="383"/>
                      </a:lnTo>
                      <a:lnTo>
                        <a:pt x="700" y="383"/>
                      </a:lnTo>
                      <a:lnTo>
                        <a:pt x="693" y="384"/>
                      </a:lnTo>
                      <a:lnTo>
                        <a:pt x="687" y="384"/>
                      </a:lnTo>
                      <a:lnTo>
                        <a:pt x="684" y="384"/>
                      </a:lnTo>
                      <a:lnTo>
                        <a:pt x="681" y="382"/>
                      </a:lnTo>
                      <a:lnTo>
                        <a:pt x="681" y="382"/>
                      </a:lnTo>
                      <a:lnTo>
                        <a:pt x="677" y="379"/>
                      </a:lnTo>
                      <a:lnTo>
                        <a:pt x="674" y="377"/>
                      </a:lnTo>
                      <a:lnTo>
                        <a:pt x="671" y="376"/>
                      </a:lnTo>
                      <a:lnTo>
                        <a:pt x="666" y="376"/>
                      </a:lnTo>
                      <a:lnTo>
                        <a:pt x="666" y="376"/>
                      </a:lnTo>
                      <a:lnTo>
                        <a:pt x="663" y="376"/>
                      </a:lnTo>
                      <a:lnTo>
                        <a:pt x="660" y="378"/>
                      </a:lnTo>
                      <a:lnTo>
                        <a:pt x="659" y="380"/>
                      </a:lnTo>
                      <a:lnTo>
                        <a:pt x="657" y="383"/>
                      </a:lnTo>
                      <a:lnTo>
                        <a:pt x="655" y="393"/>
                      </a:lnTo>
                      <a:lnTo>
                        <a:pt x="655" y="406"/>
                      </a:lnTo>
                      <a:lnTo>
                        <a:pt x="655" y="406"/>
                      </a:lnTo>
                      <a:lnTo>
                        <a:pt x="655" y="436"/>
                      </a:lnTo>
                      <a:lnTo>
                        <a:pt x="654" y="448"/>
                      </a:lnTo>
                      <a:lnTo>
                        <a:pt x="653" y="451"/>
                      </a:lnTo>
                      <a:lnTo>
                        <a:pt x="651" y="452"/>
                      </a:lnTo>
                      <a:lnTo>
                        <a:pt x="651" y="452"/>
                      </a:lnTo>
                      <a:lnTo>
                        <a:pt x="650" y="451"/>
                      </a:lnTo>
                      <a:lnTo>
                        <a:pt x="647" y="450"/>
                      </a:lnTo>
                      <a:lnTo>
                        <a:pt x="643" y="447"/>
                      </a:lnTo>
                      <a:lnTo>
                        <a:pt x="639" y="442"/>
                      </a:lnTo>
                      <a:lnTo>
                        <a:pt x="637" y="440"/>
                      </a:lnTo>
                      <a:lnTo>
                        <a:pt x="633" y="440"/>
                      </a:lnTo>
                      <a:lnTo>
                        <a:pt x="633" y="440"/>
                      </a:lnTo>
                      <a:lnTo>
                        <a:pt x="631" y="440"/>
                      </a:lnTo>
                      <a:lnTo>
                        <a:pt x="627" y="440"/>
                      </a:lnTo>
                      <a:lnTo>
                        <a:pt x="618" y="445"/>
                      </a:lnTo>
                      <a:lnTo>
                        <a:pt x="611" y="450"/>
                      </a:lnTo>
                      <a:lnTo>
                        <a:pt x="608" y="454"/>
                      </a:lnTo>
                      <a:lnTo>
                        <a:pt x="604" y="458"/>
                      </a:lnTo>
                      <a:lnTo>
                        <a:pt x="604" y="458"/>
                      </a:lnTo>
                      <a:lnTo>
                        <a:pt x="601" y="466"/>
                      </a:lnTo>
                      <a:lnTo>
                        <a:pt x="599" y="473"/>
                      </a:lnTo>
                      <a:lnTo>
                        <a:pt x="598" y="479"/>
                      </a:lnTo>
                      <a:lnTo>
                        <a:pt x="595" y="484"/>
                      </a:lnTo>
                      <a:lnTo>
                        <a:pt x="595" y="484"/>
                      </a:lnTo>
                      <a:lnTo>
                        <a:pt x="591" y="490"/>
                      </a:lnTo>
                      <a:lnTo>
                        <a:pt x="589" y="497"/>
                      </a:lnTo>
                      <a:lnTo>
                        <a:pt x="588" y="511"/>
                      </a:lnTo>
                      <a:lnTo>
                        <a:pt x="588" y="511"/>
                      </a:lnTo>
                      <a:lnTo>
                        <a:pt x="587" y="513"/>
                      </a:lnTo>
                      <a:lnTo>
                        <a:pt x="586" y="516"/>
                      </a:lnTo>
                      <a:lnTo>
                        <a:pt x="581" y="518"/>
                      </a:lnTo>
                      <a:lnTo>
                        <a:pt x="576" y="519"/>
                      </a:lnTo>
                      <a:lnTo>
                        <a:pt x="574" y="520"/>
                      </a:lnTo>
                      <a:lnTo>
                        <a:pt x="574" y="522"/>
                      </a:lnTo>
                      <a:lnTo>
                        <a:pt x="574" y="522"/>
                      </a:lnTo>
                      <a:lnTo>
                        <a:pt x="574" y="527"/>
                      </a:lnTo>
                      <a:lnTo>
                        <a:pt x="576" y="536"/>
                      </a:lnTo>
                      <a:lnTo>
                        <a:pt x="579" y="545"/>
                      </a:lnTo>
                      <a:lnTo>
                        <a:pt x="584" y="553"/>
                      </a:lnTo>
                      <a:lnTo>
                        <a:pt x="584" y="553"/>
                      </a:lnTo>
                      <a:lnTo>
                        <a:pt x="586" y="558"/>
                      </a:lnTo>
                      <a:lnTo>
                        <a:pt x="588" y="561"/>
                      </a:lnTo>
                      <a:lnTo>
                        <a:pt x="589" y="565"/>
                      </a:lnTo>
                      <a:lnTo>
                        <a:pt x="589" y="568"/>
                      </a:lnTo>
                      <a:lnTo>
                        <a:pt x="588" y="573"/>
                      </a:lnTo>
                      <a:lnTo>
                        <a:pt x="587" y="578"/>
                      </a:lnTo>
                      <a:lnTo>
                        <a:pt x="581" y="590"/>
                      </a:lnTo>
                      <a:lnTo>
                        <a:pt x="581" y="590"/>
                      </a:lnTo>
                      <a:lnTo>
                        <a:pt x="573" y="604"/>
                      </a:lnTo>
                      <a:lnTo>
                        <a:pt x="563" y="617"/>
                      </a:lnTo>
                      <a:lnTo>
                        <a:pt x="557" y="628"/>
                      </a:lnTo>
                      <a:lnTo>
                        <a:pt x="555" y="634"/>
                      </a:lnTo>
                      <a:lnTo>
                        <a:pt x="554" y="638"/>
                      </a:lnTo>
                      <a:lnTo>
                        <a:pt x="554" y="638"/>
                      </a:lnTo>
                      <a:lnTo>
                        <a:pt x="554" y="660"/>
                      </a:lnTo>
                      <a:lnTo>
                        <a:pt x="554" y="665"/>
                      </a:lnTo>
                      <a:lnTo>
                        <a:pt x="553" y="670"/>
                      </a:lnTo>
                      <a:lnTo>
                        <a:pt x="551" y="676"/>
                      </a:lnTo>
                      <a:lnTo>
                        <a:pt x="547" y="679"/>
                      </a:lnTo>
                      <a:lnTo>
                        <a:pt x="547" y="679"/>
                      </a:lnTo>
                      <a:lnTo>
                        <a:pt x="543" y="684"/>
                      </a:lnTo>
                      <a:lnTo>
                        <a:pt x="539" y="689"/>
                      </a:lnTo>
                      <a:lnTo>
                        <a:pt x="536" y="691"/>
                      </a:lnTo>
                      <a:lnTo>
                        <a:pt x="529" y="691"/>
                      </a:lnTo>
                      <a:lnTo>
                        <a:pt x="529" y="691"/>
                      </a:lnTo>
                      <a:lnTo>
                        <a:pt x="520" y="691"/>
                      </a:lnTo>
                      <a:lnTo>
                        <a:pt x="514" y="690"/>
                      </a:lnTo>
                      <a:lnTo>
                        <a:pt x="512" y="690"/>
                      </a:lnTo>
                      <a:lnTo>
                        <a:pt x="510" y="692"/>
                      </a:lnTo>
                      <a:lnTo>
                        <a:pt x="509" y="694"/>
                      </a:lnTo>
                      <a:lnTo>
                        <a:pt x="508" y="697"/>
                      </a:lnTo>
                      <a:lnTo>
                        <a:pt x="508" y="697"/>
                      </a:lnTo>
                      <a:lnTo>
                        <a:pt x="509" y="716"/>
                      </a:lnTo>
                      <a:lnTo>
                        <a:pt x="509" y="746"/>
                      </a:lnTo>
                      <a:lnTo>
                        <a:pt x="509" y="763"/>
                      </a:lnTo>
                      <a:lnTo>
                        <a:pt x="509" y="781"/>
                      </a:lnTo>
                      <a:lnTo>
                        <a:pt x="506" y="798"/>
                      </a:lnTo>
                      <a:lnTo>
                        <a:pt x="503" y="814"/>
                      </a:lnTo>
                      <a:lnTo>
                        <a:pt x="503" y="814"/>
                      </a:lnTo>
                      <a:lnTo>
                        <a:pt x="499" y="828"/>
                      </a:lnTo>
                      <a:lnTo>
                        <a:pt x="495" y="840"/>
                      </a:lnTo>
                      <a:lnTo>
                        <a:pt x="485" y="862"/>
                      </a:lnTo>
                      <a:lnTo>
                        <a:pt x="477" y="878"/>
                      </a:lnTo>
                      <a:lnTo>
                        <a:pt x="476" y="884"/>
                      </a:lnTo>
                      <a:lnTo>
                        <a:pt x="475" y="890"/>
                      </a:lnTo>
                      <a:lnTo>
                        <a:pt x="475" y="890"/>
                      </a:lnTo>
                      <a:lnTo>
                        <a:pt x="476" y="894"/>
                      </a:lnTo>
                      <a:lnTo>
                        <a:pt x="480" y="898"/>
                      </a:lnTo>
                      <a:lnTo>
                        <a:pt x="489" y="905"/>
                      </a:lnTo>
                      <a:lnTo>
                        <a:pt x="494" y="909"/>
                      </a:lnTo>
                      <a:lnTo>
                        <a:pt x="497" y="912"/>
                      </a:lnTo>
                      <a:lnTo>
                        <a:pt x="500" y="918"/>
                      </a:lnTo>
                      <a:lnTo>
                        <a:pt x="500" y="923"/>
                      </a:lnTo>
                      <a:lnTo>
                        <a:pt x="500" y="923"/>
                      </a:lnTo>
                      <a:lnTo>
                        <a:pt x="499" y="935"/>
                      </a:lnTo>
                      <a:lnTo>
                        <a:pt x="498" y="939"/>
                      </a:lnTo>
                      <a:lnTo>
                        <a:pt x="496" y="942"/>
                      </a:lnTo>
                      <a:lnTo>
                        <a:pt x="494" y="946"/>
                      </a:lnTo>
                      <a:lnTo>
                        <a:pt x="490" y="948"/>
                      </a:lnTo>
                      <a:lnTo>
                        <a:pt x="486" y="949"/>
                      </a:lnTo>
                      <a:lnTo>
                        <a:pt x="480" y="950"/>
                      </a:lnTo>
                      <a:lnTo>
                        <a:pt x="480" y="950"/>
                      </a:lnTo>
                      <a:lnTo>
                        <a:pt x="466" y="949"/>
                      </a:lnTo>
                      <a:lnTo>
                        <a:pt x="458" y="948"/>
                      </a:lnTo>
                      <a:lnTo>
                        <a:pt x="452" y="948"/>
                      </a:lnTo>
                      <a:lnTo>
                        <a:pt x="445" y="949"/>
                      </a:lnTo>
                      <a:lnTo>
                        <a:pt x="439" y="951"/>
                      </a:lnTo>
                      <a:lnTo>
                        <a:pt x="433" y="955"/>
                      </a:lnTo>
                      <a:lnTo>
                        <a:pt x="428" y="962"/>
                      </a:lnTo>
                      <a:lnTo>
                        <a:pt x="428" y="962"/>
                      </a:lnTo>
                      <a:lnTo>
                        <a:pt x="417" y="977"/>
                      </a:lnTo>
                      <a:lnTo>
                        <a:pt x="412" y="985"/>
                      </a:lnTo>
                      <a:lnTo>
                        <a:pt x="408" y="996"/>
                      </a:lnTo>
                      <a:lnTo>
                        <a:pt x="403" y="1009"/>
                      </a:lnTo>
                      <a:lnTo>
                        <a:pt x="400" y="1026"/>
                      </a:lnTo>
                      <a:lnTo>
                        <a:pt x="398" y="1048"/>
                      </a:lnTo>
                      <a:lnTo>
                        <a:pt x="398" y="1076"/>
                      </a:lnTo>
                      <a:lnTo>
                        <a:pt x="398" y="1076"/>
                      </a:lnTo>
                      <a:lnTo>
                        <a:pt x="399" y="1103"/>
                      </a:lnTo>
                      <a:lnTo>
                        <a:pt x="400" y="1122"/>
                      </a:lnTo>
                      <a:lnTo>
                        <a:pt x="402" y="1135"/>
                      </a:lnTo>
                      <a:lnTo>
                        <a:pt x="403" y="1145"/>
                      </a:lnTo>
                      <a:lnTo>
                        <a:pt x="407" y="1156"/>
                      </a:lnTo>
                      <a:lnTo>
                        <a:pt x="408" y="1162"/>
                      </a:lnTo>
                      <a:lnTo>
                        <a:pt x="408" y="1169"/>
                      </a:lnTo>
                      <a:lnTo>
                        <a:pt x="408" y="1169"/>
                      </a:lnTo>
                      <a:lnTo>
                        <a:pt x="407" y="1193"/>
                      </a:lnTo>
                      <a:lnTo>
                        <a:pt x="404" y="1220"/>
                      </a:lnTo>
                      <a:lnTo>
                        <a:pt x="404" y="1232"/>
                      </a:lnTo>
                      <a:lnTo>
                        <a:pt x="405" y="1243"/>
                      </a:lnTo>
                      <a:lnTo>
                        <a:pt x="407" y="1248"/>
                      </a:lnTo>
                      <a:lnTo>
                        <a:pt x="408" y="1252"/>
                      </a:lnTo>
                      <a:lnTo>
                        <a:pt x="410" y="1254"/>
                      </a:lnTo>
                      <a:lnTo>
                        <a:pt x="412" y="1256"/>
                      </a:lnTo>
                      <a:lnTo>
                        <a:pt x="412" y="1256"/>
                      </a:lnTo>
                      <a:lnTo>
                        <a:pt x="417" y="1261"/>
                      </a:lnTo>
                      <a:lnTo>
                        <a:pt x="424" y="1266"/>
                      </a:lnTo>
                      <a:lnTo>
                        <a:pt x="430" y="1271"/>
                      </a:lnTo>
                      <a:lnTo>
                        <a:pt x="436" y="1278"/>
                      </a:lnTo>
                      <a:lnTo>
                        <a:pt x="441" y="1285"/>
                      </a:lnTo>
                      <a:lnTo>
                        <a:pt x="443" y="1292"/>
                      </a:lnTo>
                      <a:lnTo>
                        <a:pt x="444" y="1298"/>
                      </a:lnTo>
                      <a:lnTo>
                        <a:pt x="444" y="1302"/>
                      </a:lnTo>
                      <a:lnTo>
                        <a:pt x="442" y="1305"/>
                      </a:lnTo>
                      <a:lnTo>
                        <a:pt x="442" y="1305"/>
                      </a:lnTo>
                      <a:lnTo>
                        <a:pt x="439" y="1309"/>
                      </a:lnTo>
                      <a:lnTo>
                        <a:pt x="433" y="1312"/>
                      </a:lnTo>
                      <a:lnTo>
                        <a:pt x="423" y="1318"/>
                      </a:lnTo>
                      <a:lnTo>
                        <a:pt x="417" y="1321"/>
                      </a:lnTo>
                      <a:lnTo>
                        <a:pt x="414" y="1325"/>
                      </a:lnTo>
                      <a:lnTo>
                        <a:pt x="412" y="1332"/>
                      </a:lnTo>
                      <a:lnTo>
                        <a:pt x="411" y="1340"/>
                      </a:lnTo>
                      <a:lnTo>
                        <a:pt x="411" y="1340"/>
                      </a:lnTo>
                      <a:lnTo>
                        <a:pt x="413" y="1350"/>
                      </a:lnTo>
                      <a:lnTo>
                        <a:pt x="417" y="1360"/>
                      </a:lnTo>
                      <a:lnTo>
                        <a:pt x="427" y="1379"/>
                      </a:lnTo>
                      <a:lnTo>
                        <a:pt x="432" y="1389"/>
                      </a:lnTo>
                      <a:lnTo>
                        <a:pt x="436" y="1399"/>
                      </a:lnTo>
                      <a:lnTo>
                        <a:pt x="436" y="1404"/>
                      </a:lnTo>
                      <a:lnTo>
                        <a:pt x="437" y="1409"/>
                      </a:lnTo>
                      <a:lnTo>
                        <a:pt x="436" y="1414"/>
                      </a:lnTo>
                      <a:lnTo>
                        <a:pt x="434" y="1420"/>
                      </a:lnTo>
                      <a:lnTo>
                        <a:pt x="434" y="1420"/>
                      </a:lnTo>
                      <a:lnTo>
                        <a:pt x="430" y="1429"/>
                      </a:lnTo>
                      <a:lnTo>
                        <a:pt x="424" y="1438"/>
                      </a:lnTo>
                      <a:lnTo>
                        <a:pt x="417" y="1445"/>
                      </a:lnTo>
                      <a:lnTo>
                        <a:pt x="411" y="1450"/>
                      </a:lnTo>
                      <a:lnTo>
                        <a:pt x="404" y="1455"/>
                      </a:lnTo>
                      <a:lnTo>
                        <a:pt x="400" y="1460"/>
                      </a:lnTo>
                      <a:lnTo>
                        <a:pt x="396" y="1465"/>
                      </a:lnTo>
                      <a:lnTo>
                        <a:pt x="395" y="1468"/>
                      </a:lnTo>
                      <a:lnTo>
                        <a:pt x="395" y="1471"/>
                      </a:lnTo>
                      <a:lnTo>
                        <a:pt x="395" y="1471"/>
                      </a:lnTo>
                      <a:lnTo>
                        <a:pt x="393" y="1477"/>
                      </a:lnTo>
                      <a:lnTo>
                        <a:pt x="390" y="1482"/>
                      </a:lnTo>
                      <a:lnTo>
                        <a:pt x="385" y="1492"/>
                      </a:lnTo>
                      <a:lnTo>
                        <a:pt x="383" y="1497"/>
                      </a:lnTo>
                      <a:lnTo>
                        <a:pt x="382" y="1502"/>
                      </a:lnTo>
                      <a:lnTo>
                        <a:pt x="382" y="1507"/>
                      </a:lnTo>
                      <a:lnTo>
                        <a:pt x="385" y="1513"/>
                      </a:lnTo>
                      <a:lnTo>
                        <a:pt x="385" y="1513"/>
                      </a:lnTo>
                      <a:lnTo>
                        <a:pt x="390" y="1525"/>
                      </a:lnTo>
                      <a:lnTo>
                        <a:pt x="393" y="1535"/>
                      </a:lnTo>
                      <a:lnTo>
                        <a:pt x="393" y="1545"/>
                      </a:lnTo>
                      <a:lnTo>
                        <a:pt x="391" y="1553"/>
                      </a:lnTo>
                      <a:lnTo>
                        <a:pt x="391" y="1553"/>
                      </a:lnTo>
                      <a:lnTo>
                        <a:pt x="388" y="1562"/>
                      </a:lnTo>
                      <a:lnTo>
                        <a:pt x="385" y="1569"/>
                      </a:lnTo>
                      <a:lnTo>
                        <a:pt x="382" y="1575"/>
                      </a:lnTo>
                      <a:lnTo>
                        <a:pt x="382" y="1575"/>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77" name="Freeform 11"/>
                <p:cNvSpPr/>
                <p:nvPr/>
              </p:nvSpPr>
              <p:spPr bwMode="auto">
                <a:xfrm>
                  <a:off x="4661" y="1426"/>
                  <a:ext cx="6" cy="7"/>
                </a:xfrm>
                <a:custGeom>
                  <a:avLst/>
                  <a:gdLst>
                    <a:gd name="T0" fmla="*/ 0 w 6"/>
                    <a:gd name="T1" fmla="*/ 2 h 7"/>
                    <a:gd name="T2" fmla="*/ 0 w 6"/>
                    <a:gd name="T3" fmla="*/ 2 h 7"/>
                    <a:gd name="T4" fmla="*/ 0 w 6"/>
                    <a:gd name="T5" fmla="*/ 5 h 7"/>
                    <a:gd name="T6" fmla="*/ 1 w 6"/>
                    <a:gd name="T7" fmla="*/ 6 h 7"/>
                    <a:gd name="T8" fmla="*/ 3 w 6"/>
                    <a:gd name="T9" fmla="*/ 7 h 7"/>
                    <a:gd name="T10" fmla="*/ 5 w 6"/>
                    <a:gd name="T11" fmla="*/ 7 h 7"/>
                    <a:gd name="T12" fmla="*/ 5 w 6"/>
                    <a:gd name="T13" fmla="*/ 7 h 7"/>
                    <a:gd name="T14" fmla="*/ 5 w 6"/>
                    <a:gd name="T15" fmla="*/ 6 h 7"/>
                    <a:gd name="T16" fmla="*/ 6 w 6"/>
                    <a:gd name="T17" fmla="*/ 4 h 7"/>
                    <a:gd name="T18" fmla="*/ 5 w 6"/>
                    <a:gd name="T19" fmla="*/ 1 h 7"/>
                    <a:gd name="T20" fmla="*/ 5 w 6"/>
                    <a:gd name="T21" fmla="*/ 1 h 7"/>
                    <a:gd name="T22" fmla="*/ 4 w 6"/>
                    <a:gd name="T23" fmla="*/ 0 h 7"/>
                    <a:gd name="T24" fmla="*/ 3 w 6"/>
                    <a:gd name="T25" fmla="*/ 1 h 7"/>
                    <a:gd name="T26" fmla="*/ 0 w 6"/>
                    <a:gd name="T27" fmla="*/ 2 h 7"/>
                    <a:gd name="T28" fmla="*/ 0 w 6"/>
                    <a:gd name="T2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7">
                      <a:moveTo>
                        <a:pt x="0" y="2"/>
                      </a:moveTo>
                      <a:lnTo>
                        <a:pt x="0" y="2"/>
                      </a:lnTo>
                      <a:lnTo>
                        <a:pt x="0" y="5"/>
                      </a:lnTo>
                      <a:lnTo>
                        <a:pt x="1" y="6"/>
                      </a:lnTo>
                      <a:lnTo>
                        <a:pt x="3" y="7"/>
                      </a:lnTo>
                      <a:lnTo>
                        <a:pt x="5" y="7"/>
                      </a:lnTo>
                      <a:lnTo>
                        <a:pt x="5" y="7"/>
                      </a:lnTo>
                      <a:lnTo>
                        <a:pt x="5" y="6"/>
                      </a:lnTo>
                      <a:lnTo>
                        <a:pt x="6" y="4"/>
                      </a:lnTo>
                      <a:lnTo>
                        <a:pt x="5" y="1"/>
                      </a:lnTo>
                      <a:lnTo>
                        <a:pt x="5" y="1"/>
                      </a:lnTo>
                      <a:lnTo>
                        <a:pt x="4" y="0"/>
                      </a:lnTo>
                      <a:lnTo>
                        <a:pt x="3" y="1"/>
                      </a:lnTo>
                      <a:lnTo>
                        <a:pt x="0" y="2"/>
                      </a:lnTo>
                      <a:lnTo>
                        <a:pt x="0" y="2"/>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78" name="Freeform 12"/>
                <p:cNvSpPr/>
                <p:nvPr/>
              </p:nvSpPr>
              <p:spPr bwMode="auto">
                <a:xfrm>
                  <a:off x="4629" y="1441"/>
                  <a:ext cx="24" cy="28"/>
                </a:xfrm>
                <a:custGeom>
                  <a:avLst/>
                  <a:gdLst>
                    <a:gd name="T0" fmla="*/ 19 w 24"/>
                    <a:gd name="T1" fmla="*/ 1 h 28"/>
                    <a:gd name="T2" fmla="*/ 19 w 24"/>
                    <a:gd name="T3" fmla="*/ 1 h 28"/>
                    <a:gd name="T4" fmla="*/ 17 w 24"/>
                    <a:gd name="T5" fmla="*/ 7 h 28"/>
                    <a:gd name="T6" fmla="*/ 15 w 24"/>
                    <a:gd name="T7" fmla="*/ 9 h 28"/>
                    <a:gd name="T8" fmla="*/ 12 w 24"/>
                    <a:gd name="T9" fmla="*/ 10 h 28"/>
                    <a:gd name="T10" fmla="*/ 12 w 24"/>
                    <a:gd name="T11" fmla="*/ 10 h 28"/>
                    <a:gd name="T12" fmla="*/ 2 w 24"/>
                    <a:gd name="T13" fmla="*/ 10 h 28"/>
                    <a:gd name="T14" fmla="*/ 1 w 24"/>
                    <a:gd name="T15" fmla="*/ 10 h 28"/>
                    <a:gd name="T16" fmla="*/ 0 w 24"/>
                    <a:gd name="T17" fmla="*/ 12 h 28"/>
                    <a:gd name="T18" fmla="*/ 0 w 24"/>
                    <a:gd name="T19" fmla="*/ 13 h 28"/>
                    <a:gd name="T20" fmla="*/ 2 w 24"/>
                    <a:gd name="T21" fmla="*/ 15 h 28"/>
                    <a:gd name="T22" fmla="*/ 2 w 24"/>
                    <a:gd name="T23" fmla="*/ 15 h 28"/>
                    <a:gd name="T24" fmla="*/ 4 w 24"/>
                    <a:gd name="T25" fmla="*/ 20 h 28"/>
                    <a:gd name="T26" fmla="*/ 7 w 24"/>
                    <a:gd name="T27" fmla="*/ 24 h 28"/>
                    <a:gd name="T28" fmla="*/ 8 w 24"/>
                    <a:gd name="T29" fmla="*/ 27 h 28"/>
                    <a:gd name="T30" fmla="*/ 9 w 24"/>
                    <a:gd name="T31" fmla="*/ 28 h 28"/>
                    <a:gd name="T32" fmla="*/ 11 w 24"/>
                    <a:gd name="T33" fmla="*/ 28 h 28"/>
                    <a:gd name="T34" fmla="*/ 11 w 24"/>
                    <a:gd name="T35" fmla="*/ 28 h 28"/>
                    <a:gd name="T36" fmla="*/ 13 w 24"/>
                    <a:gd name="T37" fmla="*/ 28 h 28"/>
                    <a:gd name="T38" fmla="*/ 13 w 24"/>
                    <a:gd name="T39" fmla="*/ 27 h 28"/>
                    <a:gd name="T40" fmla="*/ 14 w 24"/>
                    <a:gd name="T41" fmla="*/ 23 h 28"/>
                    <a:gd name="T42" fmla="*/ 13 w 24"/>
                    <a:gd name="T43" fmla="*/ 17 h 28"/>
                    <a:gd name="T44" fmla="*/ 13 w 24"/>
                    <a:gd name="T45" fmla="*/ 17 h 28"/>
                    <a:gd name="T46" fmla="*/ 13 w 24"/>
                    <a:gd name="T47" fmla="*/ 16 h 28"/>
                    <a:gd name="T48" fmla="*/ 14 w 24"/>
                    <a:gd name="T49" fmla="*/ 16 h 28"/>
                    <a:gd name="T50" fmla="*/ 17 w 24"/>
                    <a:gd name="T51" fmla="*/ 15 h 28"/>
                    <a:gd name="T52" fmla="*/ 19 w 24"/>
                    <a:gd name="T53" fmla="*/ 15 h 28"/>
                    <a:gd name="T54" fmla="*/ 21 w 24"/>
                    <a:gd name="T55" fmla="*/ 14 h 28"/>
                    <a:gd name="T56" fmla="*/ 22 w 24"/>
                    <a:gd name="T57" fmla="*/ 12 h 28"/>
                    <a:gd name="T58" fmla="*/ 22 w 24"/>
                    <a:gd name="T59" fmla="*/ 12 h 28"/>
                    <a:gd name="T60" fmla="*/ 24 w 24"/>
                    <a:gd name="T61" fmla="*/ 4 h 28"/>
                    <a:gd name="T62" fmla="*/ 24 w 24"/>
                    <a:gd name="T63" fmla="*/ 2 h 28"/>
                    <a:gd name="T64" fmla="*/ 23 w 24"/>
                    <a:gd name="T65" fmla="*/ 0 h 28"/>
                    <a:gd name="T66" fmla="*/ 23 w 24"/>
                    <a:gd name="T67" fmla="*/ 0 h 28"/>
                    <a:gd name="T68" fmla="*/ 22 w 24"/>
                    <a:gd name="T69" fmla="*/ 0 h 28"/>
                    <a:gd name="T70" fmla="*/ 21 w 24"/>
                    <a:gd name="T71" fmla="*/ 0 h 28"/>
                    <a:gd name="T72" fmla="*/ 19 w 24"/>
                    <a:gd name="T73" fmla="*/ 1 h 28"/>
                    <a:gd name="T74" fmla="*/ 19 w 24"/>
                    <a:gd name="T75"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 h="28">
                      <a:moveTo>
                        <a:pt x="19" y="1"/>
                      </a:moveTo>
                      <a:lnTo>
                        <a:pt x="19" y="1"/>
                      </a:lnTo>
                      <a:lnTo>
                        <a:pt x="17" y="7"/>
                      </a:lnTo>
                      <a:lnTo>
                        <a:pt x="15" y="9"/>
                      </a:lnTo>
                      <a:lnTo>
                        <a:pt x="12" y="10"/>
                      </a:lnTo>
                      <a:lnTo>
                        <a:pt x="12" y="10"/>
                      </a:lnTo>
                      <a:lnTo>
                        <a:pt x="2" y="10"/>
                      </a:lnTo>
                      <a:lnTo>
                        <a:pt x="1" y="10"/>
                      </a:lnTo>
                      <a:lnTo>
                        <a:pt x="0" y="12"/>
                      </a:lnTo>
                      <a:lnTo>
                        <a:pt x="0" y="13"/>
                      </a:lnTo>
                      <a:lnTo>
                        <a:pt x="2" y="15"/>
                      </a:lnTo>
                      <a:lnTo>
                        <a:pt x="2" y="15"/>
                      </a:lnTo>
                      <a:lnTo>
                        <a:pt x="4" y="20"/>
                      </a:lnTo>
                      <a:lnTo>
                        <a:pt x="7" y="24"/>
                      </a:lnTo>
                      <a:lnTo>
                        <a:pt x="8" y="27"/>
                      </a:lnTo>
                      <a:lnTo>
                        <a:pt x="9" y="28"/>
                      </a:lnTo>
                      <a:lnTo>
                        <a:pt x="11" y="28"/>
                      </a:lnTo>
                      <a:lnTo>
                        <a:pt x="11" y="28"/>
                      </a:lnTo>
                      <a:lnTo>
                        <a:pt x="13" y="28"/>
                      </a:lnTo>
                      <a:lnTo>
                        <a:pt x="13" y="27"/>
                      </a:lnTo>
                      <a:lnTo>
                        <a:pt x="14" y="23"/>
                      </a:lnTo>
                      <a:lnTo>
                        <a:pt x="13" y="17"/>
                      </a:lnTo>
                      <a:lnTo>
                        <a:pt x="13" y="17"/>
                      </a:lnTo>
                      <a:lnTo>
                        <a:pt x="13" y="16"/>
                      </a:lnTo>
                      <a:lnTo>
                        <a:pt x="14" y="16"/>
                      </a:lnTo>
                      <a:lnTo>
                        <a:pt x="17" y="15"/>
                      </a:lnTo>
                      <a:lnTo>
                        <a:pt x="19" y="15"/>
                      </a:lnTo>
                      <a:lnTo>
                        <a:pt x="21" y="14"/>
                      </a:lnTo>
                      <a:lnTo>
                        <a:pt x="22" y="12"/>
                      </a:lnTo>
                      <a:lnTo>
                        <a:pt x="22" y="12"/>
                      </a:lnTo>
                      <a:lnTo>
                        <a:pt x="24" y="4"/>
                      </a:lnTo>
                      <a:lnTo>
                        <a:pt x="24" y="2"/>
                      </a:lnTo>
                      <a:lnTo>
                        <a:pt x="23" y="0"/>
                      </a:lnTo>
                      <a:lnTo>
                        <a:pt x="23" y="0"/>
                      </a:lnTo>
                      <a:lnTo>
                        <a:pt x="22" y="0"/>
                      </a:lnTo>
                      <a:lnTo>
                        <a:pt x="21" y="0"/>
                      </a:lnTo>
                      <a:lnTo>
                        <a:pt x="19" y="1"/>
                      </a:lnTo>
                      <a:lnTo>
                        <a:pt x="19"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79" name="Freeform 13"/>
                <p:cNvSpPr/>
                <p:nvPr/>
              </p:nvSpPr>
              <p:spPr bwMode="auto">
                <a:xfrm>
                  <a:off x="4630" y="1471"/>
                  <a:ext cx="4" cy="5"/>
                </a:xfrm>
                <a:custGeom>
                  <a:avLst/>
                  <a:gdLst>
                    <a:gd name="T0" fmla="*/ 0 w 4"/>
                    <a:gd name="T1" fmla="*/ 0 h 5"/>
                    <a:gd name="T2" fmla="*/ 0 w 4"/>
                    <a:gd name="T3" fmla="*/ 0 h 5"/>
                    <a:gd name="T4" fmla="*/ 1 w 4"/>
                    <a:gd name="T5" fmla="*/ 5 h 5"/>
                    <a:gd name="T6" fmla="*/ 2 w 4"/>
                    <a:gd name="T7" fmla="*/ 5 h 5"/>
                    <a:gd name="T8" fmla="*/ 3 w 4"/>
                    <a:gd name="T9" fmla="*/ 5 h 5"/>
                    <a:gd name="T10" fmla="*/ 3 w 4"/>
                    <a:gd name="T11" fmla="*/ 5 h 5"/>
                    <a:gd name="T12" fmla="*/ 4 w 4"/>
                    <a:gd name="T13" fmla="*/ 4 h 5"/>
                    <a:gd name="T14" fmla="*/ 4 w 4"/>
                    <a:gd name="T15" fmla="*/ 4 h 5"/>
                    <a:gd name="T16" fmla="*/ 3 w 4"/>
                    <a:gd name="T17" fmla="*/ 2 h 5"/>
                    <a:gd name="T18" fmla="*/ 0 w 4"/>
                    <a:gd name="T19" fmla="*/ 0 h 5"/>
                    <a:gd name="T20" fmla="*/ 0 w 4"/>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5">
                      <a:moveTo>
                        <a:pt x="0" y="0"/>
                      </a:moveTo>
                      <a:lnTo>
                        <a:pt x="0" y="0"/>
                      </a:lnTo>
                      <a:lnTo>
                        <a:pt x="1" y="5"/>
                      </a:lnTo>
                      <a:lnTo>
                        <a:pt x="2" y="5"/>
                      </a:lnTo>
                      <a:lnTo>
                        <a:pt x="3" y="5"/>
                      </a:lnTo>
                      <a:lnTo>
                        <a:pt x="3" y="5"/>
                      </a:lnTo>
                      <a:lnTo>
                        <a:pt x="4" y="4"/>
                      </a:lnTo>
                      <a:lnTo>
                        <a:pt x="4" y="4"/>
                      </a:lnTo>
                      <a:lnTo>
                        <a:pt x="3" y="2"/>
                      </a:lnTo>
                      <a:lnTo>
                        <a:pt x="0" y="0"/>
                      </a:lnTo>
                      <a:lnTo>
                        <a:pt x="0"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80" name="Freeform 14"/>
                <p:cNvSpPr/>
                <p:nvPr/>
              </p:nvSpPr>
              <p:spPr bwMode="auto">
                <a:xfrm>
                  <a:off x="4621" y="1476"/>
                  <a:ext cx="6" cy="3"/>
                </a:xfrm>
                <a:custGeom>
                  <a:avLst/>
                  <a:gdLst>
                    <a:gd name="T0" fmla="*/ 0 w 6"/>
                    <a:gd name="T1" fmla="*/ 1 h 3"/>
                    <a:gd name="T2" fmla="*/ 0 w 6"/>
                    <a:gd name="T3" fmla="*/ 1 h 3"/>
                    <a:gd name="T4" fmla="*/ 0 w 6"/>
                    <a:gd name="T5" fmla="*/ 2 h 3"/>
                    <a:gd name="T6" fmla="*/ 0 w 6"/>
                    <a:gd name="T7" fmla="*/ 3 h 3"/>
                    <a:gd name="T8" fmla="*/ 4 w 6"/>
                    <a:gd name="T9" fmla="*/ 3 h 3"/>
                    <a:gd name="T10" fmla="*/ 4 w 6"/>
                    <a:gd name="T11" fmla="*/ 3 h 3"/>
                    <a:gd name="T12" fmla="*/ 6 w 6"/>
                    <a:gd name="T13" fmla="*/ 3 h 3"/>
                    <a:gd name="T14" fmla="*/ 6 w 6"/>
                    <a:gd name="T15" fmla="*/ 1 h 3"/>
                    <a:gd name="T16" fmla="*/ 6 w 6"/>
                    <a:gd name="T17" fmla="*/ 0 h 3"/>
                    <a:gd name="T18" fmla="*/ 5 w 6"/>
                    <a:gd name="T19" fmla="*/ 0 h 3"/>
                    <a:gd name="T20" fmla="*/ 5 w 6"/>
                    <a:gd name="T21" fmla="*/ 0 h 3"/>
                    <a:gd name="T22" fmla="*/ 0 w 6"/>
                    <a:gd name="T23" fmla="*/ 1 h 3"/>
                    <a:gd name="T24" fmla="*/ 0 w 6"/>
                    <a:gd name="T2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3">
                      <a:moveTo>
                        <a:pt x="0" y="1"/>
                      </a:moveTo>
                      <a:lnTo>
                        <a:pt x="0" y="1"/>
                      </a:lnTo>
                      <a:lnTo>
                        <a:pt x="0" y="2"/>
                      </a:lnTo>
                      <a:lnTo>
                        <a:pt x="0" y="3"/>
                      </a:lnTo>
                      <a:lnTo>
                        <a:pt x="4" y="3"/>
                      </a:lnTo>
                      <a:lnTo>
                        <a:pt x="4" y="3"/>
                      </a:lnTo>
                      <a:lnTo>
                        <a:pt x="6" y="3"/>
                      </a:lnTo>
                      <a:lnTo>
                        <a:pt x="6" y="1"/>
                      </a:lnTo>
                      <a:lnTo>
                        <a:pt x="6" y="0"/>
                      </a:lnTo>
                      <a:lnTo>
                        <a:pt x="5" y="0"/>
                      </a:lnTo>
                      <a:lnTo>
                        <a:pt x="5" y="0"/>
                      </a:lnTo>
                      <a:lnTo>
                        <a:pt x="0" y="1"/>
                      </a:lnTo>
                      <a:lnTo>
                        <a:pt x="0"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81" name="Freeform 15"/>
                <p:cNvSpPr/>
                <p:nvPr/>
              </p:nvSpPr>
              <p:spPr bwMode="auto">
                <a:xfrm>
                  <a:off x="4598" y="1465"/>
                  <a:ext cx="10" cy="5"/>
                </a:xfrm>
                <a:custGeom>
                  <a:avLst/>
                  <a:gdLst>
                    <a:gd name="T0" fmla="*/ 0 w 10"/>
                    <a:gd name="T1" fmla="*/ 3 h 5"/>
                    <a:gd name="T2" fmla="*/ 0 w 10"/>
                    <a:gd name="T3" fmla="*/ 3 h 5"/>
                    <a:gd name="T4" fmla="*/ 2 w 10"/>
                    <a:gd name="T5" fmla="*/ 4 h 5"/>
                    <a:gd name="T6" fmla="*/ 4 w 10"/>
                    <a:gd name="T7" fmla="*/ 5 h 5"/>
                    <a:gd name="T8" fmla="*/ 7 w 10"/>
                    <a:gd name="T9" fmla="*/ 5 h 5"/>
                    <a:gd name="T10" fmla="*/ 10 w 10"/>
                    <a:gd name="T11" fmla="*/ 3 h 5"/>
                    <a:gd name="T12" fmla="*/ 10 w 10"/>
                    <a:gd name="T13" fmla="*/ 3 h 5"/>
                    <a:gd name="T14" fmla="*/ 10 w 10"/>
                    <a:gd name="T15" fmla="*/ 2 h 5"/>
                    <a:gd name="T16" fmla="*/ 9 w 10"/>
                    <a:gd name="T17" fmla="*/ 0 h 5"/>
                    <a:gd name="T18" fmla="*/ 4 w 10"/>
                    <a:gd name="T19" fmla="*/ 0 h 5"/>
                    <a:gd name="T20" fmla="*/ 4 w 10"/>
                    <a:gd name="T21" fmla="*/ 0 h 5"/>
                    <a:gd name="T22" fmla="*/ 3 w 10"/>
                    <a:gd name="T23" fmla="*/ 0 h 5"/>
                    <a:gd name="T24" fmla="*/ 1 w 10"/>
                    <a:gd name="T25" fmla="*/ 2 h 5"/>
                    <a:gd name="T26" fmla="*/ 0 w 10"/>
                    <a:gd name="T27" fmla="*/ 3 h 5"/>
                    <a:gd name="T28" fmla="*/ 0 w 10"/>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5">
                      <a:moveTo>
                        <a:pt x="0" y="3"/>
                      </a:moveTo>
                      <a:lnTo>
                        <a:pt x="0" y="3"/>
                      </a:lnTo>
                      <a:lnTo>
                        <a:pt x="2" y="4"/>
                      </a:lnTo>
                      <a:lnTo>
                        <a:pt x="4" y="5"/>
                      </a:lnTo>
                      <a:lnTo>
                        <a:pt x="7" y="5"/>
                      </a:lnTo>
                      <a:lnTo>
                        <a:pt x="10" y="3"/>
                      </a:lnTo>
                      <a:lnTo>
                        <a:pt x="10" y="3"/>
                      </a:lnTo>
                      <a:lnTo>
                        <a:pt x="10" y="2"/>
                      </a:lnTo>
                      <a:lnTo>
                        <a:pt x="9" y="0"/>
                      </a:lnTo>
                      <a:lnTo>
                        <a:pt x="4" y="0"/>
                      </a:lnTo>
                      <a:lnTo>
                        <a:pt x="4" y="0"/>
                      </a:lnTo>
                      <a:lnTo>
                        <a:pt x="3" y="0"/>
                      </a:lnTo>
                      <a:lnTo>
                        <a:pt x="1" y="2"/>
                      </a:lnTo>
                      <a:lnTo>
                        <a:pt x="0" y="3"/>
                      </a:lnTo>
                      <a:lnTo>
                        <a:pt x="0" y="3"/>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82" name="Freeform 16"/>
                <p:cNvSpPr/>
                <p:nvPr/>
              </p:nvSpPr>
              <p:spPr bwMode="auto">
                <a:xfrm>
                  <a:off x="4587" y="1476"/>
                  <a:ext cx="23" cy="14"/>
                </a:xfrm>
                <a:custGeom>
                  <a:avLst/>
                  <a:gdLst>
                    <a:gd name="T0" fmla="*/ 6 w 23"/>
                    <a:gd name="T1" fmla="*/ 8 h 14"/>
                    <a:gd name="T2" fmla="*/ 6 w 23"/>
                    <a:gd name="T3" fmla="*/ 8 h 14"/>
                    <a:gd name="T4" fmla="*/ 10 w 23"/>
                    <a:gd name="T5" fmla="*/ 7 h 14"/>
                    <a:gd name="T6" fmla="*/ 12 w 23"/>
                    <a:gd name="T7" fmla="*/ 6 h 14"/>
                    <a:gd name="T8" fmla="*/ 14 w 23"/>
                    <a:gd name="T9" fmla="*/ 3 h 14"/>
                    <a:gd name="T10" fmla="*/ 14 w 23"/>
                    <a:gd name="T11" fmla="*/ 3 h 14"/>
                    <a:gd name="T12" fmla="*/ 16 w 23"/>
                    <a:gd name="T13" fmla="*/ 1 h 14"/>
                    <a:gd name="T14" fmla="*/ 18 w 23"/>
                    <a:gd name="T15" fmla="*/ 0 h 14"/>
                    <a:gd name="T16" fmla="*/ 21 w 23"/>
                    <a:gd name="T17" fmla="*/ 0 h 14"/>
                    <a:gd name="T18" fmla="*/ 22 w 23"/>
                    <a:gd name="T19" fmla="*/ 1 h 14"/>
                    <a:gd name="T20" fmla="*/ 22 w 23"/>
                    <a:gd name="T21" fmla="*/ 3 h 14"/>
                    <a:gd name="T22" fmla="*/ 22 w 23"/>
                    <a:gd name="T23" fmla="*/ 3 h 14"/>
                    <a:gd name="T24" fmla="*/ 23 w 23"/>
                    <a:gd name="T25" fmla="*/ 11 h 14"/>
                    <a:gd name="T26" fmla="*/ 23 w 23"/>
                    <a:gd name="T27" fmla="*/ 13 h 14"/>
                    <a:gd name="T28" fmla="*/ 22 w 23"/>
                    <a:gd name="T29" fmla="*/ 14 h 14"/>
                    <a:gd name="T30" fmla="*/ 21 w 23"/>
                    <a:gd name="T31" fmla="*/ 13 h 14"/>
                    <a:gd name="T32" fmla="*/ 21 w 23"/>
                    <a:gd name="T33" fmla="*/ 13 h 14"/>
                    <a:gd name="T34" fmla="*/ 12 w 23"/>
                    <a:gd name="T35" fmla="*/ 10 h 14"/>
                    <a:gd name="T36" fmla="*/ 9 w 23"/>
                    <a:gd name="T37" fmla="*/ 9 h 14"/>
                    <a:gd name="T38" fmla="*/ 7 w 23"/>
                    <a:gd name="T39" fmla="*/ 10 h 14"/>
                    <a:gd name="T40" fmla="*/ 6 w 23"/>
                    <a:gd name="T41" fmla="*/ 10 h 14"/>
                    <a:gd name="T42" fmla="*/ 6 w 23"/>
                    <a:gd name="T43" fmla="*/ 10 h 14"/>
                    <a:gd name="T44" fmla="*/ 2 w 23"/>
                    <a:gd name="T45" fmla="*/ 13 h 14"/>
                    <a:gd name="T46" fmla="*/ 1 w 23"/>
                    <a:gd name="T47" fmla="*/ 13 h 14"/>
                    <a:gd name="T48" fmla="*/ 0 w 23"/>
                    <a:gd name="T49" fmla="*/ 12 h 14"/>
                    <a:gd name="T50" fmla="*/ 0 w 23"/>
                    <a:gd name="T51" fmla="*/ 12 h 14"/>
                    <a:gd name="T52" fmla="*/ 1 w 23"/>
                    <a:gd name="T53" fmla="*/ 10 h 14"/>
                    <a:gd name="T54" fmla="*/ 2 w 23"/>
                    <a:gd name="T55" fmla="*/ 9 h 14"/>
                    <a:gd name="T56" fmla="*/ 6 w 23"/>
                    <a:gd name="T57" fmla="*/ 8 h 14"/>
                    <a:gd name="T58" fmla="*/ 6 w 23"/>
                    <a:gd name="T59"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14">
                      <a:moveTo>
                        <a:pt x="6" y="8"/>
                      </a:moveTo>
                      <a:lnTo>
                        <a:pt x="6" y="8"/>
                      </a:lnTo>
                      <a:lnTo>
                        <a:pt x="10" y="7"/>
                      </a:lnTo>
                      <a:lnTo>
                        <a:pt x="12" y="6"/>
                      </a:lnTo>
                      <a:lnTo>
                        <a:pt x="14" y="3"/>
                      </a:lnTo>
                      <a:lnTo>
                        <a:pt x="14" y="3"/>
                      </a:lnTo>
                      <a:lnTo>
                        <a:pt x="16" y="1"/>
                      </a:lnTo>
                      <a:lnTo>
                        <a:pt x="18" y="0"/>
                      </a:lnTo>
                      <a:lnTo>
                        <a:pt x="21" y="0"/>
                      </a:lnTo>
                      <a:lnTo>
                        <a:pt x="22" y="1"/>
                      </a:lnTo>
                      <a:lnTo>
                        <a:pt x="22" y="3"/>
                      </a:lnTo>
                      <a:lnTo>
                        <a:pt x="22" y="3"/>
                      </a:lnTo>
                      <a:lnTo>
                        <a:pt x="23" y="11"/>
                      </a:lnTo>
                      <a:lnTo>
                        <a:pt x="23" y="13"/>
                      </a:lnTo>
                      <a:lnTo>
                        <a:pt x="22" y="14"/>
                      </a:lnTo>
                      <a:lnTo>
                        <a:pt x="21" y="13"/>
                      </a:lnTo>
                      <a:lnTo>
                        <a:pt x="21" y="13"/>
                      </a:lnTo>
                      <a:lnTo>
                        <a:pt x="12" y="10"/>
                      </a:lnTo>
                      <a:lnTo>
                        <a:pt x="9" y="9"/>
                      </a:lnTo>
                      <a:lnTo>
                        <a:pt x="7" y="10"/>
                      </a:lnTo>
                      <a:lnTo>
                        <a:pt x="6" y="10"/>
                      </a:lnTo>
                      <a:lnTo>
                        <a:pt x="6" y="10"/>
                      </a:lnTo>
                      <a:lnTo>
                        <a:pt x="2" y="13"/>
                      </a:lnTo>
                      <a:lnTo>
                        <a:pt x="1" y="13"/>
                      </a:lnTo>
                      <a:lnTo>
                        <a:pt x="0" y="12"/>
                      </a:lnTo>
                      <a:lnTo>
                        <a:pt x="0" y="12"/>
                      </a:lnTo>
                      <a:lnTo>
                        <a:pt x="1" y="10"/>
                      </a:lnTo>
                      <a:lnTo>
                        <a:pt x="2" y="9"/>
                      </a:lnTo>
                      <a:lnTo>
                        <a:pt x="6" y="8"/>
                      </a:lnTo>
                      <a:lnTo>
                        <a:pt x="6" y="8"/>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83" name="Freeform 17"/>
                <p:cNvSpPr/>
                <p:nvPr/>
              </p:nvSpPr>
              <p:spPr bwMode="auto">
                <a:xfrm>
                  <a:off x="4595" y="1490"/>
                  <a:ext cx="7" cy="4"/>
                </a:xfrm>
                <a:custGeom>
                  <a:avLst/>
                  <a:gdLst>
                    <a:gd name="T0" fmla="*/ 0 w 7"/>
                    <a:gd name="T1" fmla="*/ 1 h 4"/>
                    <a:gd name="T2" fmla="*/ 0 w 7"/>
                    <a:gd name="T3" fmla="*/ 1 h 4"/>
                    <a:gd name="T4" fmla="*/ 0 w 7"/>
                    <a:gd name="T5" fmla="*/ 2 h 4"/>
                    <a:gd name="T6" fmla="*/ 0 w 7"/>
                    <a:gd name="T7" fmla="*/ 3 h 4"/>
                    <a:gd name="T8" fmla="*/ 4 w 7"/>
                    <a:gd name="T9" fmla="*/ 4 h 4"/>
                    <a:gd name="T10" fmla="*/ 4 w 7"/>
                    <a:gd name="T11" fmla="*/ 4 h 4"/>
                    <a:gd name="T12" fmla="*/ 6 w 7"/>
                    <a:gd name="T13" fmla="*/ 3 h 4"/>
                    <a:gd name="T14" fmla="*/ 7 w 7"/>
                    <a:gd name="T15" fmla="*/ 2 h 4"/>
                    <a:gd name="T16" fmla="*/ 7 w 7"/>
                    <a:gd name="T17" fmla="*/ 1 h 4"/>
                    <a:gd name="T18" fmla="*/ 7 w 7"/>
                    <a:gd name="T19" fmla="*/ 0 h 4"/>
                    <a:gd name="T20" fmla="*/ 7 w 7"/>
                    <a:gd name="T21" fmla="*/ 0 h 4"/>
                    <a:gd name="T22" fmla="*/ 5 w 7"/>
                    <a:gd name="T23" fmla="*/ 0 h 4"/>
                    <a:gd name="T24" fmla="*/ 3 w 7"/>
                    <a:gd name="T25" fmla="*/ 0 h 4"/>
                    <a:gd name="T26" fmla="*/ 0 w 7"/>
                    <a:gd name="T27" fmla="*/ 1 h 4"/>
                    <a:gd name="T28" fmla="*/ 0 w 7"/>
                    <a:gd name="T2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4">
                      <a:moveTo>
                        <a:pt x="0" y="1"/>
                      </a:moveTo>
                      <a:lnTo>
                        <a:pt x="0" y="1"/>
                      </a:lnTo>
                      <a:lnTo>
                        <a:pt x="0" y="2"/>
                      </a:lnTo>
                      <a:lnTo>
                        <a:pt x="0" y="3"/>
                      </a:lnTo>
                      <a:lnTo>
                        <a:pt x="4" y="4"/>
                      </a:lnTo>
                      <a:lnTo>
                        <a:pt x="4" y="4"/>
                      </a:lnTo>
                      <a:lnTo>
                        <a:pt x="6" y="3"/>
                      </a:lnTo>
                      <a:lnTo>
                        <a:pt x="7" y="2"/>
                      </a:lnTo>
                      <a:lnTo>
                        <a:pt x="7" y="1"/>
                      </a:lnTo>
                      <a:lnTo>
                        <a:pt x="7" y="0"/>
                      </a:lnTo>
                      <a:lnTo>
                        <a:pt x="7" y="0"/>
                      </a:lnTo>
                      <a:lnTo>
                        <a:pt x="5" y="0"/>
                      </a:lnTo>
                      <a:lnTo>
                        <a:pt x="3" y="0"/>
                      </a:lnTo>
                      <a:lnTo>
                        <a:pt x="0" y="1"/>
                      </a:lnTo>
                      <a:lnTo>
                        <a:pt x="0"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84" name="Freeform 18"/>
                <p:cNvSpPr/>
                <p:nvPr/>
              </p:nvSpPr>
              <p:spPr bwMode="auto">
                <a:xfrm>
                  <a:off x="4597" y="1499"/>
                  <a:ext cx="10" cy="8"/>
                </a:xfrm>
                <a:custGeom>
                  <a:avLst/>
                  <a:gdLst>
                    <a:gd name="T0" fmla="*/ 6 w 10"/>
                    <a:gd name="T1" fmla="*/ 0 h 8"/>
                    <a:gd name="T2" fmla="*/ 6 w 10"/>
                    <a:gd name="T3" fmla="*/ 0 h 8"/>
                    <a:gd name="T4" fmla="*/ 5 w 10"/>
                    <a:gd name="T5" fmla="*/ 2 h 8"/>
                    <a:gd name="T6" fmla="*/ 4 w 10"/>
                    <a:gd name="T7" fmla="*/ 4 h 8"/>
                    <a:gd name="T8" fmla="*/ 3 w 10"/>
                    <a:gd name="T9" fmla="*/ 5 h 8"/>
                    <a:gd name="T10" fmla="*/ 3 w 10"/>
                    <a:gd name="T11" fmla="*/ 5 h 8"/>
                    <a:gd name="T12" fmla="*/ 1 w 10"/>
                    <a:gd name="T13" fmla="*/ 5 h 8"/>
                    <a:gd name="T14" fmla="*/ 0 w 10"/>
                    <a:gd name="T15" fmla="*/ 6 h 8"/>
                    <a:gd name="T16" fmla="*/ 1 w 10"/>
                    <a:gd name="T17" fmla="*/ 7 h 8"/>
                    <a:gd name="T18" fmla="*/ 3 w 10"/>
                    <a:gd name="T19" fmla="*/ 8 h 8"/>
                    <a:gd name="T20" fmla="*/ 3 w 10"/>
                    <a:gd name="T21" fmla="*/ 8 h 8"/>
                    <a:gd name="T22" fmla="*/ 6 w 10"/>
                    <a:gd name="T23" fmla="*/ 8 h 8"/>
                    <a:gd name="T24" fmla="*/ 8 w 10"/>
                    <a:gd name="T25" fmla="*/ 7 h 8"/>
                    <a:gd name="T26" fmla="*/ 10 w 10"/>
                    <a:gd name="T27" fmla="*/ 6 h 8"/>
                    <a:gd name="T28" fmla="*/ 10 w 10"/>
                    <a:gd name="T29" fmla="*/ 3 h 8"/>
                    <a:gd name="T30" fmla="*/ 10 w 10"/>
                    <a:gd name="T31" fmla="*/ 3 h 8"/>
                    <a:gd name="T32" fmla="*/ 8 w 10"/>
                    <a:gd name="T33" fmla="*/ 1 h 8"/>
                    <a:gd name="T34" fmla="*/ 7 w 10"/>
                    <a:gd name="T35" fmla="*/ 0 h 8"/>
                    <a:gd name="T36" fmla="*/ 6 w 10"/>
                    <a:gd name="T37" fmla="*/ 0 h 8"/>
                    <a:gd name="T38" fmla="*/ 6 w 10"/>
                    <a:gd name="T3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8">
                      <a:moveTo>
                        <a:pt x="6" y="0"/>
                      </a:moveTo>
                      <a:lnTo>
                        <a:pt x="6" y="0"/>
                      </a:lnTo>
                      <a:lnTo>
                        <a:pt x="5" y="2"/>
                      </a:lnTo>
                      <a:lnTo>
                        <a:pt x="4" y="4"/>
                      </a:lnTo>
                      <a:lnTo>
                        <a:pt x="3" y="5"/>
                      </a:lnTo>
                      <a:lnTo>
                        <a:pt x="3" y="5"/>
                      </a:lnTo>
                      <a:lnTo>
                        <a:pt x="1" y="5"/>
                      </a:lnTo>
                      <a:lnTo>
                        <a:pt x="0" y="6"/>
                      </a:lnTo>
                      <a:lnTo>
                        <a:pt x="1" y="7"/>
                      </a:lnTo>
                      <a:lnTo>
                        <a:pt x="3" y="8"/>
                      </a:lnTo>
                      <a:lnTo>
                        <a:pt x="3" y="8"/>
                      </a:lnTo>
                      <a:lnTo>
                        <a:pt x="6" y="8"/>
                      </a:lnTo>
                      <a:lnTo>
                        <a:pt x="8" y="7"/>
                      </a:lnTo>
                      <a:lnTo>
                        <a:pt x="10" y="6"/>
                      </a:lnTo>
                      <a:lnTo>
                        <a:pt x="10" y="3"/>
                      </a:lnTo>
                      <a:lnTo>
                        <a:pt x="10" y="3"/>
                      </a:lnTo>
                      <a:lnTo>
                        <a:pt x="8" y="1"/>
                      </a:lnTo>
                      <a:lnTo>
                        <a:pt x="7" y="0"/>
                      </a:lnTo>
                      <a:lnTo>
                        <a:pt x="6" y="0"/>
                      </a:lnTo>
                      <a:lnTo>
                        <a:pt x="6"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85" name="Freeform 19"/>
                <p:cNvSpPr/>
                <p:nvPr/>
              </p:nvSpPr>
              <p:spPr bwMode="auto">
                <a:xfrm>
                  <a:off x="4603" y="1515"/>
                  <a:ext cx="15" cy="41"/>
                </a:xfrm>
                <a:custGeom>
                  <a:avLst/>
                  <a:gdLst>
                    <a:gd name="T0" fmla="*/ 4 w 15"/>
                    <a:gd name="T1" fmla="*/ 4 h 41"/>
                    <a:gd name="T2" fmla="*/ 4 w 15"/>
                    <a:gd name="T3" fmla="*/ 4 h 41"/>
                    <a:gd name="T4" fmla="*/ 6 w 15"/>
                    <a:gd name="T5" fmla="*/ 12 h 41"/>
                    <a:gd name="T6" fmla="*/ 6 w 15"/>
                    <a:gd name="T7" fmla="*/ 16 h 41"/>
                    <a:gd name="T8" fmla="*/ 5 w 15"/>
                    <a:gd name="T9" fmla="*/ 19 h 41"/>
                    <a:gd name="T10" fmla="*/ 5 w 15"/>
                    <a:gd name="T11" fmla="*/ 19 h 41"/>
                    <a:gd name="T12" fmla="*/ 1 w 15"/>
                    <a:gd name="T13" fmla="*/ 27 h 41"/>
                    <a:gd name="T14" fmla="*/ 1 w 15"/>
                    <a:gd name="T15" fmla="*/ 31 h 41"/>
                    <a:gd name="T16" fmla="*/ 0 w 15"/>
                    <a:gd name="T17" fmla="*/ 35 h 41"/>
                    <a:gd name="T18" fmla="*/ 0 w 15"/>
                    <a:gd name="T19" fmla="*/ 35 h 41"/>
                    <a:gd name="T20" fmla="*/ 1 w 15"/>
                    <a:gd name="T21" fmla="*/ 39 h 41"/>
                    <a:gd name="T22" fmla="*/ 2 w 15"/>
                    <a:gd name="T23" fmla="*/ 41 h 41"/>
                    <a:gd name="T24" fmla="*/ 5 w 15"/>
                    <a:gd name="T25" fmla="*/ 41 h 41"/>
                    <a:gd name="T26" fmla="*/ 6 w 15"/>
                    <a:gd name="T27" fmla="*/ 38 h 41"/>
                    <a:gd name="T28" fmla="*/ 6 w 15"/>
                    <a:gd name="T29" fmla="*/ 38 h 41"/>
                    <a:gd name="T30" fmla="*/ 7 w 15"/>
                    <a:gd name="T31" fmla="*/ 31 h 41"/>
                    <a:gd name="T32" fmla="*/ 7 w 15"/>
                    <a:gd name="T33" fmla="*/ 29 h 41"/>
                    <a:gd name="T34" fmla="*/ 9 w 15"/>
                    <a:gd name="T35" fmla="*/ 27 h 41"/>
                    <a:gd name="T36" fmla="*/ 9 w 15"/>
                    <a:gd name="T37" fmla="*/ 27 h 41"/>
                    <a:gd name="T38" fmla="*/ 10 w 15"/>
                    <a:gd name="T39" fmla="*/ 26 h 41"/>
                    <a:gd name="T40" fmla="*/ 10 w 15"/>
                    <a:gd name="T41" fmla="*/ 25 h 41"/>
                    <a:gd name="T42" fmla="*/ 10 w 15"/>
                    <a:gd name="T43" fmla="*/ 20 h 41"/>
                    <a:gd name="T44" fmla="*/ 10 w 15"/>
                    <a:gd name="T45" fmla="*/ 16 h 41"/>
                    <a:gd name="T46" fmla="*/ 10 w 15"/>
                    <a:gd name="T47" fmla="*/ 15 h 41"/>
                    <a:gd name="T48" fmla="*/ 11 w 15"/>
                    <a:gd name="T49" fmla="*/ 15 h 41"/>
                    <a:gd name="T50" fmla="*/ 11 w 15"/>
                    <a:gd name="T51" fmla="*/ 15 h 41"/>
                    <a:gd name="T52" fmla="*/ 13 w 15"/>
                    <a:gd name="T53" fmla="*/ 13 h 41"/>
                    <a:gd name="T54" fmla="*/ 14 w 15"/>
                    <a:gd name="T55" fmla="*/ 11 h 41"/>
                    <a:gd name="T56" fmla="*/ 15 w 15"/>
                    <a:gd name="T57" fmla="*/ 6 h 41"/>
                    <a:gd name="T58" fmla="*/ 15 w 15"/>
                    <a:gd name="T59" fmla="*/ 3 h 41"/>
                    <a:gd name="T60" fmla="*/ 15 w 15"/>
                    <a:gd name="T61" fmla="*/ 3 h 41"/>
                    <a:gd name="T62" fmla="*/ 13 w 15"/>
                    <a:gd name="T63" fmla="*/ 1 h 41"/>
                    <a:gd name="T64" fmla="*/ 11 w 15"/>
                    <a:gd name="T65" fmla="*/ 0 h 41"/>
                    <a:gd name="T66" fmla="*/ 9 w 15"/>
                    <a:gd name="T67" fmla="*/ 0 h 41"/>
                    <a:gd name="T68" fmla="*/ 7 w 15"/>
                    <a:gd name="T69" fmla="*/ 0 h 41"/>
                    <a:gd name="T70" fmla="*/ 7 w 15"/>
                    <a:gd name="T71" fmla="*/ 0 h 41"/>
                    <a:gd name="T72" fmla="*/ 5 w 15"/>
                    <a:gd name="T73" fmla="*/ 1 h 41"/>
                    <a:gd name="T74" fmla="*/ 4 w 15"/>
                    <a:gd name="T75" fmla="*/ 2 h 41"/>
                    <a:gd name="T76" fmla="*/ 4 w 15"/>
                    <a:gd name="T77" fmla="*/ 4 h 41"/>
                    <a:gd name="T78" fmla="*/ 4 w 15"/>
                    <a:gd name="T79"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 h="41">
                      <a:moveTo>
                        <a:pt x="4" y="4"/>
                      </a:moveTo>
                      <a:lnTo>
                        <a:pt x="4" y="4"/>
                      </a:lnTo>
                      <a:lnTo>
                        <a:pt x="6" y="12"/>
                      </a:lnTo>
                      <a:lnTo>
                        <a:pt x="6" y="16"/>
                      </a:lnTo>
                      <a:lnTo>
                        <a:pt x="5" y="19"/>
                      </a:lnTo>
                      <a:lnTo>
                        <a:pt x="5" y="19"/>
                      </a:lnTo>
                      <a:lnTo>
                        <a:pt x="1" y="27"/>
                      </a:lnTo>
                      <a:lnTo>
                        <a:pt x="1" y="31"/>
                      </a:lnTo>
                      <a:lnTo>
                        <a:pt x="0" y="35"/>
                      </a:lnTo>
                      <a:lnTo>
                        <a:pt x="0" y="35"/>
                      </a:lnTo>
                      <a:lnTo>
                        <a:pt x="1" y="39"/>
                      </a:lnTo>
                      <a:lnTo>
                        <a:pt x="2" y="41"/>
                      </a:lnTo>
                      <a:lnTo>
                        <a:pt x="5" y="41"/>
                      </a:lnTo>
                      <a:lnTo>
                        <a:pt x="6" y="38"/>
                      </a:lnTo>
                      <a:lnTo>
                        <a:pt x="6" y="38"/>
                      </a:lnTo>
                      <a:lnTo>
                        <a:pt x="7" y="31"/>
                      </a:lnTo>
                      <a:lnTo>
                        <a:pt x="7" y="29"/>
                      </a:lnTo>
                      <a:lnTo>
                        <a:pt x="9" y="27"/>
                      </a:lnTo>
                      <a:lnTo>
                        <a:pt x="9" y="27"/>
                      </a:lnTo>
                      <a:lnTo>
                        <a:pt x="10" y="26"/>
                      </a:lnTo>
                      <a:lnTo>
                        <a:pt x="10" y="25"/>
                      </a:lnTo>
                      <a:lnTo>
                        <a:pt x="10" y="20"/>
                      </a:lnTo>
                      <a:lnTo>
                        <a:pt x="10" y="16"/>
                      </a:lnTo>
                      <a:lnTo>
                        <a:pt x="10" y="15"/>
                      </a:lnTo>
                      <a:lnTo>
                        <a:pt x="11" y="15"/>
                      </a:lnTo>
                      <a:lnTo>
                        <a:pt x="11" y="15"/>
                      </a:lnTo>
                      <a:lnTo>
                        <a:pt x="13" y="13"/>
                      </a:lnTo>
                      <a:lnTo>
                        <a:pt x="14" y="11"/>
                      </a:lnTo>
                      <a:lnTo>
                        <a:pt x="15" y="6"/>
                      </a:lnTo>
                      <a:lnTo>
                        <a:pt x="15" y="3"/>
                      </a:lnTo>
                      <a:lnTo>
                        <a:pt x="15" y="3"/>
                      </a:lnTo>
                      <a:lnTo>
                        <a:pt x="13" y="1"/>
                      </a:lnTo>
                      <a:lnTo>
                        <a:pt x="11" y="0"/>
                      </a:lnTo>
                      <a:lnTo>
                        <a:pt x="9" y="0"/>
                      </a:lnTo>
                      <a:lnTo>
                        <a:pt x="7" y="0"/>
                      </a:lnTo>
                      <a:lnTo>
                        <a:pt x="7" y="0"/>
                      </a:lnTo>
                      <a:lnTo>
                        <a:pt x="5" y="1"/>
                      </a:lnTo>
                      <a:lnTo>
                        <a:pt x="4" y="2"/>
                      </a:lnTo>
                      <a:lnTo>
                        <a:pt x="4" y="4"/>
                      </a:lnTo>
                      <a:lnTo>
                        <a:pt x="4" y="4"/>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86" name="Freeform 20"/>
                <p:cNvSpPr/>
                <p:nvPr/>
              </p:nvSpPr>
              <p:spPr bwMode="auto">
                <a:xfrm>
                  <a:off x="4598" y="1526"/>
                  <a:ext cx="4" cy="7"/>
                </a:xfrm>
                <a:custGeom>
                  <a:avLst/>
                  <a:gdLst>
                    <a:gd name="T0" fmla="*/ 0 w 4"/>
                    <a:gd name="T1" fmla="*/ 4 h 7"/>
                    <a:gd name="T2" fmla="*/ 0 w 4"/>
                    <a:gd name="T3" fmla="*/ 4 h 7"/>
                    <a:gd name="T4" fmla="*/ 0 w 4"/>
                    <a:gd name="T5" fmla="*/ 6 h 7"/>
                    <a:gd name="T6" fmla="*/ 1 w 4"/>
                    <a:gd name="T7" fmla="*/ 7 h 7"/>
                    <a:gd name="T8" fmla="*/ 2 w 4"/>
                    <a:gd name="T9" fmla="*/ 7 h 7"/>
                    <a:gd name="T10" fmla="*/ 3 w 4"/>
                    <a:gd name="T11" fmla="*/ 7 h 7"/>
                    <a:gd name="T12" fmla="*/ 3 w 4"/>
                    <a:gd name="T13" fmla="*/ 7 h 7"/>
                    <a:gd name="T14" fmla="*/ 3 w 4"/>
                    <a:gd name="T15" fmla="*/ 5 h 7"/>
                    <a:gd name="T16" fmla="*/ 4 w 4"/>
                    <a:gd name="T17" fmla="*/ 3 h 7"/>
                    <a:gd name="T18" fmla="*/ 3 w 4"/>
                    <a:gd name="T19" fmla="*/ 0 h 7"/>
                    <a:gd name="T20" fmla="*/ 0 w 4"/>
                    <a:gd name="T2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7">
                      <a:moveTo>
                        <a:pt x="0" y="4"/>
                      </a:moveTo>
                      <a:lnTo>
                        <a:pt x="0" y="4"/>
                      </a:lnTo>
                      <a:lnTo>
                        <a:pt x="0" y="6"/>
                      </a:lnTo>
                      <a:lnTo>
                        <a:pt x="1" y="7"/>
                      </a:lnTo>
                      <a:lnTo>
                        <a:pt x="2" y="7"/>
                      </a:lnTo>
                      <a:lnTo>
                        <a:pt x="3" y="7"/>
                      </a:lnTo>
                      <a:lnTo>
                        <a:pt x="3" y="7"/>
                      </a:lnTo>
                      <a:lnTo>
                        <a:pt x="3" y="5"/>
                      </a:lnTo>
                      <a:lnTo>
                        <a:pt x="4" y="3"/>
                      </a:lnTo>
                      <a:lnTo>
                        <a:pt x="3" y="0"/>
                      </a:lnTo>
                      <a:lnTo>
                        <a:pt x="0" y="4"/>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87" name="Freeform 21"/>
                <p:cNvSpPr/>
                <p:nvPr/>
              </p:nvSpPr>
              <p:spPr bwMode="auto">
                <a:xfrm>
                  <a:off x="4595" y="1556"/>
                  <a:ext cx="5" cy="4"/>
                </a:xfrm>
                <a:custGeom>
                  <a:avLst/>
                  <a:gdLst>
                    <a:gd name="T0" fmla="*/ 1 w 5"/>
                    <a:gd name="T1" fmla="*/ 0 h 4"/>
                    <a:gd name="T2" fmla="*/ 1 w 5"/>
                    <a:gd name="T3" fmla="*/ 0 h 4"/>
                    <a:gd name="T4" fmla="*/ 0 w 5"/>
                    <a:gd name="T5" fmla="*/ 2 h 4"/>
                    <a:gd name="T6" fmla="*/ 0 w 5"/>
                    <a:gd name="T7" fmla="*/ 3 h 4"/>
                    <a:gd name="T8" fmla="*/ 1 w 5"/>
                    <a:gd name="T9" fmla="*/ 4 h 4"/>
                    <a:gd name="T10" fmla="*/ 2 w 5"/>
                    <a:gd name="T11" fmla="*/ 4 h 4"/>
                    <a:gd name="T12" fmla="*/ 2 w 5"/>
                    <a:gd name="T13" fmla="*/ 4 h 4"/>
                    <a:gd name="T14" fmla="*/ 4 w 5"/>
                    <a:gd name="T15" fmla="*/ 3 h 4"/>
                    <a:gd name="T16" fmla="*/ 5 w 5"/>
                    <a:gd name="T17" fmla="*/ 1 h 4"/>
                    <a:gd name="T18" fmla="*/ 5 w 5"/>
                    <a:gd name="T19" fmla="*/ 1 h 4"/>
                    <a:gd name="T20" fmla="*/ 4 w 5"/>
                    <a:gd name="T21" fmla="*/ 0 h 4"/>
                    <a:gd name="T22" fmla="*/ 3 w 5"/>
                    <a:gd name="T23" fmla="*/ 0 h 4"/>
                    <a:gd name="T24" fmla="*/ 1 w 5"/>
                    <a:gd name="T25" fmla="*/ 0 h 4"/>
                    <a:gd name="T26" fmla="*/ 1 w 5"/>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4">
                      <a:moveTo>
                        <a:pt x="1" y="0"/>
                      </a:moveTo>
                      <a:lnTo>
                        <a:pt x="1" y="0"/>
                      </a:lnTo>
                      <a:lnTo>
                        <a:pt x="0" y="2"/>
                      </a:lnTo>
                      <a:lnTo>
                        <a:pt x="0" y="3"/>
                      </a:lnTo>
                      <a:lnTo>
                        <a:pt x="1" y="4"/>
                      </a:lnTo>
                      <a:lnTo>
                        <a:pt x="2" y="4"/>
                      </a:lnTo>
                      <a:lnTo>
                        <a:pt x="2" y="4"/>
                      </a:lnTo>
                      <a:lnTo>
                        <a:pt x="4" y="3"/>
                      </a:lnTo>
                      <a:lnTo>
                        <a:pt x="5" y="1"/>
                      </a:lnTo>
                      <a:lnTo>
                        <a:pt x="5" y="1"/>
                      </a:lnTo>
                      <a:lnTo>
                        <a:pt x="4" y="0"/>
                      </a:lnTo>
                      <a:lnTo>
                        <a:pt x="3" y="0"/>
                      </a:lnTo>
                      <a:lnTo>
                        <a:pt x="1" y="0"/>
                      </a:lnTo>
                      <a:lnTo>
                        <a:pt x="1"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88" name="Freeform 22"/>
                <p:cNvSpPr/>
                <p:nvPr/>
              </p:nvSpPr>
              <p:spPr bwMode="auto">
                <a:xfrm>
                  <a:off x="4607" y="1411"/>
                  <a:ext cx="4" cy="6"/>
                </a:xfrm>
                <a:custGeom>
                  <a:avLst/>
                  <a:gdLst>
                    <a:gd name="T0" fmla="*/ 0 w 4"/>
                    <a:gd name="T1" fmla="*/ 3 h 6"/>
                    <a:gd name="T2" fmla="*/ 0 w 4"/>
                    <a:gd name="T3" fmla="*/ 3 h 6"/>
                    <a:gd name="T4" fmla="*/ 0 w 4"/>
                    <a:gd name="T5" fmla="*/ 5 h 6"/>
                    <a:gd name="T6" fmla="*/ 1 w 4"/>
                    <a:gd name="T7" fmla="*/ 6 h 6"/>
                    <a:gd name="T8" fmla="*/ 2 w 4"/>
                    <a:gd name="T9" fmla="*/ 5 h 6"/>
                    <a:gd name="T10" fmla="*/ 2 w 4"/>
                    <a:gd name="T11" fmla="*/ 5 h 6"/>
                    <a:gd name="T12" fmla="*/ 4 w 4"/>
                    <a:gd name="T13" fmla="*/ 2 h 6"/>
                    <a:gd name="T14" fmla="*/ 4 w 4"/>
                    <a:gd name="T15" fmla="*/ 1 h 6"/>
                    <a:gd name="T16" fmla="*/ 3 w 4"/>
                    <a:gd name="T17" fmla="*/ 0 h 6"/>
                    <a:gd name="T18" fmla="*/ 3 w 4"/>
                    <a:gd name="T19" fmla="*/ 0 h 6"/>
                    <a:gd name="T20" fmla="*/ 2 w 4"/>
                    <a:gd name="T21" fmla="*/ 0 h 6"/>
                    <a:gd name="T22" fmla="*/ 1 w 4"/>
                    <a:gd name="T23" fmla="*/ 1 h 6"/>
                    <a:gd name="T24" fmla="*/ 0 w 4"/>
                    <a:gd name="T25" fmla="*/ 3 h 6"/>
                    <a:gd name="T26" fmla="*/ 0 w 4"/>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6">
                      <a:moveTo>
                        <a:pt x="0" y="3"/>
                      </a:moveTo>
                      <a:lnTo>
                        <a:pt x="0" y="3"/>
                      </a:lnTo>
                      <a:lnTo>
                        <a:pt x="0" y="5"/>
                      </a:lnTo>
                      <a:lnTo>
                        <a:pt x="1" y="6"/>
                      </a:lnTo>
                      <a:lnTo>
                        <a:pt x="2" y="5"/>
                      </a:lnTo>
                      <a:lnTo>
                        <a:pt x="2" y="5"/>
                      </a:lnTo>
                      <a:lnTo>
                        <a:pt x="4" y="2"/>
                      </a:lnTo>
                      <a:lnTo>
                        <a:pt x="4" y="1"/>
                      </a:lnTo>
                      <a:lnTo>
                        <a:pt x="3" y="0"/>
                      </a:lnTo>
                      <a:lnTo>
                        <a:pt x="3" y="0"/>
                      </a:lnTo>
                      <a:lnTo>
                        <a:pt x="2" y="0"/>
                      </a:lnTo>
                      <a:lnTo>
                        <a:pt x="1" y="1"/>
                      </a:lnTo>
                      <a:lnTo>
                        <a:pt x="0" y="3"/>
                      </a:lnTo>
                      <a:lnTo>
                        <a:pt x="0" y="3"/>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89" name="Freeform 23"/>
                <p:cNvSpPr/>
                <p:nvPr/>
              </p:nvSpPr>
              <p:spPr bwMode="auto">
                <a:xfrm>
                  <a:off x="4591" y="1378"/>
                  <a:ext cx="8" cy="10"/>
                </a:xfrm>
                <a:custGeom>
                  <a:avLst/>
                  <a:gdLst>
                    <a:gd name="T0" fmla="*/ 0 w 8"/>
                    <a:gd name="T1" fmla="*/ 0 h 10"/>
                    <a:gd name="T2" fmla="*/ 0 w 8"/>
                    <a:gd name="T3" fmla="*/ 0 h 10"/>
                    <a:gd name="T4" fmla="*/ 0 w 8"/>
                    <a:gd name="T5" fmla="*/ 3 h 10"/>
                    <a:gd name="T6" fmla="*/ 2 w 8"/>
                    <a:gd name="T7" fmla="*/ 3 h 10"/>
                    <a:gd name="T8" fmla="*/ 3 w 8"/>
                    <a:gd name="T9" fmla="*/ 4 h 10"/>
                    <a:gd name="T10" fmla="*/ 4 w 8"/>
                    <a:gd name="T11" fmla="*/ 6 h 10"/>
                    <a:gd name="T12" fmla="*/ 4 w 8"/>
                    <a:gd name="T13" fmla="*/ 6 h 10"/>
                    <a:gd name="T14" fmla="*/ 5 w 8"/>
                    <a:gd name="T15" fmla="*/ 10 h 10"/>
                    <a:gd name="T16" fmla="*/ 5 w 8"/>
                    <a:gd name="T17" fmla="*/ 10 h 10"/>
                    <a:gd name="T18" fmla="*/ 7 w 8"/>
                    <a:gd name="T19" fmla="*/ 10 h 10"/>
                    <a:gd name="T20" fmla="*/ 7 w 8"/>
                    <a:gd name="T21" fmla="*/ 10 h 10"/>
                    <a:gd name="T22" fmla="*/ 8 w 8"/>
                    <a:gd name="T23" fmla="*/ 8 h 10"/>
                    <a:gd name="T24" fmla="*/ 8 w 8"/>
                    <a:gd name="T25" fmla="*/ 6 h 10"/>
                    <a:gd name="T26" fmla="*/ 8 w 8"/>
                    <a:gd name="T27" fmla="*/ 0 h 10"/>
                    <a:gd name="T28" fmla="*/ 8 w 8"/>
                    <a:gd name="T29" fmla="*/ 0 h 10"/>
                    <a:gd name="T30" fmla="*/ 7 w 8"/>
                    <a:gd name="T31" fmla="*/ 0 h 10"/>
                    <a:gd name="T32" fmla="*/ 5 w 8"/>
                    <a:gd name="T33" fmla="*/ 0 h 10"/>
                    <a:gd name="T34" fmla="*/ 0 w 8"/>
                    <a:gd name="T35" fmla="*/ 0 h 10"/>
                    <a:gd name="T36" fmla="*/ 0 w 8"/>
                    <a:gd name="T3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0">
                      <a:moveTo>
                        <a:pt x="0" y="0"/>
                      </a:moveTo>
                      <a:lnTo>
                        <a:pt x="0" y="0"/>
                      </a:lnTo>
                      <a:lnTo>
                        <a:pt x="0" y="3"/>
                      </a:lnTo>
                      <a:lnTo>
                        <a:pt x="2" y="3"/>
                      </a:lnTo>
                      <a:lnTo>
                        <a:pt x="3" y="4"/>
                      </a:lnTo>
                      <a:lnTo>
                        <a:pt x="4" y="6"/>
                      </a:lnTo>
                      <a:lnTo>
                        <a:pt x="4" y="6"/>
                      </a:lnTo>
                      <a:lnTo>
                        <a:pt x="5" y="10"/>
                      </a:lnTo>
                      <a:lnTo>
                        <a:pt x="5" y="10"/>
                      </a:lnTo>
                      <a:lnTo>
                        <a:pt x="7" y="10"/>
                      </a:lnTo>
                      <a:lnTo>
                        <a:pt x="7" y="10"/>
                      </a:lnTo>
                      <a:lnTo>
                        <a:pt x="8" y="8"/>
                      </a:lnTo>
                      <a:lnTo>
                        <a:pt x="8" y="6"/>
                      </a:lnTo>
                      <a:lnTo>
                        <a:pt x="8" y="0"/>
                      </a:lnTo>
                      <a:lnTo>
                        <a:pt x="8" y="0"/>
                      </a:lnTo>
                      <a:lnTo>
                        <a:pt x="7" y="0"/>
                      </a:lnTo>
                      <a:lnTo>
                        <a:pt x="5" y="0"/>
                      </a:lnTo>
                      <a:lnTo>
                        <a:pt x="0" y="0"/>
                      </a:lnTo>
                      <a:lnTo>
                        <a:pt x="0"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90" name="Freeform 24"/>
                <p:cNvSpPr/>
                <p:nvPr/>
              </p:nvSpPr>
              <p:spPr bwMode="auto">
                <a:xfrm>
                  <a:off x="4585" y="1365"/>
                  <a:ext cx="6" cy="4"/>
                </a:xfrm>
                <a:custGeom>
                  <a:avLst/>
                  <a:gdLst>
                    <a:gd name="T0" fmla="*/ 0 w 6"/>
                    <a:gd name="T1" fmla="*/ 3 h 4"/>
                    <a:gd name="T2" fmla="*/ 0 w 6"/>
                    <a:gd name="T3" fmla="*/ 3 h 4"/>
                    <a:gd name="T4" fmla="*/ 1 w 6"/>
                    <a:gd name="T5" fmla="*/ 4 h 4"/>
                    <a:gd name="T6" fmla="*/ 2 w 6"/>
                    <a:gd name="T7" fmla="*/ 4 h 4"/>
                    <a:gd name="T8" fmla="*/ 5 w 6"/>
                    <a:gd name="T9" fmla="*/ 4 h 4"/>
                    <a:gd name="T10" fmla="*/ 5 w 6"/>
                    <a:gd name="T11" fmla="*/ 4 h 4"/>
                    <a:gd name="T12" fmla="*/ 6 w 6"/>
                    <a:gd name="T13" fmla="*/ 3 h 4"/>
                    <a:gd name="T14" fmla="*/ 6 w 6"/>
                    <a:gd name="T15" fmla="*/ 2 h 4"/>
                    <a:gd name="T16" fmla="*/ 5 w 6"/>
                    <a:gd name="T17" fmla="*/ 0 h 4"/>
                    <a:gd name="T18" fmla="*/ 5 w 6"/>
                    <a:gd name="T19" fmla="*/ 0 h 4"/>
                    <a:gd name="T20" fmla="*/ 2 w 6"/>
                    <a:gd name="T21" fmla="*/ 2 h 4"/>
                    <a:gd name="T22" fmla="*/ 0 w 6"/>
                    <a:gd name="T23" fmla="*/ 3 h 4"/>
                    <a:gd name="T24" fmla="*/ 0 w 6"/>
                    <a:gd name="T25"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0" y="3"/>
                      </a:moveTo>
                      <a:lnTo>
                        <a:pt x="0" y="3"/>
                      </a:lnTo>
                      <a:lnTo>
                        <a:pt x="1" y="4"/>
                      </a:lnTo>
                      <a:lnTo>
                        <a:pt x="2" y="4"/>
                      </a:lnTo>
                      <a:lnTo>
                        <a:pt x="5" y="4"/>
                      </a:lnTo>
                      <a:lnTo>
                        <a:pt x="5" y="4"/>
                      </a:lnTo>
                      <a:lnTo>
                        <a:pt x="6" y="3"/>
                      </a:lnTo>
                      <a:lnTo>
                        <a:pt x="6" y="2"/>
                      </a:lnTo>
                      <a:lnTo>
                        <a:pt x="5" y="0"/>
                      </a:lnTo>
                      <a:lnTo>
                        <a:pt x="5" y="0"/>
                      </a:lnTo>
                      <a:lnTo>
                        <a:pt x="2" y="2"/>
                      </a:lnTo>
                      <a:lnTo>
                        <a:pt x="0" y="3"/>
                      </a:lnTo>
                      <a:lnTo>
                        <a:pt x="0" y="3"/>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91" name="Freeform 25"/>
                <p:cNvSpPr/>
                <p:nvPr/>
              </p:nvSpPr>
              <p:spPr bwMode="auto">
                <a:xfrm>
                  <a:off x="4590" y="1348"/>
                  <a:ext cx="4" cy="5"/>
                </a:xfrm>
                <a:custGeom>
                  <a:avLst/>
                  <a:gdLst>
                    <a:gd name="T0" fmla="*/ 1 w 4"/>
                    <a:gd name="T1" fmla="*/ 0 h 5"/>
                    <a:gd name="T2" fmla="*/ 1 w 4"/>
                    <a:gd name="T3" fmla="*/ 0 h 5"/>
                    <a:gd name="T4" fmla="*/ 0 w 4"/>
                    <a:gd name="T5" fmla="*/ 2 h 5"/>
                    <a:gd name="T6" fmla="*/ 1 w 4"/>
                    <a:gd name="T7" fmla="*/ 3 h 5"/>
                    <a:gd name="T8" fmla="*/ 3 w 4"/>
                    <a:gd name="T9" fmla="*/ 5 h 5"/>
                    <a:gd name="T10" fmla="*/ 4 w 4"/>
                    <a:gd name="T11" fmla="*/ 5 h 5"/>
                    <a:gd name="T12" fmla="*/ 4 w 4"/>
                    <a:gd name="T13" fmla="*/ 5 h 5"/>
                    <a:gd name="T14" fmla="*/ 4 w 4"/>
                    <a:gd name="T15" fmla="*/ 3 h 5"/>
                    <a:gd name="T16" fmla="*/ 3 w 4"/>
                    <a:gd name="T17" fmla="*/ 2 h 5"/>
                    <a:gd name="T18" fmla="*/ 1 w 4"/>
                    <a:gd name="T19" fmla="*/ 0 h 5"/>
                    <a:gd name="T20" fmla="*/ 1 w 4"/>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5">
                      <a:moveTo>
                        <a:pt x="1" y="0"/>
                      </a:moveTo>
                      <a:lnTo>
                        <a:pt x="1" y="0"/>
                      </a:lnTo>
                      <a:lnTo>
                        <a:pt x="0" y="2"/>
                      </a:lnTo>
                      <a:lnTo>
                        <a:pt x="1" y="3"/>
                      </a:lnTo>
                      <a:lnTo>
                        <a:pt x="3" y="5"/>
                      </a:lnTo>
                      <a:lnTo>
                        <a:pt x="4" y="5"/>
                      </a:lnTo>
                      <a:lnTo>
                        <a:pt x="4" y="5"/>
                      </a:lnTo>
                      <a:lnTo>
                        <a:pt x="4" y="3"/>
                      </a:lnTo>
                      <a:lnTo>
                        <a:pt x="3" y="2"/>
                      </a:lnTo>
                      <a:lnTo>
                        <a:pt x="1" y="0"/>
                      </a:lnTo>
                      <a:lnTo>
                        <a:pt x="1"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92" name="Freeform 26"/>
                <p:cNvSpPr/>
                <p:nvPr/>
              </p:nvSpPr>
              <p:spPr bwMode="auto">
                <a:xfrm>
                  <a:off x="4593" y="1356"/>
                  <a:ext cx="4" cy="3"/>
                </a:xfrm>
                <a:custGeom>
                  <a:avLst/>
                  <a:gdLst>
                    <a:gd name="T0" fmla="*/ 0 w 4"/>
                    <a:gd name="T1" fmla="*/ 1 h 3"/>
                    <a:gd name="T2" fmla="*/ 0 w 4"/>
                    <a:gd name="T3" fmla="*/ 1 h 3"/>
                    <a:gd name="T4" fmla="*/ 0 w 4"/>
                    <a:gd name="T5" fmla="*/ 3 h 3"/>
                    <a:gd name="T6" fmla="*/ 1 w 4"/>
                    <a:gd name="T7" fmla="*/ 3 h 3"/>
                    <a:gd name="T8" fmla="*/ 2 w 4"/>
                    <a:gd name="T9" fmla="*/ 3 h 3"/>
                    <a:gd name="T10" fmla="*/ 2 w 4"/>
                    <a:gd name="T11" fmla="*/ 3 h 3"/>
                    <a:gd name="T12" fmla="*/ 3 w 4"/>
                    <a:gd name="T13" fmla="*/ 3 h 3"/>
                    <a:gd name="T14" fmla="*/ 4 w 4"/>
                    <a:gd name="T15" fmla="*/ 1 h 3"/>
                    <a:gd name="T16" fmla="*/ 3 w 4"/>
                    <a:gd name="T17" fmla="*/ 0 h 3"/>
                    <a:gd name="T18" fmla="*/ 2 w 4"/>
                    <a:gd name="T19" fmla="*/ 0 h 3"/>
                    <a:gd name="T20" fmla="*/ 2 w 4"/>
                    <a:gd name="T21" fmla="*/ 0 h 3"/>
                    <a:gd name="T22" fmla="*/ 1 w 4"/>
                    <a:gd name="T23" fmla="*/ 0 h 3"/>
                    <a:gd name="T24" fmla="*/ 0 w 4"/>
                    <a:gd name="T25" fmla="*/ 1 h 3"/>
                    <a:gd name="T26" fmla="*/ 0 w 4"/>
                    <a:gd name="T2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
                      <a:moveTo>
                        <a:pt x="0" y="1"/>
                      </a:moveTo>
                      <a:lnTo>
                        <a:pt x="0" y="1"/>
                      </a:lnTo>
                      <a:lnTo>
                        <a:pt x="0" y="3"/>
                      </a:lnTo>
                      <a:lnTo>
                        <a:pt x="1" y="3"/>
                      </a:lnTo>
                      <a:lnTo>
                        <a:pt x="2" y="3"/>
                      </a:lnTo>
                      <a:lnTo>
                        <a:pt x="2" y="3"/>
                      </a:lnTo>
                      <a:lnTo>
                        <a:pt x="3" y="3"/>
                      </a:lnTo>
                      <a:lnTo>
                        <a:pt x="4" y="1"/>
                      </a:lnTo>
                      <a:lnTo>
                        <a:pt x="3" y="0"/>
                      </a:lnTo>
                      <a:lnTo>
                        <a:pt x="2" y="0"/>
                      </a:lnTo>
                      <a:lnTo>
                        <a:pt x="2" y="0"/>
                      </a:lnTo>
                      <a:lnTo>
                        <a:pt x="1" y="0"/>
                      </a:lnTo>
                      <a:lnTo>
                        <a:pt x="0" y="1"/>
                      </a:lnTo>
                      <a:lnTo>
                        <a:pt x="0"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93" name="Freeform 27"/>
                <p:cNvSpPr/>
                <p:nvPr/>
              </p:nvSpPr>
              <p:spPr bwMode="auto">
                <a:xfrm>
                  <a:off x="4709" y="1335"/>
                  <a:ext cx="7" cy="4"/>
                </a:xfrm>
                <a:custGeom>
                  <a:avLst/>
                  <a:gdLst>
                    <a:gd name="T0" fmla="*/ 2 w 7"/>
                    <a:gd name="T1" fmla="*/ 0 h 4"/>
                    <a:gd name="T2" fmla="*/ 2 w 7"/>
                    <a:gd name="T3" fmla="*/ 0 h 4"/>
                    <a:gd name="T4" fmla="*/ 0 w 7"/>
                    <a:gd name="T5" fmla="*/ 3 h 4"/>
                    <a:gd name="T6" fmla="*/ 1 w 7"/>
                    <a:gd name="T7" fmla="*/ 4 h 4"/>
                    <a:gd name="T8" fmla="*/ 2 w 7"/>
                    <a:gd name="T9" fmla="*/ 4 h 4"/>
                    <a:gd name="T10" fmla="*/ 2 w 7"/>
                    <a:gd name="T11" fmla="*/ 4 h 4"/>
                    <a:gd name="T12" fmla="*/ 6 w 7"/>
                    <a:gd name="T13" fmla="*/ 1 h 4"/>
                    <a:gd name="T14" fmla="*/ 7 w 7"/>
                    <a:gd name="T15" fmla="*/ 1 h 4"/>
                    <a:gd name="T16" fmla="*/ 7 w 7"/>
                    <a:gd name="T17" fmla="*/ 0 h 4"/>
                    <a:gd name="T18" fmla="*/ 7 w 7"/>
                    <a:gd name="T19" fmla="*/ 0 h 4"/>
                    <a:gd name="T20" fmla="*/ 4 w 7"/>
                    <a:gd name="T21" fmla="*/ 0 h 4"/>
                    <a:gd name="T22" fmla="*/ 2 w 7"/>
                    <a:gd name="T23" fmla="*/ 0 h 4"/>
                    <a:gd name="T24" fmla="*/ 2 w 7"/>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4">
                      <a:moveTo>
                        <a:pt x="2" y="0"/>
                      </a:moveTo>
                      <a:lnTo>
                        <a:pt x="2" y="0"/>
                      </a:lnTo>
                      <a:lnTo>
                        <a:pt x="0" y="3"/>
                      </a:lnTo>
                      <a:lnTo>
                        <a:pt x="1" y="4"/>
                      </a:lnTo>
                      <a:lnTo>
                        <a:pt x="2" y="4"/>
                      </a:lnTo>
                      <a:lnTo>
                        <a:pt x="2" y="4"/>
                      </a:lnTo>
                      <a:lnTo>
                        <a:pt x="6" y="1"/>
                      </a:lnTo>
                      <a:lnTo>
                        <a:pt x="7" y="1"/>
                      </a:lnTo>
                      <a:lnTo>
                        <a:pt x="7" y="0"/>
                      </a:lnTo>
                      <a:lnTo>
                        <a:pt x="7" y="0"/>
                      </a:lnTo>
                      <a:lnTo>
                        <a:pt x="4" y="0"/>
                      </a:lnTo>
                      <a:lnTo>
                        <a:pt x="2" y="0"/>
                      </a:lnTo>
                      <a:lnTo>
                        <a:pt x="2"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94" name="Freeform 28"/>
                <p:cNvSpPr/>
                <p:nvPr/>
              </p:nvSpPr>
              <p:spPr bwMode="auto">
                <a:xfrm>
                  <a:off x="4814" y="1019"/>
                  <a:ext cx="4" cy="6"/>
                </a:xfrm>
                <a:custGeom>
                  <a:avLst/>
                  <a:gdLst>
                    <a:gd name="T0" fmla="*/ 0 w 4"/>
                    <a:gd name="T1" fmla="*/ 1 h 6"/>
                    <a:gd name="T2" fmla="*/ 0 w 4"/>
                    <a:gd name="T3" fmla="*/ 1 h 6"/>
                    <a:gd name="T4" fmla="*/ 0 w 4"/>
                    <a:gd name="T5" fmla="*/ 5 h 6"/>
                    <a:gd name="T6" fmla="*/ 1 w 4"/>
                    <a:gd name="T7" fmla="*/ 6 h 6"/>
                    <a:gd name="T8" fmla="*/ 2 w 4"/>
                    <a:gd name="T9" fmla="*/ 5 h 6"/>
                    <a:gd name="T10" fmla="*/ 2 w 4"/>
                    <a:gd name="T11" fmla="*/ 5 h 6"/>
                    <a:gd name="T12" fmla="*/ 4 w 4"/>
                    <a:gd name="T13" fmla="*/ 3 h 6"/>
                    <a:gd name="T14" fmla="*/ 3 w 4"/>
                    <a:gd name="T15" fmla="*/ 1 h 6"/>
                    <a:gd name="T16" fmla="*/ 3 w 4"/>
                    <a:gd name="T17" fmla="*/ 1 h 6"/>
                    <a:gd name="T18" fmla="*/ 1 w 4"/>
                    <a:gd name="T19" fmla="*/ 0 h 6"/>
                    <a:gd name="T20" fmla="*/ 0 w 4"/>
                    <a:gd name="T21" fmla="*/ 0 h 6"/>
                    <a:gd name="T22" fmla="*/ 0 w 4"/>
                    <a:gd name="T23" fmla="*/ 1 h 6"/>
                    <a:gd name="T24" fmla="*/ 0 w 4"/>
                    <a:gd name="T25"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6">
                      <a:moveTo>
                        <a:pt x="0" y="1"/>
                      </a:moveTo>
                      <a:lnTo>
                        <a:pt x="0" y="1"/>
                      </a:lnTo>
                      <a:lnTo>
                        <a:pt x="0" y="5"/>
                      </a:lnTo>
                      <a:lnTo>
                        <a:pt x="1" y="6"/>
                      </a:lnTo>
                      <a:lnTo>
                        <a:pt x="2" y="5"/>
                      </a:lnTo>
                      <a:lnTo>
                        <a:pt x="2" y="5"/>
                      </a:lnTo>
                      <a:lnTo>
                        <a:pt x="4" y="3"/>
                      </a:lnTo>
                      <a:lnTo>
                        <a:pt x="3" y="1"/>
                      </a:lnTo>
                      <a:lnTo>
                        <a:pt x="3" y="1"/>
                      </a:lnTo>
                      <a:lnTo>
                        <a:pt x="1" y="0"/>
                      </a:lnTo>
                      <a:lnTo>
                        <a:pt x="0" y="0"/>
                      </a:lnTo>
                      <a:lnTo>
                        <a:pt x="0" y="1"/>
                      </a:lnTo>
                      <a:lnTo>
                        <a:pt x="0"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95" name="Freeform 29"/>
                <p:cNvSpPr/>
                <p:nvPr/>
              </p:nvSpPr>
              <p:spPr bwMode="auto">
                <a:xfrm>
                  <a:off x="4823" y="1027"/>
                  <a:ext cx="6" cy="4"/>
                </a:xfrm>
                <a:custGeom>
                  <a:avLst/>
                  <a:gdLst>
                    <a:gd name="T0" fmla="*/ 0 w 6"/>
                    <a:gd name="T1" fmla="*/ 0 h 4"/>
                    <a:gd name="T2" fmla="*/ 0 w 6"/>
                    <a:gd name="T3" fmla="*/ 0 h 4"/>
                    <a:gd name="T4" fmla="*/ 1 w 6"/>
                    <a:gd name="T5" fmla="*/ 2 h 4"/>
                    <a:gd name="T6" fmla="*/ 2 w 6"/>
                    <a:gd name="T7" fmla="*/ 4 h 4"/>
                    <a:gd name="T8" fmla="*/ 3 w 6"/>
                    <a:gd name="T9" fmla="*/ 4 h 4"/>
                    <a:gd name="T10" fmla="*/ 5 w 6"/>
                    <a:gd name="T11" fmla="*/ 4 h 4"/>
                    <a:gd name="T12" fmla="*/ 5 w 6"/>
                    <a:gd name="T13" fmla="*/ 4 h 4"/>
                    <a:gd name="T14" fmla="*/ 6 w 6"/>
                    <a:gd name="T15" fmla="*/ 3 h 4"/>
                    <a:gd name="T16" fmla="*/ 6 w 6"/>
                    <a:gd name="T17" fmla="*/ 2 h 4"/>
                    <a:gd name="T18" fmla="*/ 4 w 6"/>
                    <a:gd name="T19" fmla="*/ 1 h 4"/>
                    <a:gd name="T20" fmla="*/ 4 w 6"/>
                    <a:gd name="T21" fmla="*/ 1 h 4"/>
                    <a:gd name="T22" fmla="*/ 2 w 6"/>
                    <a:gd name="T23" fmla="*/ 0 h 4"/>
                    <a:gd name="T24" fmla="*/ 0 w 6"/>
                    <a:gd name="T25" fmla="*/ 0 h 4"/>
                    <a:gd name="T26" fmla="*/ 0 w 6"/>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4">
                      <a:moveTo>
                        <a:pt x="0" y="0"/>
                      </a:moveTo>
                      <a:lnTo>
                        <a:pt x="0" y="0"/>
                      </a:lnTo>
                      <a:lnTo>
                        <a:pt x="1" y="2"/>
                      </a:lnTo>
                      <a:lnTo>
                        <a:pt x="2" y="4"/>
                      </a:lnTo>
                      <a:lnTo>
                        <a:pt x="3" y="4"/>
                      </a:lnTo>
                      <a:lnTo>
                        <a:pt x="5" y="4"/>
                      </a:lnTo>
                      <a:lnTo>
                        <a:pt x="5" y="4"/>
                      </a:lnTo>
                      <a:lnTo>
                        <a:pt x="6" y="3"/>
                      </a:lnTo>
                      <a:lnTo>
                        <a:pt x="6" y="2"/>
                      </a:lnTo>
                      <a:lnTo>
                        <a:pt x="4" y="1"/>
                      </a:lnTo>
                      <a:lnTo>
                        <a:pt x="4" y="1"/>
                      </a:lnTo>
                      <a:lnTo>
                        <a:pt x="2" y="0"/>
                      </a:lnTo>
                      <a:lnTo>
                        <a:pt x="0" y="0"/>
                      </a:lnTo>
                      <a:lnTo>
                        <a:pt x="0"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96" name="Freeform 30"/>
                <p:cNvSpPr/>
                <p:nvPr/>
              </p:nvSpPr>
              <p:spPr bwMode="auto">
                <a:xfrm>
                  <a:off x="4774" y="1062"/>
                  <a:ext cx="7" cy="3"/>
                </a:xfrm>
                <a:custGeom>
                  <a:avLst/>
                  <a:gdLst>
                    <a:gd name="T0" fmla="*/ 1 w 7"/>
                    <a:gd name="T1" fmla="*/ 1 h 3"/>
                    <a:gd name="T2" fmla="*/ 1 w 7"/>
                    <a:gd name="T3" fmla="*/ 1 h 3"/>
                    <a:gd name="T4" fmla="*/ 0 w 7"/>
                    <a:gd name="T5" fmla="*/ 2 h 3"/>
                    <a:gd name="T6" fmla="*/ 1 w 7"/>
                    <a:gd name="T7" fmla="*/ 3 h 3"/>
                    <a:gd name="T8" fmla="*/ 3 w 7"/>
                    <a:gd name="T9" fmla="*/ 3 h 3"/>
                    <a:gd name="T10" fmla="*/ 3 w 7"/>
                    <a:gd name="T11" fmla="*/ 3 h 3"/>
                    <a:gd name="T12" fmla="*/ 6 w 7"/>
                    <a:gd name="T13" fmla="*/ 2 h 3"/>
                    <a:gd name="T14" fmla="*/ 7 w 7"/>
                    <a:gd name="T15" fmla="*/ 1 h 3"/>
                    <a:gd name="T16" fmla="*/ 6 w 7"/>
                    <a:gd name="T17" fmla="*/ 0 h 3"/>
                    <a:gd name="T18" fmla="*/ 6 w 7"/>
                    <a:gd name="T19" fmla="*/ 0 h 3"/>
                    <a:gd name="T20" fmla="*/ 5 w 7"/>
                    <a:gd name="T21" fmla="*/ 0 h 3"/>
                    <a:gd name="T22" fmla="*/ 3 w 7"/>
                    <a:gd name="T23" fmla="*/ 0 h 3"/>
                    <a:gd name="T24" fmla="*/ 1 w 7"/>
                    <a:gd name="T25" fmla="*/ 1 h 3"/>
                    <a:gd name="T26" fmla="*/ 1 w 7"/>
                    <a:gd name="T2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1"/>
                      </a:moveTo>
                      <a:lnTo>
                        <a:pt x="1" y="1"/>
                      </a:lnTo>
                      <a:lnTo>
                        <a:pt x="0" y="2"/>
                      </a:lnTo>
                      <a:lnTo>
                        <a:pt x="1" y="3"/>
                      </a:lnTo>
                      <a:lnTo>
                        <a:pt x="3" y="3"/>
                      </a:lnTo>
                      <a:lnTo>
                        <a:pt x="3" y="3"/>
                      </a:lnTo>
                      <a:lnTo>
                        <a:pt x="6" y="2"/>
                      </a:lnTo>
                      <a:lnTo>
                        <a:pt x="7" y="1"/>
                      </a:lnTo>
                      <a:lnTo>
                        <a:pt x="6" y="0"/>
                      </a:lnTo>
                      <a:lnTo>
                        <a:pt x="6" y="0"/>
                      </a:lnTo>
                      <a:lnTo>
                        <a:pt x="5" y="0"/>
                      </a:lnTo>
                      <a:lnTo>
                        <a:pt x="3" y="0"/>
                      </a:lnTo>
                      <a:lnTo>
                        <a:pt x="1" y="1"/>
                      </a:lnTo>
                      <a:lnTo>
                        <a:pt x="1"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97" name="Freeform 31"/>
                <p:cNvSpPr/>
                <p:nvPr/>
              </p:nvSpPr>
              <p:spPr bwMode="auto">
                <a:xfrm>
                  <a:off x="4807" y="1059"/>
                  <a:ext cx="5" cy="2"/>
                </a:xfrm>
                <a:custGeom>
                  <a:avLst/>
                  <a:gdLst>
                    <a:gd name="T0" fmla="*/ 0 w 5"/>
                    <a:gd name="T1" fmla="*/ 0 h 2"/>
                    <a:gd name="T2" fmla="*/ 0 w 5"/>
                    <a:gd name="T3" fmla="*/ 0 h 2"/>
                    <a:gd name="T4" fmla="*/ 0 w 5"/>
                    <a:gd name="T5" fmla="*/ 2 h 2"/>
                    <a:gd name="T6" fmla="*/ 2 w 5"/>
                    <a:gd name="T7" fmla="*/ 2 h 2"/>
                    <a:gd name="T8" fmla="*/ 2 w 5"/>
                    <a:gd name="T9" fmla="*/ 2 h 2"/>
                    <a:gd name="T10" fmla="*/ 4 w 5"/>
                    <a:gd name="T11" fmla="*/ 1 h 2"/>
                    <a:gd name="T12" fmla="*/ 5 w 5"/>
                    <a:gd name="T13" fmla="*/ 1 h 2"/>
                    <a:gd name="T14" fmla="*/ 4 w 5"/>
                    <a:gd name="T15" fmla="*/ 0 h 2"/>
                    <a:gd name="T16" fmla="*/ 4 w 5"/>
                    <a:gd name="T17" fmla="*/ 0 h 2"/>
                    <a:gd name="T18" fmla="*/ 2 w 5"/>
                    <a:gd name="T19" fmla="*/ 0 h 2"/>
                    <a:gd name="T20" fmla="*/ 0 w 5"/>
                    <a:gd name="T21" fmla="*/ 0 h 2"/>
                    <a:gd name="T22" fmla="*/ 0 w 5"/>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
                      <a:moveTo>
                        <a:pt x="0" y="0"/>
                      </a:moveTo>
                      <a:lnTo>
                        <a:pt x="0" y="0"/>
                      </a:lnTo>
                      <a:lnTo>
                        <a:pt x="0" y="2"/>
                      </a:lnTo>
                      <a:lnTo>
                        <a:pt x="2" y="2"/>
                      </a:lnTo>
                      <a:lnTo>
                        <a:pt x="2" y="2"/>
                      </a:lnTo>
                      <a:lnTo>
                        <a:pt x="4" y="1"/>
                      </a:lnTo>
                      <a:lnTo>
                        <a:pt x="5" y="1"/>
                      </a:lnTo>
                      <a:lnTo>
                        <a:pt x="4" y="0"/>
                      </a:lnTo>
                      <a:lnTo>
                        <a:pt x="4" y="0"/>
                      </a:lnTo>
                      <a:lnTo>
                        <a:pt x="2" y="0"/>
                      </a:lnTo>
                      <a:lnTo>
                        <a:pt x="0" y="0"/>
                      </a:lnTo>
                      <a:lnTo>
                        <a:pt x="0"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98" name="Freeform 32"/>
                <p:cNvSpPr/>
                <p:nvPr/>
              </p:nvSpPr>
              <p:spPr bwMode="auto">
                <a:xfrm>
                  <a:off x="4799" y="1088"/>
                  <a:ext cx="10" cy="3"/>
                </a:xfrm>
                <a:custGeom>
                  <a:avLst/>
                  <a:gdLst>
                    <a:gd name="T0" fmla="*/ 1 w 10"/>
                    <a:gd name="T1" fmla="*/ 1 h 3"/>
                    <a:gd name="T2" fmla="*/ 1 w 10"/>
                    <a:gd name="T3" fmla="*/ 1 h 3"/>
                    <a:gd name="T4" fmla="*/ 0 w 10"/>
                    <a:gd name="T5" fmla="*/ 2 h 3"/>
                    <a:gd name="T6" fmla="*/ 0 w 10"/>
                    <a:gd name="T7" fmla="*/ 2 h 3"/>
                    <a:gd name="T8" fmla="*/ 3 w 10"/>
                    <a:gd name="T9" fmla="*/ 3 h 3"/>
                    <a:gd name="T10" fmla="*/ 3 w 10"/>
                    <a:gd name="T11" fmla="*/ 3 h 3"/>
                    <a:gd name="T12" fmla="*/ 9 w 10"/>
                    <a:gd name="T13" fmla="*/ 2 h 3"/>
                    <a:gd name="T14" fmla="*/ 10 w 10"/>
                    <a:gd name="T15" fmla="*/ 1 h 3"/>
                    <a:gd name="T16" fmla="*/ 9 w 10"/>
                    <a:gd name="T17" fmla="*/ 0 h 3"/>
                    <a:gd name="T18" fmla="*/ 9 w 10"/>
                    <a:gd name="T19" fmla="*/ 0 h 3"/>
                    <a:gd name="T20" fmla="*/ 6 w 10"/>
                    <a:gd name="T21" fmla="*/ 0 h 3"/>
                    <a:gd name="T22" fmla="*/ 3 w 10"/>
                    <a:gd name="T23" fmla="*/ 0 h 3"/>
                    <a:gd name="T24" fmla="*/ 1 w 10"/>
                    <a:gd name="T25" fmla="*/ 1 h 3"/>
                    <a:gd name="T26" fmla="*/ 1 w 10"/>
                    <a:gd name="T2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3">
                      <a:moveTo>
                        <a:pt x="1" y="1"/>
                      </a:moveTo>
                      <a:lnTo>
                        <a:pt x="1" y="1"/>
                      </a:lnTo>
                      <a:lnTo>
                        <a:pt x="0" y="2"/>
                      </a:lnTo>
                      <a:lnTo>
                        <a:pt x="0" y="2"/>
                      </a:lnTo>
                      <a:lnTo>
                        <a:pt x="3" y="3"/>
                      </a:lnTo>
                      <a:lnTo>
                        <a:pt x="3" y="3"/>
                      </a:lnTo>
                      <a:lnTo>
                        <a:pt x="9" y="2"/>
                      </a:lnTo>
                      <a:lnTo>
                        <a:pt x="10" y="1"/>
                      </a:lnTo>
                      <a:lnTo>
                        <a:pt x="9" y="0"/>
                      </a:lnTo>
                      <a:lnTo>
                        <a:pt x="9" y="0"/>
                      </a:lnTo>
                      <a:lnTo>
                        <a:pt x="6" y="0"/>
                      </a:lnTo>
                      <a:lnTo>
                        <a:pt x="3" y="0"/>
                      </a:lnTo>
                      <a:lnTo>
                        <a:pt x="1" y="1"/>
                      </a:lnTo>
                      <a:lnTo>
                        <a:pt x="1"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199" name="Freeform 33"/>
                <p:cNvSpPr/>
                <p:nvPr/>
              </p:nvSpPr>
              <p:spPr bwMode="auto">
                <a:xfrm>
                  <a:off x="4993" y="830"/>
                  <a:ext cx="6" cy="8"/>
                </a:xfrm>
                <a:custGeom>
                  <a:avLst/>
                  <a:gdLst>
                    <a:gd name="T0" fmla="*/ 1 w 6"/>
                    <a:gd name="T1" fmla="*/ 0 h 8"/>
                    <a:gd name="T2" fmla="*/ 1 w 6"/>
                    <a:gd name="T3" fmla="*/ 0 h 8"/>
                    <a:gd name="T4" fmla="*/ 0 w 6"/>
                    <a:gd name="T5" fmla="*/ 3 h 8"/>
                    <a:gd name="T6" fmla="*/ 0 w 6"/>
                    <a:gd name="T7" fmla="*/ 5 h 8"/>
                    <a:gd name="T8" fmla="*/ 1 w 6"/>
                    <a:gd name="T9" fmla="*/ 6 h 8"/>
                    <a:gd name="T10" fmla="*/ 2 w 6"/>
                    <a:gd name="T11" fmla="*/ 8 h 8"/>
                    <a:gd name="T12" fmla="*/ 2 w 6"/>
                    <a:gd name="T13" fmla="*/ 8 h 8"/>
                    <a:gd name="T14" fmla="*/ 6 w 6"/>
                    <a:gd name="T15" fmla="*/ 6 h 8"/>
                    <a:gd name="T16" fmla="*/ 6 w 6"/>
                    <a:gd name="T17" fmla="*/ 5 h 8"/>
                    <a:gd name="T18" fmla="*/ 5 w 6"/>
                    <a:gd name="T19" fmla="*/ 3 h 8"/>
                    <a:gd name="T20" fmla="*/ 5 w 6"/>
                    <a:gd name="T21" fmla="*/ 3 h 8"/>
                    <a:gd name="T22" fmla="*/ 4 w 6"/>
                    <a:gd name="T23" fmla="*/ 1 h 8"/>
                    <a:gd name="T24" fmla="*/ 2 w 6"/>
                    <a:gd name="T25" fmla="*/ 0 h 8"/>
                    <a:gd name="T26" fmla="*/ 1 w 6"/>
                    <a:gd name="T27" fmla="*/ 0 h 8"/>
                    <a:gd name="T28" fmla="*/ 1 w 6"/>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8">
                      <a:moveTo>
                        <a:pt x="1" y="0"/>
                      </a:moveTo>
                      <a:lnTo>
                        <a:pt x="1" y="0"/>
                      </a:lnTo>
                      <a:lnTo>
                        <a:pt x="0" y="3"/>
                      </a:lnTo>
                      <a:lnTo>
                        <a:pt x="0" y="5"/>
                      </a:lnTo>
                      <a:lnTo>
                        <a:pt x="1" y="6"/>
                      </a:lnTo>
                      <a:lnTo>
                        <a:pt x="2" y="8"/>
                      </a:lnTo>
                      <a:lnTo>
                        <a:pt x="2" y="8"/>
                      </a:lnTo>
                      <a:lnTo>
                        <a:pt x="6" y="6"/>
                      </a:lnTo>
                      <a:lnTo>
                        <a:pt x="6" y="5"/>
                      </a:lnTo>
                      <a:lnTo>
                        <a:pt x="5" y="3"/>
                      </a:lnTo>
                      <a:lnTo>
                        <a:pt x="5" y="3"/>
                      </a:lnTo>
                      <a:lnTo>
                        <a:pt x="4" y="1"/>
                      </a:lnTo>
                      <a:lnTo>
                        <a:pt x="2" y="0"/>
                      </a:lnTo>
                      <a:lnTo>
                        <a:pt x="1" y="0"/>
                      </a:lnTo>
                      <a:lnTo>
                        <a:pt x="1"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00" name="Freeform 34"/>
                <p:cNvSpPr/>
                <p:nvPr/>
              </p:nvSpPr>
              <p:spPr bwMode="auto">
                <a:xfrm>
                  <a:off x="5004" y="834"/>
                  <a:ext cx="6" cy="7"/>
                </a:xfrm>
                <a:custGeom>
                  <a:avLst/>
                  <a:gdLst>
                    <a:gd name="T0" fmla="*/ 1 w 6"/>
                    <a:gd name="T1" fmla="*/ 1 h 7"/>
                    <a:gd name="T2" fmla="*/ 1 w 6"/>
                    <a:gd name="T3" fmla="*/ 1 h 7"/>
                    <a:gd name="T4" fmla="*/ 0 w 6"/>
                    <a:gd name="T5" fmla="*/ 4 h 7"/>
                    <a:gd name="T6" fmla="*/ 0 w 6"/>
                    <a:gd name="T7" fmla="*/ 6 h 7"/>
                    <a:gd name="T8" fmla="*/ 0 w 6"/>
                    <a:gd name="T9" fmla="*/ 6 h 7"/>
                    <a:gd name="T10" fmla="*/ 1 w 6"/>
                    <a:gd name="T11" fmla="*/ 7 h 7"/>
                    <a:gd name="T12" fmla="*/ 1 w 6"/>
                    <a:gd name="T13" fmla="*/ 7 h 7"/>
                    <a:gd name="T14" fmla="*/ 6 w 6"/>
                    <a:gd name="T15" fmla="*/ 6 h 7"/>
                    <a:gd name="T16" fmla="*/ 6 w 6"/>
                    <a:gd name="T17" fmla="*/ 4 h 7"/>
                    <a:gd name="T18" fmla="*/ 6 w 6"/>
                    <a:gd name="T19" fmla="*/ 2 h 7"/>
                    <a:gd name="T20" fmla="*/ 6 w 6"/>
                    <a:gd name="T21" fmla="*/ 2 h 7"/>
                    <a:gd name="T22" fmla="*/ 5 w 6"/>
                    <a:gd name="T23" fmla="*/ 1 h 7"/>
                    <a:gd name="T24" fmla="*/ 4 w 6"/>
                    <a:gd name="T25" fmla="*/ 0 h 7"/>
                    <a:gd name="T26" fmla="*/ 1 w 6"/>
                    <a:gd name="T27" fmla="*/ 1 h 7"/>
                    <a:gd name="T28" fmla="*/ 1 w 6"/>
                    <a:gd name="T2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7">
                      <a:moveTo>
                        <a:pt x="1" y="1"/>
                      </a:moveTo>
                      <a:lnTo>
                        <a:pt x="1" y="1"/>
                      </a:lnTo>
                      <a:lnTo>
                        <a:pt x="0" y="4"/>
                      </a:lnTo>
                      <a:lnTo>
                        <a:pt x="0" y="6"/>
                      </a:lnTo>
                      <a:lnTo>
                        <a:pt x="0" y="6"/>
                      </a:lnTo>
                      <a:lnTo>
                        <a:pt x="1" y="7"/>
                      </a:lnTo>
                      <a:lnTo>
                        <a:pt x="1" y="7"/>
                      </a:lnTo>
                      <a:lnTo>
                        <a:pt x="6" y="6"/>
                      </a:lnTo>
                      <a:lnTo>
                        <a:pt x="6" y="4"/>
                      </a:lnTo>
                      <a:lnTo>
                        <a:pt x="6" y="2"/>
                      </a:lnTo>
                      <a:lnTo>
                        <a:pt x="6" y="2"/>
                      </a:lnTo>
                      <a:lnTo>
                        <a:pt x="5" y="1"/>
                      </a:lnTo>
                      <a:lnTo>
                        <a:pt x="4" y="0"/>
                      </a:lnTo>
                      <a:lnTo>
                        <a:pt x="1" y="1"/>
                      </a:lnTo>
                      <a:lnTo>
                        <a:pt x="1"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01" name="Freeform 35"/>
                <p:cNvSpPr/>
                <p:nvPr/>
              </p:nvSpPr>
              <p:spPr bwMode="auto">
                <a:xfrm>
                  <a:off x="5023" y="501"/>
                  <a:ext cx="4" cy="4"/>
                </a:xfrm>
                <a:custGeom>
                  <a:avLst/>
                  <a:gdLst>
                    <a:gd name="T0" fmla="*/ 1 w 4"/>
                    <a:gd name="T1" fmla="*/ 0 h 4"/>
                    <a:gd name="T2" fmla="*/ 1 w 4"/>
                    <a:gd name="T3" fmla="*/ 0 h 4"/>
                    <a:gd name="T4" fmla="*/ 0 w 4"/>
                    <a:gd name="T5" fmla="*/ 3 h 4"/>
                    <a:gd name="T6" fmla="*/ 0 w 4"/>
                    <a:gd name="T7" fmla="*/ 4 h 4"/>
                    <a:gd name="T8" fmla="*/ 1 w 4"/>
                    <a:gd name="T9" fmla="*/ 4 h 4"/>
                    <a:gd name="T10" fmla="*/ 1 w 4"/>
                    <a:gd name="T11" fmla="*/ 4 h 4"/>
                    <a:gd name="T12" fmla="*/ 3 w 4"/>
                    <a:gd name="T13" fmla="*/ 4 h 4"/>
                    <a:gd name="T14" fmla="*/ 4 w 4"/>
                    <a:gd name="T15" fmla="*/ 2 h 4"/>
                    <a:gd name="T16" fmla="*/ 4 w 4"/>
                    <a:gd name="T17" fmla="*/ 2 h 4"/>
                    <a:gd name="T18" fmla="*/ 3 w 4"/>
                    <a:gd name="T19" fmla="*/ 1 h 4"/>
                    <a:gd name="T20" fmla="*/ 2 w 4"/>
                    <a:gd name="T21" fmla="*/ 0 h 4"/>
                    <a:gd name="T22" fmla="*/ 1 w 4"/>
                    <a:gd name="T23" fmla="*/ 0 h 4"/>
                    <a:gd name="T24" fmla="*/ 1 w 4"/>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4">
                      <a:moveTo>
                        <a:pt x="1" y="0"/>
                      </a:moveTo>
                      <a:lnTo>
                        <a:pt x="1" y="0"/>
                      </a:lnTo>
                      <a:lnTo>
                        <a:pt x="0" y="3"/>
                      </a:lnTo>
                      <a:lnTo>
                        <a:pt x="0" y="4"/>
                      </a:lnTo>
                      <a:lnTo>
                        <a:pt x="1" y="4"/>
                      </a:lnTo>
                      <a:lnTo>
                        <a:pt x="1" y="4"/>
                      </a:lnTo>
                      <a:lnTo>
                        <a:pt x="3" y="4"/>
                      </a:lnTo>
                      <a:lnTo>
                        <a:pt x="4" y="2"/>
                      </a:lnTo>
                      <a:lnTo>
                        <a:pt x="4" y="2"/>
                      </a:lnTo>
                      <a:lnTo>
                        <a:pt x="3" y="1"/>
                      </a:lnTo>
                      <a:lnTo>
                        <a:pt x="2" y="0"/>
                      </a:lnTo>
                      <a:lnTo>
                        <a:pt x="1" y="0"/>
                      </a:lnTo>
                      <a:lnTo>
                        <a:pt x="1"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02" name="Freeform 36"/>
                <p:cNvSpPr/>
                <p:nvPr/>
              </p:nvSpPr>
              <p:spPr bwMode="auto">
                <a:xfrm>
                  <a:off x="5046" y="456"/>
                  <a:ext cx="28" cy="24"/>
                </a:xfrm>
                <a:custGeom>
                  <a:avLst/>
                  <a:gdLst>
                    <a:gd name="T0" fmla="*/ 8 w 28"/>
                    <a:gd name="T1" fmla="*/ 1 h 24"/>
                    <a:gd name="T2" fmla="*/ 8 w 28"/>
                    <a:gd name="T3" fmla="*/ 1 h 24"/>
                    <a:gd name="T4" fmla="*/ 7 w 28"/>
                    <a:gd name="T5" fmla="*/ 7 h 24"/>
                    <a:gd name="T6" fmla="*/ 6 w 28"/>
                    <a:gd name="T7" fmla="*/ 11 h 24"/>
                    <a:gd name="T8" fmla="*/ 4 w 28"/>
                    <a:gd name="T9" fmla="*/ 13 h 24"/>
                    <a:gd name="T10" fmla="*/ 4 w 28"/>
                    <a:gd name="T11" fmla="*/ 13 h 24"/>
                    <a:gd name="T12" fmla="*/ 1 w 28"/>
                    <a:gd name="T13" fmla="*/ 15 h 24"/>
                    <a:gd name="T14" fmla="*/ 0 w 28"/>
                    <a:gd name="T15" fmla="*/ 18 h 24"/>
                    <a:gd name="T16" fmla="*/ 1 w 28"/>
                    <a:gd name="T17" fmla="*/ 20 h 24"/>
                    <a:gd name="T18" fmla="*/ 2 w 28"/>
                    <a:gd name="T19" fmla="*/ 24 h 24"/>
                    <a:gd name="T20" fmla="*/ 2 w 28"/>
                    <a:gd name="T21" fmla="*/ 24 h 24"/>
                    <a:gd name="T22" fmla="*/ 4 w 28"/>
                    <a:gd name="T23" fmla="*/ 24 h 24"/>
                    <a:gd name="T24" fmla="*/ 4 w 28"/>
                    <a:gd name="T25" fmla="*/ 24 h 24"/>
                    <a:gd name="T26" fmla="*/ 6 w 28"/>
                    <a:gd name="T27" fmla="*/ 22 h 24"/>
                    <a:gd name="T28" fmla="*/ 10 w 28"/>
                    <a:gd name="T29" fmla="*/ 15 h 24"/>
                    <a:gd name="T30" fmla="*/ 10 w 28"/>
                    <a:gd name="T31" fmla="*/ 15 h 24"/>
                    <a:gd name="T32" fmla="*/ 13 w 28"/>
                    <a:gd name="T33" fmla="*/ 13 h 24"/>
                    <a:gd name="T34" fmla="*/ 15 w 28"/>
                    <a:gd name="T35" fmla="*/ 13 h 24"/>
                    <a:gd name="T36" fmla="*/ 19 w 28"/>
                    <a:gd name="T37" fmla="*/ 13 h 24"/>
                    <a:gd name="T38" fmla="*/ 23 w 28"/>
                    <a:gd name="T39" fmla="*/ 11 h 24"/>
                    <a:gd name="T40" fmla="*/ 23 w 28"/>
                    <a:gd name="T41" fmla="*/ 11 h 24"/>
                    <a:gd name="T42" fmla="*/ 26 w 28"/>
                    <a:gd name="T43" fmla="*/ 7 h 24"/>
                    <a:gd name="T44" fmla="*/ 28 w 28"/>
                    <a:gd name="T45" fmla="*/ 4 h 24"/>
                    <a:gd name="T46" fmla="*/ 28 w 28"/>
                    <a:gd name="T47" fmla="*/ 2 h 24"/>
                    <a:gd name="T48" fmla="*/ 26 w 28"/>
                    <a:gd name="T49" fmla="*/ 1 h 24"/>
                    <a:gd name="T50" fmla="*/ 26 w 28"/>
                    <a:gd name="T51" fmla="*/ 1 h 24"/>
                    <a:gd name="T52" fmla="*/ 21 w 28"/>
                    <a:gd name="T53" fmla="*/ 0 h 24"/>
                    <a:gd name="T54" fmla="*/ 14 w 28"/>
                    <a:gd name="T55" fmla="*/ 1 h 24"/>
                    <a:gd name="T56" fmla="*/ 8 w 28"/>
                    <a:gd name="T57" fmla="*/ 1 h 24"/>
                    <a:gd name="T58" fmla="*/ 8 w 28"/>
                    <a:gd name="T5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24">
                      <a:moveTo>
                        <a:pt x="8" y="1"/>
                      </a:moveTo>
                      <a:lnTo>
                        <a:pt x="8" y="1"/>
                      </a:lnTo>
                      <a:lnTo>
                        <a:pt x="7" y="7"/>
                      </a:lnTo>
                      <a:lnTo>
                        <a:pt x="6" y="11"/>
                      </a:lnTo>
                      <a:lnTo>
                        <a:pt x="4" y="13"/>
                      </a:lnTo>
                      <a:lnTo>
                        <a:pt x="4" y="13"/>
                      </a:lnTo>
                      <a:lnTo>
                        <a:pt x="1" y="15"/>
                      </a:lnTo>
                      <a:lnTo>
                        <a:pt x="0" y="18"/>
                      </a:lnTo>
                      <a:lnTo>
                        <a:pt x="1" y="20"/>
                      </a:lnTo>
                      <a:lnTo>
                        <a:pt x="2" y="24"/>
                      </a:lnTo>
                      <a:lnTo>
                        <a:pt x="2" y="24"/>
                      </a:lnTo>
                      <a:lnTo>
                        <a:pt x="4" y="24"/>
                      </a:lnTo>
                      <a:lnTo>
                        <a:pt x="4" y="24"/>
                      </a:lnTo>
                      <a:lnTo>
                        <a:pt x="6" y="22"/>
                      </a:lnTo>
                      <a:lnTo>
                        <a:pt x="10" y="15"/>
                      </a:lnTo>
                      <a:lnTo>
                        <a:pt x="10" y="15"/>
                      </a:lnTo>
                      <a:lnTo>
                        <a:pt x="13" y="13"/>
                      </a:lnTo>
                      <a:lnTo>
                        <a:pt x="15" y="13"/>
                      </a:lnTo>
                      <a:lnTo>
                        <a:pt x="19" y="13"/>
                      </a:lnTo>
                      <a:lnTo>
                        <a:pt x="23" y="11"/>
                      </a:lnTo>
                      <a:lnTo>
                        <a:pt x="23" y="11"/>
                      </a:lnTo>
                      <a:lnTo>
                        <a:pt x="26" y="7"/>
                      </a:lnTo>
                      <a:lnTo>
                        <a:pt x="28" y="4"/>
                      </a:lnTo>
                      <a:lnTo>
                        <a:pt x="28" y="2"/>
                      </a:lnTo>
                      <a:lnTo>
                        <a:pt x="26" y="1"/>
                      </a:lnTo>
                      <a:lnTo>
                        <a:pt x="26" y="1"/>
                      </a:lnTo>
                      <a:lnTo>
                        <a:pt x="21" y="0"/>
                      </a:lnTo>
                      <a:lnTo>
                        <a:pt x="14" y="1"/>
                      </a:lnTo>
                      <a:lnTo>
                        <a:pt x="8" y="1"/>
                      </a:lnTo>
                      <a:lnTo>
                        <a:pt x="8"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03" name="Freeform 37"/>
                <p:cNvSpPr/>
                <p:nvPr/>
              </p:nvSpPr>
              <p:spPr bwMode="auto">
                <a:xfrm>
                  <a:off x="5081" y="433"/>
                  <a:ext cx="38" cy="27"/>
                </a:xfrm>
                <a:custGeom>
                  <a:avLst/>
                  <a:gdLst>
                    <a:gd name="T0" fmla="*/ 10 w 38"/>
                    <a:gd name="T1" fmla="*/ 16 h 27"/>
                    <a:gd name="T2" fmla="*/ 10 w 38"/>
                    <a:gd name="T3" fmla="*/ 16 h 27"/>
                    <a:gd name="T4" fmla="*/ 6 w 38"/>
                    <a:gd name="T5" fmla="*/ 19 h 27"/>
                    <a:gd name="T6" fmla="*/ 2 w 38"/>
                    <a:gd name="T7" fmla="*/ 22 h 27"/>
                    <a:gd name="T8" fmla="*/ 0 w 38"/>
                    <a:gd name="T9" fmla="*/ 24 h 27"/>
                    <a:gd name="T10" fmla="*/ 1 w 38"/>
                    <a:gd name="T11" fmla="*/ 25 h 27"/>
                    <a:gd name="T12" fmla="*/ 2 w 38"/>
                    <a:gd name="T13" fmla="*/ 26 h 27"/>
                    <a:gd name="T14" fmla="*/ 2 w 38"/>
                    <a:gd name="T15" fmla="*/ 26 h 27"/>
                    <a:gd name="T16" fmla="*/ 5 w 38"/>
                    <a:gd name="T17" fmla="*/ 27 h 27"/>
                    <a:gd name="T18" fmla="*/ 8 w 38"/>
                    <a:gd name="T19" fmla="*/ 26 h 27"/>
                    <a:gd name="T20" fmla="*/ 13 w 38"/>
                    <a:gd name="T21" fmla="*/ 24 h 27"/>
                    <a:gd name="T22" fmla="*/ 17 w 38"/>
                    <a:gd name="T23" fmla="*/ 21 h 27"/>
                    <a:gd name="T24" fmla="*/ 17 w 38"/>
                    <a:gd name="T25" fmla="*/ 21 h 27"/>
                    <a:gd name="T26" fmla="*/ 22 w 38"/>
                    <a:gd name="T27" fmla="*/ 17 h 27"/>
                    <a:gd name="T28" fmla="*/ 27 w 38"/>
                    <a:gd name="T29" fmla="*/ 15 h 27"/>
                    <a:gd name="T30" fmla="*/ 32 w 38"/>
                    <a:gd name="T31" fmla="*/ 13 h 27"/>
                    <a:gd name="T32" fmla="*/ 35 w 38"/>
                    <a:gd name="T33" fmla="*/ 10 h 27"/>
                    <a:gd name="T34" fmla="*/ 35 w 38"/>
                    <a:gd name="T35" fmla="*/ 10 h 27"/>
                    <a:gd name="T36" fmla="*/ 37 w 38"/>
                    <a:gd name="T37" fmla="*/ 6 h 27"/>
                    <a:gd name="T38" fmla="*/ 38 w 38"/>
                    <a:gd name="T39" fmla="*/ 2 h 27"/>
                    <a:gd name="T40" fmla="*/ 38 w 38"/>
                    <a:gd name="T41" fmla="*/ 1 h 27"/>
                    <a:gd name="T42" fmla="*/ 37 w 38"/>
                    <a:gd name="T43" fmla="*/ 0 h 27"/>
                    <a:gd name="T44" fmla="*/ 36 w 38"/>
                    <a:gd name="T45" fmla="*/ 0 h 27"/>
                    <a:gd name="T46" fmla="*/ 34 w 38"/>
                    <a:gd name="T47" fmla="*/ 1 h 27"/>
                    <a:gd name="T48" fmla="*/ 34 w 38"/>
                    <a:gd name="T49" fmla="*/ 1 h 27"/>
                    <a:gd name="T50" fmla="*/ 31 w 38"/>
                    <a:gd name="T51" fmla="*/ 5 h 27"/>
                    <a:gd name="T52" fmla="*/ 28 w 38"/>
                    <a:gd name="T53" fmla="*/ 8 h 27"/>
                    <a:gd name="T54" fmla="*/ 25 w 38"/>
                    <a:gd name="T55" fmla="*/ 11 h 27"/>
                    <a:gd name="T56" fmla="*/ 22 w 38"/>
                    <a:gd name="T57" fmla="*/ 11 h 27"/>
                    <a:gd name="T58" fmla="*/ 22 w 38"/>
                    <a:gd name="T59" fmla="*/ 11 h 27"/>
                    <a:gd name="T60" fmla="*/ 18 w 38"/>
                    <a:gd name="T61" fmla="*/ 12 h 27"/>
                    <a:gd name="T62" fmla="*/ 15 w 38"/>
                    <a:gd name="T63" fmla="*/ 14 h 27"/>
                    <a:gd name="T64" fmla="*/ 10 w 38"/>
                    <a:gd name="T65" fmla="*/ 16 h 27"/>
                    <a:gd name="T66" fmla="*/ 10 w 38"/>
                    <a:gd name="T6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 h="27">
                      <a:moveTo>
                        <a:pt x="10" y="16"/>
                      </a:moveTo>
                      <a:lnTo>
                        <a:pt x="10" y="16"/>
                      </a:lnTo>
                      <a:lnTo>
                        <a:pt x="6" y="19"/>
                      </a:lnTo>
                      <a:lnTo>
                        <a:pt x="2" y="22"/>
                      </a:lnTo>
                      <a:lnTo>
                        <a:pt x="0" y="24"/>
                      </a:lnTo>
                      <a:lnTo>
                        <a:pt x="1" y="25"/>
                      </a:lnTo>
                      <a:lnTo>
                        <a:pt x="2" y="26"/>
                      </a:lnTo>
                      <a:lnTo>
                        <a:pt x="2" y="26"/>
                      </a:lnTo>
                      <a:lnTo>
                        <a:pt x="5" y="27"/>
                      </a:lnTo>
                      <a:lnTo>
                        <a:pt x="8" y="26"/>
                      </a:lnTo>
                      <a:lnTo>
                        <a:pt x="13" y="24"/>
                      </a:lnTo>
                      <a:lnTo>
                        <a:pt x="17" y="21"/>
                      </a:lnTo>
                      <a:lnTo>
                        <a:pt x="17" y="21"/>
                      </a:lnTo>
                      <a:lnTo>
                        <a:pt x="22" y="17"/>
                      </a:lnTo>
                      <a:lnTo>
                        <a:pt x="27" y="15"/>
                      </a:lnTo>
                      <a:lnTo>
                        <a:pt x="32" y="13"/>
                      </a:lnTo>
                      <a:lnTo>
                        <a:pt x="35" y="10"/>
                      </a:lnTo>
                      <a:lnTo>
                        <a:pt x="35" y="10"/>
                      </a:lnTo>
                      <a:lnTo>
                        <a:pt x="37" y="6"/>
                      </a:lnTo>
                      <a:lnTo>
                        <a:pt x="38" y="2"/>
                      </a:lnTo>
                      <a:lnTo>
                        <a:pt x="38" y="1"/>
                      </a:lnTo>
                      <a:lnTo>
                        <a:pt x="37" y="0"/>
                      </a:lnTo>
                      <a:lnTo>
                        <a:pt x="36" y="0"/>
                      </a:lnTo>
                      <a:lnTo>
                        <a:pt x="34" y="1"/>
                      </a:lnTo>
                      <a:lnTo>
                        <a:pt x="34" y="1"/>
                      </a:lnTo>
                      <a:lnTo>
                        <a:pt x="31" y="5"/>
                      </a:lnTo>
                      <a:lnTo>
                        <a:pt x="28" y="8"/>
                      </a:lnTo>
                      <a:lnTo>
                        <a:pt x="25" y="11"/>
                      </a:lnTo>
                      <a:lnTo>
                        <a:pt x="22" y="11"/>
                      </a:lnTo>
                      <a:lnTo>
                        <a:pt x="22" y="11"/>
                      </a:lnTo>
                      <a:lnTo>
                        <a:pt x="18" y="12"/>
                      </a:lnTo>
                      <a:lnTo>
                        <a:pt x="15" y="14"/>
                      </a:lnTo>
                      <a:lnTo>
                        <a:pt x="10" y="16"/>
                      </a:lnTo>
                      <a:lnTo>
                        <a:pt x="10" y="16"/>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04" name="Freeform 38"/>
                <p:cNvSpPr/>
                <p:nvPr/>
              </p:nvSpPr>
              <p:spPr bwMode="auto">
                <a:xfrm>
                  <a:off x="5105" y="455"/>
                  <a:ext cx="6" cy="4"/>
                </a:xfrm>
                <a:custGeom>
                  <a:avLst/>
                  <a:gdLst>
                    <a:gd name="T0" fmla="*/ 1 w 6"/>
                    <a:gd name="T1" fmla="*/ 2 h 4"/>
                    <a:gd name="T2" fmla="*/ 1 w 6"/>
                    <a:gd name="T3" fmla="*/ 2 h 4"/>
                    <a:gd name="T4" fmla="*/ 0 w 6"/>
                    <a:gd name="T5" fmla="*/ 3 h 4"/>
                    <a:gd name="T6" fmla="*/ 1 w 6"/>
                    <a:gd name="T7" fmla="*/ 4 h 4"/>
                    <a:gd name="T8" fmla="*/ 4 w 6"/>
                    <a:gd name="T9" fmla="*/ 4 h 4"/>
                    <a:gd name="T10" fmla="*/ 4 w 6"/>
                    <a:gd name="T11" fmla="*/ 4 h 4"/>
                    <a:gd name="T12" fmla="*/ 6 w 6"/>
                    <a:gd name="T13" fmla="*/ 3 h 4"/>
                    <a:gd name="T14" fmla="*/ 6 w 6"/>
                    <a:gd name="T15" fmla="*/ 2 h 4"/>
                    <a:gd name="T16" fmla="*/ 6 w 6"/>
                    <a:gd name="T17" fmla="*/ 1 h 4"/>
                    <a:gd name="T18" fmla="*/ 6 w 6"/>
                    <a:gd name="T19" fmla="*/ 0 h 4"/>
                    <a:gd name="T20" fmla="*/ 6 w 6"/>
                    <a:gd name="T21" fmla="*/ 0 h 4"/>
                    <a:gd name="T22" fmla="*/ 3 w 6"/>
                    <a:gd name="T23" fmla="*/ 1 h 4"/>
                    <a:gd name="T24" fmla="*/ 1 w 6"/>
                    <a:gd name="T25" fmla="*/ 2 h 4"/>
                    <a:gd name="T26" fmla="*/ 1 w 6"/>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4">
                      <a:moveTo>
                        <a:pt x="1" y="2"/>
                      </a:moveTo>
                      <a:lnTo>
                        <a:pt x="1" y="2"/>
                      </a:lnTo>
                      <a:lnTo>
                        <a:pt x="0" y="3"/>
                      </a:lnTo>
                      <a:lnTo>
                        <a:pt x="1" y="4"/>
                      </a:lnTo>
                      <a:lnTo>
                        <a:pt x="4" y="4"/>
                      </a:lnTo>
                      <a:lnTo>
                        <a:pt x="4" y="4"/>
                      </a:lnTo>
                      <a:lnTo>
                        <a:pt x="6" y="3"/>
                      </a:lnTo>
                      <a:lnTo>
                        <a:pt x="6" y="2"/>
                      </a:lnTo>
                      <a:lnTo>
                        <a:pt x="6" y="1"/>
                      </a:lnTo>
                      <a:lnTo>
                        <a:pt x="6" y="0"/>
                      </a:lnTo>
                      <a:lnTo>
                        <a:pt x="6" y="0"/>
                      </a:lnTo>
                      <a:lnTo>
                        <a:pt x="3" y="1"/>
                      </a:lnTo>
                      <a:lnTo>
                        <a:pt x="1" y="2"/>
                      </a:lnTo>
                      <a:lnTo>
                        <a:pt x="1" y="2"/>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05" name="Freeform 39"/>
                <p:cNvSpPr/>
                <p:nvPr/>
              </p:nvSpPr>
              <p:spPr bwMode="auto">
                <a:xfrm>
                  <a:off x="5124" y="438"/>
                  <a:ext cx="9" cy="7"/>
                </a:xfrm>
                <a:custGeom>
                  <a:avLst/>
                  <a:gdLst>
                    <a:gd name="T0" fmla="*/ 4 w 9"/>
                    <a:gd name="T1" fmla="*/ 2 h 7"/>
                    <a:gd name="T2" fmla="*/ 4 w 9"/>
                    <a:gd name="T3" fmla="*/ 2 h 7"/>
                    <a:gd name="T4" fmla="*/ 1 w 9"/>
                    <a:gd name="T5" fmla="*/ 4 h 7"/>
                    <a:gd name="T6" fmla="*/ 0 w 9"/>
                    <a:gd name="T7" fmla="*/ 5 h 7"/>
                    <a:gd name="T8" fmla="*/ 1 w 9"/>
                    <a:gd name="T9" fmla="*/ 6 h 7"/>
                    <a:gd name="T10" fmla="*/ 1 w 9"/>
                    <a:gd name="T11" fmla="*/ 6 h 7"/>
                    <a:gd name="T12" fmla="*/ 2 w 9"/>
                    <a:gd name="T13" fmla="*/ 7 h 7"/>
                    <a:gd name="T14" fmla="*/ 3 w 9"/>
                    <a:gd name="T15" fmla="*/ 7 h 7"/>
                    <a:gd name="T16" fmla="*/ 5 w 9"/>
                    <a:gd name="T17" fmla="*/ 5 h 7"/>
                    <a:gd name="T18" fmla="*/ 5 w 9"/>
                    <a:gd name="T19" fmla="*/ 5 h 7"/>
                    <a:gd name="T20" fmla="*/ 8 w 9"/>
                    <a:gd name="T21" fmla="*/ 3 h 7"/>
                    <a:gd name="T22" fmla="*/ 9 w 9"/>
                    <a:gd name="T23" fmla="*/ 2 h 7"/>
                    <a:gd name="T24" fmla="*/ 8 w 9"/>
                    <a:gd name="T25" fmla="*/ 0 h 7"/>
                    <a:gd name="T26" fmla="*/ 8 w 9"/>
                    <a:gd name="T27" fmla="*/ 0 h 7"/>
                    <a:gd name="T28" fmla="*/ 7 w 9"/>
                    <a:gd name="T29" fmla="*/ 0 h 7"/>
                    <a:gd name="T30" fmla="*/ 5 w 9"/>
                    <a:gd name="T31" fmla="*/ 1 h 7"/>
                    <a:gd name="T32" fmla="*/ 4 w 9"/>
                    <a:gd name="T33" fmla="*/ 2 h 7"/>
                    <a:gd name="T34" fmla="*/ 4 w 9"/>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7">
                      <a:moveTo>
                        <a:pt x="4" y="2"/>
                      </a:moveTo>
                      <a:lnTo>
                        <a:pt x="4" y="2"/>
                      </a:lnTo>
                      <a:lnTo>
                        <a:pt x="1" y="4"/>
                      </a:lnTo>
                      <a:lnTo>
                        <a:pt x="0" y="5"/>
                      </a:lnTo>
                      <a:lnTo>
                        <a:pt x="1" y="6"/>
                      </a:lnTo>
                      <a:lnTo>
                        <a:pt x="1" y="6"/>
                      </a:lnTo>
                      <a:lnTo>
                        <a:pt x="2" y="7"/>
                      </a:lnTo>
                      <a:lnTo>
                        <a:pt x="3" y="7"/>
                      </a:lnTo>
                      <a:lnTo>
                        <a:pt x="5" y="5"/>
                      </a:lnTo>
                      <a:lnTo>
                        <a:pt x="5" y="5"/>
                      </a:lnTo>
                      <a:lnTo>
                        <a:pt x="8" y="3"/>
                      </a:lnTo>
                      <a:lnTo>
                        <a:pt x="9" y="2"/>
                      </a:lnTo>
                      <a:lnTo>
                        <a:pt x="8" y="0"/>
                      </a:lnTo>
                      <a:lnTo>
                        <a:pt x="8" y="0"/>
                      </a:lnTo>
                      <a:lnTo>
                        <a:pt x="7" y="0"/>
                      </a:lnTo>
                      <a:lnTo>
                        <a:pt x="5" y="1"/>
                      </a:lnTo>
                      <a:lnTo>
                        <a:pt x="4" y="2"/>
                      </a:lnTo>
                      <a:lnTo>
                        <a:pt x="4" y="2"/>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06" name="Freeform 40"/>
                <p:cNvSpPr/>
                <p:nvPr/>
              </p:nvSpPr>
              <p:spPr bwMode="auto">
                <a:xfrm>
                  <a:off x="5124" y="375"/>
                  <a:ext cx="59" cy="68"/>
                </a:xfrm>
                <a:custGeom>
                  <a:avLst/>
                  <a:gdLst>
                    <a:gd name="T0" fmla="*/ 2 w 59"/>
                    <a:gd name="T1" fmla="*/ 46 h 68"/>
                    <a:gd name="T2" fmla="*/ 0 w 59"/>
                    <a:gd name="T3" fmla="*/ 42 h 68"/>
                    <a:gd name="T4" fmla="*/ 4 w 59"/>
                    <a:gd name="T5" fmla="*/ 41 h 68"/>
                    <a:gd name="T6" fmla="*/ 6 w 59"/>
                    <a:gd name="T7" fmla="*/ 36 h 68"/>
                    <a:gd name="T8" fmla="*/ 8 w 59"/>
                    <a:gd name="T9" fmla="*/ 32 h 68"/>
                    <a:gd name="T10" fmla="*/ 16 w 59"/>
                    <a:gd name="T11" fmla="*/ 30 h 68"/>
                    <a:gd name="T12" fmla="*/ 16 w 59"/>
                    <a:gd name="T13" fmla="*/ 26 h 68"/>
                    <a:gd name="T14" fmla="*/ 12 w 59"/>
                    <a:gd name="T15" fmla="*/ 19 h 68"/>
                    <a:gd name="T16" fmla="*/ 15 w 59"/>
                    <a:gd name="T17" fmla="*/ 9 h 68"/>
                    <a:gd name="T18" fmla="*/ 20 w 59"/>
                    <a:gd name="T19" fmla="*/ 1 h 68"/>
                    <a:gd name="T20" fmla="*/ 22 w 59"/>
                    <a:gd name="T21" fmla="*/ 9 h 68"/>
                    <a:gd name="T22" fmla="*/ 23 w 59"/>
                    <a:gd name="T23" fmla="*/ 19 h 68"/>
                    <a:gd name="T24" fmla="*/ 27 w 59"/>
                    <a:gd name="T25" fmla="*/ 21 h 68"/>
                    <a:gd name="T26" fmla="*/ 27 w 59"/>
                    <a:gd name="T27" fmla="*/ 34 h 68"/>
                    <a:gd name="T28" fmla="*/ 26 w 59"/>
                    <a:gd name="T29" fmla="*/ 49 h 68"/>
                    <a:gd name="T30" fmla="*/ 28 w 59"/>
                    <a:gd name="T31" fmla="*/ 51 h 68"/>
                    <a:gd name="T32" fmla="*/ 32 w 59"/>
                    <a:gd name="T33" fmla="*/ 43 h 68"/>
                    <a:gd name="T34" fmla="*/ 33 w 59"/>
                    <a:gd name="T35" fmla="*/ 35 h 68"/>
                    <a:gd name="T36" fmla="*/ 36 w 59"/>
                    <a:gd name="T37" fmla="*/ 31 h 68"/>
                    <a:gd name="T38" fmla="*/ 38 w 59"/>
                    <a:gd name="T39" fmla="*/ 21 h 68"/>
                    <a:gd name="T40" fmla="*/ 43 w 59"/>
                    <a:gd name="T41" fmla="*/ 20 h 68"/>
                    <a:gd name="T42" fmla="*/ 43 w 59"/>
                    <a:gd name="T43" fmla="*/ 9 h 68"/>
                    <a:gd name="T44" fmla="*/ 45 w 59"/>
                    <a:gd name="T45" fmla="*/ 2 h 68"/>
                    <a:gd name="T46" fmla="*/ 49 w 59"/>
                    <a:gd name="T47" fmla="*/ 1 h 68"/>
                    <a:gd name="T48" fmla="*/ 49 w 59"/>
                    <a:gd name="T49" fmla="*/ 11 h 68"/>
                    <a:gd name="T50" fmla="*/ 52 w 59"/>
                    <a:gd name="T51" fmla="*/ 14 h 68"/>
                    <a:gd name="T52" fmla="*/ 55 w 59"/>
                    <a:gd name="T53" fmla="*/ 17 h 68"/>
                    <a:gd name="T54" fmla="*/ 57 w 59"/>
                    <a:gd name="T55" fmla="*/ 21 h 68"/>
                    <a:gd name="T56" fmla="*/ 58 w 59"/>
                    <a:gd name="T57" fmla="*/ 24 h 68"/>
                    <a:gd name="T58" fmla="*/ 57 w 59"/>
                    <a:gd name="T59" fmla="*/ 41 h 68"/>
                    <a:gd name="T60" fmla="*/ 49 w 59"/>
                    <a:gd name="T61" fmla="*/ 41 h 68"/>
                    <a:gd name="T62" fmla="*/ 45 w 59"/>
                    <a:gd name="T63" fmla="*/ 43 h 68"/>
                    <a:gd name="T64" fmla="*/ 42 w 59"/>
                    <a:gd name="T65" fmla="*/ 53 h 68"/>
                    <a:gd name="T66" fmla="*/ 38 w 59"/>
                    <a:gd name="T67" fmla="*/ 54 h 68"/>
                    <a:gd name="T68" fmla="*/ 32 w 59"/>
                    <a:gd name="T69" fmla="*/ 52 h 68"/>
                    <a:gd name="T70" fmla="*/ 28 w 59"/>
                    <a:gd name="T71" fmla="*/ 58 h 68"/>
                    <a:gd name="T72" fmla="*/ 21 w 59"/>
                    <a:gd name="T73" fmla="*/ 68 h 68"/>
                    <a:gd name="T74" fmla="*/ 16 w 59"/>
                    <a:gd name="T75" fmla="*/ 67 h 68"/>
                    <a:gd name="T76" fmla="*/ 15 w 59"/>
                    <a:gd name="T77" fmla="*/ 59 h 68"/>
                    <a:gd name="T78" fmla="*/ 19 w 59"/>
                    <a:gd name="T79" fmla="*/ 46 h 68"/>
                    <a:gd name="T80" fmla="*/ 16 w 59"/>
                    <a:gd name="T81" fmla="*/ 45 h 68"/>
                    <a:gd name="T82" fmla="*/ 7 w 59"/>
                    <a:gd name="T83" fmla="*/ 45 h 68"/>
                    <a:gd name="T84" fmla="*/ 5 w 59"/>
                    <a:gd name="T85"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 h="68">
                      <a:moveTo>
                        <a:pt x="5" y="48"/>
                      </a:moveTo>
                      <a:lnTo>
                        <a:pt x="5" y="48"/>
                      </a:lnTo>
                      <a:lnTo>
                        <a:pt x="2" y="46"/>
                      </a:lnTo>
                      <a:lnTo>
                        <a:pt x="1" y="45"/>
                      </a:lnTo>
                      <a:lnTo>
                        <a:pt x="0" y="43"/>
                      </a:lnTo>
                      <a:lnTo>
                        <a:pt x="0" y="42"/>
                      </a:lnTo>
                      <a:lnTo>
                        <a:pt x="2" y="42"/>
                      </a:lnTo>
                      <a:lnTo>
                        <a:pt x="2" y="42"/>
                      </a:lnTo>
                      <a:lnTo>
                        <a:pt x="4" y="41"/>
                      </a:lnTo>
                      <a:lnTo>
                        <a:pt x="5" y="40"/>
                      </a:lnTo>
                      <a:lnTo>
                        <a:pt x="6" y="39"/>
                      </a:lnTo>
                      <a:lnTo>
                        <a:pt x="6" y="36"/>
                      </a:lnTo>
                      <a:lnTo>
                        <a:pt x="6" y="36"/>
                      </a:lnTo>
                      <a:lnTo>
                        <a:pt x="7" y="34"/>
                      </a:lnTo>
                      <a:lnTo>
                        <a:pt x="8" y="32"/>
                      </a:lnTo>
                      <a:lnTo>
                        <a:pt x="12" y="31"/>
                      </a:lnTo>
                      <a:lnTo>
                        <a:pt x="15" y="31"/>
                      </a:lnTo>
                      <a:lnTo>
                        <a:pt x="16" y="30"/>
                      </a:lnTo>
                      <a:lnTo>
                        <a:pt x="16" y="29"/>
                      </a:lnTo>
                      <a:lnTo>
                        <a:pt x="16" y="29"/>
                      </a:lnTo>
                      <a:lnTo>
                        <a:pt x="16" y="26"/>
                      </a:lnTo>
                      <a:lnTo>
                        <a:pt x="14" y="22"/>
                      </a:lnTo>
                      <a:lnTo>
                        <a:pt x="14" y="22"/>
                      </a:lnTo>
                      <a:lnTo>
                        <a:pt x="12" y="19"/>
                      </a:lnTo>
                      <a:lnTo>
                        <a:pt x="12" y="15"/>
                      </a:lnTo>
                      <a:lnTo>
                        <a:pt x="15" y="9"/>
                      </a:lnTo>
                      <a:lnTo>
                        <a:pt x="15" y="9"/>
                      </a:lnTo>
                      <a:lnTo>
                        <a:pt x="16" y="6"/>
                      </a:lnTo>
                      <a:lnTo>
                        <a:pt x="18" y="2"/>
                      </a:lnTo>
                      <a:lnTo>
                        <a:pt x="20" y="1"/>
                      </a:lnTo>
                      <a:lnTo>
                        <a:pt x="21" y="3"/>
                      </a:lnTo>
                      <a:lnTo>
                        <a:pt x="21" y="3"/>
                      </a:lnTo>
                      <a:lnTo>
                        <a:pt x="22" y="9"/>
                      </a:lnTo>
                      <a:lnTo>
                        <a:pt x="21" y="13"/>
                      </a:lnTo>
                      <a:lnTo>
                        <a:pt x="22" y="17"/>
                      </a:lnTo>
                      <a:lnTo>
                        <a:pt x="23" y="19"/>
                      </a:lnTo>
                      <a:lnTo>
                        <a:pt x="24" y="20"/>
                      </a:lnTo>
                      <a:lnTo>
                        <a:pt x="24" y="20"/>
                      </a:lnTo>
                      <a:lnTo>
                        <a:pt x="27" y="21"/>
                      </a:lnTo>
                      <a:lnTo>
                        <a:pt x="28" y="22"/>
                      </a:lnTo>
                      <a:lnTo>
                        <a:pt x="28" y="25"/>
                      </a:lnTo>
                      <a:lnTo>
                        <a:pt x="27" y="34"/>
                      </a:lnTo>
                      <a:lnTo>
                        <a:pt x="27" y="34"/>
                      </a:lnTo>
                      <a:lnTo>
                        <a:pt x="26" y="43"/>
                      </a:lnTo>
                      <a:lnTo>
                        <a:pt x="26" y="49"/>
                      </a:lnTo>
                      <a:lnTo>
                        <a:pt x="27" y="50"/>
                      </a:lnTo>
                      <a:lnTo>
                        <a:pt x="28" y="51"/>
                      </a:lnTo>
                      <a:lnTo>
                        <a:pt x="28" y="51"/>
                      </a:lnTo>
                      <a:lnTo>
                        <a:pt x="30" y="50"/>
                      </a:lnTo>
                      <a:lnTo>
                        <a:pt x="31" y="46"/>
                      </a:lnTo>
                      <a:lnTo>
                        <a:pt x="32" y="43"/>
                      </a:lnTo>
                      <a:lnTo>
                        <a:pt x="32" y="38"/>
                      </a:lnTo>
                      <a:lnTo>
                        <a:pt x="32" y="38"/>
                      </a:lnTo>
                      <a:lnTo>
                        <a:pt x="33" y="35"/>
                      </a:lnTo>
                      <a:lnTo>
                        <a:pt x="34" y="35"/>
                      </a:lnTo>
                      <a:lnTo>
                        <a:pt x="36" y="35"/>
                      </a:lnTo>
                      <a:lnTo>
                        <a:pt x="36" y="31"/>
                      </a:lnTo>
                      <a:lnTo>
                        <a:pt x="36" y="31"/>
                      </a:lnTo>
                      <a:lnTo>
                        <a:pt x="37" y="23"/>
                      </a:lnTo>
                      <a:lnTo>
                        <a:pt x="38" y="21"/>
                      </a:lnTo>
                      <a:lnTo>
                        <a:pt x="41" y="20"/>
                      </a:lnTo>
                      <a:lnTo>
                        <a:pt x="41" y="20"/>
                      </a:lnTo>
                      <a:lnTo>
                        <a:pt x="43" y="20"/>
                      </a:lnTo>
                      <a:lnTo>
                        <a:pt x="43" y="17"/>
                      </a:lnTo>
                      <a:lnTo>
                        <a:pt x="44" y="13"/>
                      </a:lnTo>
                      <a:lnTo>
                        <a:pt x="43" y="9"/>
                      </a:lnTo>
                      <a:lnTo>
                        <a:pt x="43" y="5"/>
                      </a:lnTo>
                      <a:lnTo>
                        <a:pt x="43" y="5"/>
                      </a:lnTo>
                      <a:lnTo>
                        <a:pt x="45" y="2"/>
                      </a:lnTo>
                      <a:lnTo>
                        <a:pt x="47" y="0"/>
                      </a:lnTo>
                      <a:lnTo>
                        <a:pt x="49" y="0"/>
                      </a:lnTo>
                      <a:lnTo>
                        <a:pt x="49" y="1"/>
                      </a:lnTo>
                      <a:lnTo>
                        <a:pt x="49" y="3"/>
                      </a:lnTo>
                      <a:lnTo>
                        <a:pt x="49" y="3"/>
                      </a:lnTo>
                      <a:lnTo>
                        <a:pt x="49" y="11"/>
                      </a:lnTo>
                      <a:lnTo>
                        <a:pt x="50" y="13"/>
                      </a:lnTo>
                      <a:lnTo>
                        <a:pt x="52" y="14"/>
                      </a:lnTo>
                      <a:lnTo>
                        <a:pt x="52" y="14"/>
                      </a:lnTo>
                      <a:lnTo>
                        <a:pt x="53" y="14"/>
                      </a:lnTo>
                      <a:lnTo>
                        <a:pt x="55" y="15"/>
                      </a:lnTo>
                      <a:lnTo>
                        <a:pt x="55" y="17"/>
                      </a:lnTo>
                      <a:lnTo>
                        <a:pt x="55" y="20"/>
                      </a:lnTo>
                      <a:lnTo>
                        <a:pt x="56" y="21"/>
                      </a:lnTo>
                      <a:lnTo>
                        <a:pt x="57" y="21"/>
                      </a:lnTo>
                      <a:lnTo>
                        <a:pt x="57" y="21"/>
                      </a:lnTo>
                      <a:lnTo>
                        <a:pt x="58" y="22"/>
                      </a:lnTo>
                      <a:lnTo>
                        <a:pt x="58" y="24"/>
                      </a:lnTo>
                      <a:lnTo>
                        <a:pt x="59" y="31"/>
                      </a:lnTo>
                      <a:lnTo>
                        <a:pt x="58" y="39"/>
                      </a:lnTo>
                      <a:lnTo>
                        <a:pt x="57" y="41"/>
                      </a:lnTo>
                      <a:lnTo>
                        <a:pt x="56" y="42"/>
                      </a:lnTo>
                      <a:lnTo>
                        <a:pt x="56" y="42"/>
                      </a:lnTo>
                      <a:lnTo>
                        <a:pt x="49" y="41"/>
                      </a:lnTo>
                      <a:lnTo>
                        <a:pt x="47" y="42"/>
                      </a:lnTo>
                      <a:lnTo>
                        <a:pt x="45" y="43"/>
                      </a:lnTo>
                      <a:lnTo>
                        <a:pt x="45" y="43"/>
                      </a:lnTo>
                      <a:lnTo>
                        <a:pt x="44" y="45"/>
                      </a:lnTo>
                      <a:lnTo>
                        <a:pt x="43" y="50"/>
                      </a:lnTo>
                      <a:lnTo>
                        <a:pt x="42" y="53"/>
                      </a:lnTo>
                      <a:lnTo>
                        <a:pt x="41" y="53"/>
                      </a:lnTo>
                      <a:lnTo>
                        <a:pt x="38" y="54"/>
                      </a:lnTo>
                      <a:lnTo>
                        <a:pt x="38" y="54"/>
                      </a:lnTo>
                      <a:lnTo>
                        <a:pt x="35" y="53"/>
                      </a:lnTo>
                      <a:lnTo>
                        <a:pt x="33" y="52"/>
                      </a:lnTo>
                      <a:lnTo>
                        <a:pt x="32" y="52"/>
                      </a:lnTo>
                      <a:lnTo>
                        <a:pt x="30" y="53"/>
                      </a:lnTo>
                      <a:lnTo>
                        <a:pt x="28" y="58"/>
                      </a:lnTo>
                      <a:lnTo>
                        <a:pt x="28" y="58"/>
                      </a:lnTo>
                      <a:lnTo>
                        <a:pt x="24" y="64"/>
                      </a:lnTo>
                      <a:lnTo>
                        <a:pt x="23" y="67"/>
                      </a:lnTo>
                      <a:lnTo>
                        <a:pt x="21" y="68"/>
                      </a:lnTo>
                      <a:lnTo>
                        <a:pt x="18" y="68"/>
                      </a:lnTo>
                      <a:lnTo>
                        <a:pt x="18" y="68"/>
                      </a:lnTo>
                      <a:lnTo>
                        <a:pt x="16" y="67"/>
                      </a:lnTo>
                      <a:lnTo>
                        <a:pt x="15" y="65"/>
                      </a:lnTo>
                      <a:lnTo>
                        <a:pt x="14" y="62"/>
                      </a:lnTo>
                      <a:lnTo>
                        <a:pt x="15" y="59"/>
                      </a:lnTo>
                      <a:lnTo>
                        <a:pt x="15" y="59"/>
                      </a:lnTo>
                      <a:lnTo>
                        <a:pt x="18" y="52"/>
                      </a:lnTo>
                      <a:lnTo>
                        <a:pt x="19" y="46"/>
                      </a:lnTo>
                      <a:lnTo>
                        <a:pt x="19" y="46"/>
                      </a:lnTo>
                      <a:lnTo>
                        <a:pt x="18" y="45"/>
                      </a:lnTo>
                      <a:lnTo>
                        <a:pt x="16" y="45"/>
                      </a:lnTo>
                      <a:lnTo>
                        <a:pt x="9" y="45"/>
                      </a:lnTo>
                      <a:lnTo>
                        <a:pt x="9" y="45"/>
                      </a:lnTo>
                      <a:lnTo>
                        <a:pt x="7" y="45"/>
                      </a:lnTo>
                      <a:lnTo>
                        <a:pt x="6" y="46"/>
                      </a:lnTo>
                      <a:lnTo>
                        <a:pt x="5" y="48"/>
                      </a:lnTo>
                      <a:lnTo>
                        <a:pt x="5" y="48"/>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07" name="Freeform 41"/>
                <p:cNvSpPr/>
                <p:nvPr/>
              </p:nvSpPr>
              <p:spPr bwMode="auto">
                <a:xfrm>
                  <a:off x="5110" y="413"/>
                  <a:ext cx="5" cy="7"/>
                </a:xfrm>
                <a:custGeom>
                  <a:avLst/>
                  <a:gdLst>
                    <a:gd name="T0" fmla="*/ 2 w 5"/>
                    <a:gd name="T1" fmla="*/ 0 h 7"/>
                    <a:gd name="T2" fmla="*/ 2 w 5"/>
                    <a:gd name="T3" fmla="*/ 0 h 7"/>
                    <a:gd name="T4" fmla="*/ 1 w 5"/>
                    <a:gd name="T5" fmla="*/ 2 h 7"/>
                    <a:gd name="T6" fmla="*/ 0 w 5"/>
                    <a:gd name="T7" fmla="*/ 3 h 7"/>
                    <a:gd name="T8" fmla="*/ 0 w 5"/>
                    <a:gd name="T9" fmla="*/ 5 h 7"/>
                    <a:gd name="T10" fmla="*/ 1 w 5"/>
                    <a:gd name="T11" fmla="*/ 7 h 7"/>
                    <a:gd name="T12" fmla="*/ 1 w 5"/>
                    <a:gd name="T13" fmla="*/ 7 h 7"/>
                    <a:gd name="T14" fmla="*/ 5 w 5"/>
                    <a:gd name="T15" fmla="*/ 6 h 7"/>
                    <a:gd name="T16" fmla="*/ 5 w 5"/>
                    <a:gd name="T17" fmla="*/ 5 h 7"/>
                    <a:gd name="T18" fmla="*/ 5 w 5"/>
                    <a:gd name="T19" fmla="*/ 4 h 7"/>
                    <a:gd name="T20" fmla="*/ 5 w 5"/>
                    <a:gd name="T21" fmla="*/ 4 h 7"/>
                    <a:gd name="T22" fmla="*/ 4 w 5"/>
                    <a:gd name="T23" fmla="*/ 2 h 7"/>
                    <a:gd name="T24" fmla="*/ 3 w 5"/>
                    <a:gd name="T25" fmla="*/ 1 h 7"/>
                    <a:gd name="T26" fmla="*/ 2 w 5"/>
                    <a:gd name="T27" fmla="*/ 0 h 7"/>
                    <a:gd name="T28" fmla="*/ 2 w 5"/>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7">
                      <a:moveTo>
                        <a:pt x="2" y="0"/>
                      </a:moveTo>
                      <a:lnTo>
                        <a:pt x="2" y="0"/>
                      </a:lnTo>
                      <a:lnTo>
                        <a:pt x="1" y="2"/>
                      </a:lnTo>
                      <a:lnTo>
                        <a:pt x="0" y="3"/>
                      </a:lnTo>
                      <a:lnTo>
                        <a:pt x="0" y="5"/>
                      </a:lnTo>
                      <a:lnTo>
                        <a:pt x="1" y="7"/>
                      </a:lnTo>
                      <a:lnTo>
                        <a:pt x="1" y="7"/>
                      </a:lnTo>
                      <a:lnTo>
                        <a:pt x="5" y="6"/>
                      </a:lnTo>
                      <a:lnTo>
                        <a:pt x="5" y="5"/>
                      </a:lnTo>
                      <a:lnTo>
                        <a:pt x="5" y="4"/>
                      </a:lnTo>
                      <a:lnTo>
                        <a:pt x="5" y="4"/>
                      </a:lnTo>
                      <a:lnTo>
                        <a:pt x="4" y="2"/>
                      </a:lnTo>
                      <a:lnTo>
                        <a:pt x="3" y="1"/>
                      </a:lnTo>
                      <a:lnTo>
                        <a:pt x="2" y="0"/>
                      </a:lnTo>
                      <a:lnTo>
                        <a:pt x="2"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08" name="Freeform 42"/>
                <p:cNvSpPr/>
                <p:nvPr/>
              </p:nvSpPr>
              <p:spPr bwMode="auto">
                <a:xfrm>
                  <a:off x="5085" y="371"/>
                  <a:ext cx="37" cy="40"/>
                </a:xfrm>
                <a:custGeom>
                  <a:avLst/>
                  <a:gdLst>
                    <a:gd name="T0" fmla="*/ 31 w 37"/>
                    <a:gd name="T1" fmla="*/ 40 h 40"/>
                    <a:gd name="T2" fmla="*/ 31 w 37"/>
                    <a:gd name="T3" fmla="*/ 40 h 40"/>
                    <a:gd name="T4" fmla="*/ 34 w 37"/>
                    <a:gd name="T5" fmla="*/ 39 h 40"/>
                    <a:gd name="T6" fmla="*/ 35 w 37"/>
                    <a:gd name="T7" fmla="*/ 38 h 40"/>
                    <a:gd name="T8" fmla="*/ 35 w 37"/>
                    <a:gd name="T9" fmla="*/ 33 h 40"/>
                    <a:gd name="T10" fmla="*/ 35 w 37"/>
                    <a:gd name="T11" fmla="*/ 33 h 40"/>
                    <a:gd name="T12" fmla="*/ 37 w 37"/>
                    <a:gd name="T13" fmla="*/ 29 h 40"/>
                    <a:gd name="T14" fmla="*/ 37 w 37"/>
                    <a:gd name="T15" fmla="*/ 26 h 40"/>
                    <a:gd name="T16" fmla="*/ 37 w 37"/>
                    <a:gd name="T17" fmla="*/ 23 h 40"/>
                    <a:gd name="T18" fmla="*/ 37 w 37"/>
                    <a:gd name="T19" fmla="*/ 21 h 40"/>
                    <a:gd name="T20" fmla="*/ 35 w 37"/>
                    <a:gd name="T21" fmla="*/ 20 h 40"/>
                    <a:gd name="T22" fmla="*/ 35 w 37"/>
                    <a:gd name="T23" fmla="*/ 20 h 40"/>
                    <a:gd name="T24" fmla="*/ 34 w 37"/>
                    <a:gd name="T25" fmla="*/ 19 h 40"/>
                    <a:gd name="T26" fmla="*/ 33 w 37"/>
                    <a:gd name="T27" fmla="*/ 17 h 40"/>
                    <a:gd name="T28" fmla="*/ 32 w 37"/>
                    <a:gd name="T29" fmla="*/ 10 h 40"/>
                    <a:gd name="T30" fmla="*/ 31 w 37"/>
                    <a:gd name="T31" fmla="*/ 3 h 40"/>
                    <a:gd name="T32" fmla="*/ 30 w 37"/>
                    <a:gd name="T33" fmla="*/ 0 h 40"/>
                    <a:gd name="T34" fmla="*/ 29 w 37"/>
                    <a:gd name="T35" fmla="*/ 0 h 40"/>
                    <a:gd name="T36" fmla="*/ 29 w 37"/>
                    <a:gd name="T37" fmla="*/ 0 h 40"/>
                    <a:gd name="T38" fmla="*/ 28 w 37"/>
                    <a:gd name="T39" fmla="*/ 0 h 40"/>
                    <a:gd name="T40" fmla="*/ 27 w 37"/>
                    <a:gd name="T41" fmla="*/ 1 h 40"/>
                    <a:gd name="T42" fmla="*/ 26 w 37"/>
                    <a:gd name="T43" fmla="*/ 4 h 40"/>
                    <a:gd name="T44" fmla="*/ 26 w 37"/>
                    <a:gd name="T45" fmla="*/ 10 h 40"/>
                    <a:gd name="T46" fmla="*/ 25 w 37"/>
                    <a:gd name="T47" fmla="*/ 14 h 40"/>
                    <a:gd name="T48" fmla="*/ 25 w 37"/>
                    <a:gd name="T49" fmla="*/ 14 h 40"/>
                    <a:gd name="T50" fmla="*/ 23 w 37"/>
                    <a:gd name="T51" fmla="*/ 17 h 40"/>
                    <a:gd name="T52" fmla="*/ 19 w 37"/>
                    <a:gd name="T53" fmla="*/ 19 h 40"/>
                    <a:gd name="T54" fmla="*/ 17 w 37"/>
                    <a:gd name="T55" fmla="*/ 21 h 40"/>
                    <a:gd name="T56" fmla="*/ 17 w 37"/>
                    <a:gd name="T57" fmla="*/ 25 h 40"/>
                    <a:gd name="T58" fmla="*/ 17 w 37"/>
                    <a:gd name="T59" fmla="*/ 25 h 40"/>
                    <a:gd name="T60" fmla="*/ 17 w 37"/>
                    <a:gd name="T61" fmla="*/ 27 h 40"/>
                    <a:gd name="T62" fmla="*/ 16 w 37"/>
                    <a:gd name="T63" fmla="*/ 28 h 40"/>
                    <a:gd name="T64" fmla="*/ 11 w 37"/>
                    <a:gd name="T65" fmla="*/ 28 h 40"/>
                    <a:gd name="T66" fmla="*/ 11 w 37"/>
                    <a:gd name="T67" fmla="*/ 28 h 40"/>
                    <a:gd name="T68" fmla="*/ 6 w 37"/>
                    <a:gd name="T69" fmla="*/ 29 h 40"/>
                    <a:gd name="T70" fmla="*/ 3 w 37"/>
                    <a:gd name="T71" fmla="*/ 30 h 40"/>
                    <a:gd name="T72" fmla="*/ 1 w 37"/>
                    <a:gd name="T73" fmla="*/ 33 h 40"/>
                    <a:gd name="T74" fmla="*/ 0 w 37"/>
                    <a:gd name="T75" fmla="*/ 35 h 40"/>
                    <a:gd name="T76" fmla="*/ 0 w 37"/>
                    <a:gd name="T77" fmla="*/ 35 h 40"/>
                    <a:gd name="T78" fmla="*/ 1 w 37"/>
                    <a:gd name="T79" fmla="*/ 39 h 40"/>
                    <a:gd name="T80" fmla="*/ 1 w 37"/>
                    <a:gd name="T81" fmla="*/ 40 h 40"/>
                    <a:gd name="T82" fmla="*/ 5 w 37"/>
                    <a:gd name="T83" fmla="*/ 39 h 40"/>
                    <a:gd name="T84" fmla="*/ 5 w 37"/>
                    <a:gd name="T85" fmla="*/ 39 h 40"/>
                    <a:gd name="T86" fmla="*/ 9 w 37"/>
                    <a:gd name="T87" fmla="*/ 38 h 40"/>
                    <a:gd name="T88" fmla="*/ 12 w 37"/>
                    <a:gd name="T89" fmla="*/ 38 h 40"/>
                    <a:gd name="T90" fmla="*/ 14 w 37"/>
                    <a:gd name="T91" fmla="*/ 38 h 40"/>
                    <a:gd name="T92" fmla="*/ 16 w 37"/>
                    <a:gd name="T93" fmla="*/ 35 h 40"/>
                    <a:gd name="T94" fmla="*/ 16 w 37"/>
                    <a:gd name="T95" fmla="*/ 35 h 40"/>
                    <a:gd name="T96" fmla="*/ 20 w 37"/>
                    <a:gd name="T97" fmla="*/ 29 h 40"/>
                    <a:gd name="T98" fmla="*/ 23 w 37"/>
                    <a:gd name="T99" fmla="*/ 27 h 40"/>
                    <a:gd name="T100" fmla="*/ 24 w 37"/>
                    <a:gd name="T101" fmla="*/ 26 h 40"/>
                    <a:gd name="T102" fmla="*/ 25 w 37"/>
                    <a:gd name="T103" fmla="*/ 26 h 40"/>
                    <a:gd name="T104" fmla="*/ 25 w 37"/>
                    <a:gd name="T105" fmla="*/ 26 h 40"/>
                    <a:gd name="T106" fmla="*/ 27 w 37"/>
                    <a:gd name="T107" fmla="*/ 27 h 40"/>
                    <a:gd name="T108" fmla="*/ 29 w 37"/>
                    <a:gd name="T109" fmla="*/ 28 h 40"/>
                    <a:gd name="T110" fmla="*/ 30 w 37"/>
                    <a:gd name="T111" fmla="*/ 30 h 40"/>
                    <a:gd name="T112" fmla="*/ 30 w 37"/>
                    <a:gd name="T113" fmla="*/ 34 h 40"/>
                    <a:gd name="T114" fmla="*/ 30 w 37"/>
                    <a:gd name="T115" fmla="*/ 34 h 40"/>
                    <a:gd name="T116" fmla="*/ 30 w 37"/>
                    <a:gd name="T117" fmla="*/ 39 h 40"/>
                    <a:gd name="T118" fmla="*/ 31 w 37"/>
                    <a:gd name="T119" fmla="*/ 40 h 40"/>
                    <a:gd name="T120" fmla="*/ 31 w 37"/>
                    <a:gd name="T1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 h="40">
                      <a:moveTo>
                        <a:pt x="31" y="40"/>
                      </a:moveTo>
                      <a:lnTo>
                        <a:pt x="31" y="40"/>
                      </a:lnTo>
                      <a:lnTo>
                        <a:pt x="34" y="39"/>
                      </a:lnTo>
                      <a:lnTo>
                        <a:pt x="35" y="38"/>
                      </a:lnTo>
                      <a:lnTo>
                        <a:pt x="35" y="33"/>
                      </a:lnTo>
                      <a:lnTo>
                        <a:pt x="35" y="33"/>
                      </a:lnTo>
                      <a:lnTo>
                        <a:pt x="37" y="29"/>
                      </a:lnTo>
                      <a:lnTo>
                        <a:pt x="37" y="26"/>
                      </a:lnTo>
                      <a:lnTo>
                        <a:pt x="37" y="23"/>
                      </a:lnTo>
                      <a:lnTo>
                        <a:pt x="37" y="21"/>
                      </a:lnTo>
                      <a:lnTo>
                        <a:pt x="35" y="20"/>
                      </a:lnTo>
                      <a:lnTo>
                        <a:pt x="35" y="20"/>
                      </a:lnTo>
                      <a:lnTo>
                        <a:pt x="34" y="19"/>
                      </a:lnTo>
                      <a:lnTo>
                        <a:pt x="33" y="17"/>
                      </a:lnTo>
                      <a:lnTo>
                        <a:pt x="32" y="10"/>
                      </a:lnTo>
                      <a:lnTo>
                        <a:pt x="31" y="3"/>
                      </a:lnTo>
                      <a:lnTo>
                        <a:pt x="30" y="0"/>
                      </a:lnTo>
                      <a:lnTo>
                        <a:pt x="29" y="0"/>
                      </a:lnTo>
                      <a:lnTo>
                        <a:pt x="29" y="0"/>
                      </a:lnTo>
                      <a:lnTo>
                        <a:pt x="28" y="0"/>
                      </a:lnTo>
                      <a:lnTo>
                        <a:pt x="27" y="1"/>
                      </a:lnTo>
                      <a:lnTo>
                        <a:pt x="26" y="4"/>
                      </a:lnTo>
                      <a:lnTo>
                        <a:pt x="26" y="10"/>
                      </a:lnTo>
                      <a:lnTo>
                        <a:pt x="25" y="14"/>
                      </a:lnTo>
                      <a:lnTo>
                        <a:pt x="25" y="14"/>
                      </a:lnTo>
                      <a:lnTo>
                        <a:pt x="23" y="17"/>
                      </a:lnTo>
                      <a:lnTo>
                        <a:pt x="19" y="19"/>
                      </a:lnTo>
                      <a:lnTo>
                        <a:pt x="17" y="21"/>
                      </a:lnTo>
                      <a:lnTo>
                        <a:pt x="17" y="25"/>
                      </a:lnTo>
                      <a:lnTo>
                        <a:pt x="17" y="25"/>
                      </a:lnTo>
                      <a:lnTo>
                        <a:pt x="17" y="27"/>
                      </a:lnTo>
                      <a:lnTo>
                        <a:pt x="16" y="28"/>
                      </a:lnTo>
                      <a:lnTo>
                        <a:pt x="11" y="28"/>
                      </a:lnTo>
                      <a:lnTo>
                        <a:pt x="11" y="28"/>
                      </a:lnTo>
                      <a:lnTo>
                        <a:pt x="6" y="29"/>
                      </a:lnTo>
                      <a:lnTo>
                        <a:pt x="3" y="30"/>
                      </a:lnTo>
                      <a:lnTo>
                        <a:pt x="1" y="33"/>
                      </a:lnTo>
                      <a:lnTo>
                        <a:pt x="0" y="35"/>
                      </a:lnTo>
                      <a:lnTo>
                        <a:pt x="0" y="35"/>
                      </a:lnTo>
                      <a:lnTo>
                        <a:pt x="1" y="39"/>
                      </a:lnTo>
                      <a:lnTo>
                        <a:pt x="1" y="40"/>
                      </a:lnTo>
                      <a:lnTo>
                        <a:pt x="5" y="39"/>
                      </a:lnTo>
                      <a:lnTo>
                        <a:pt x="5" y="39"/>
                      </a:lnTo>
                      <a:lnTo>
                        <a:pt x="9" y="38"/>
                      </a:lnTo>
                      <a:lnTo>
                        <a:pt x="12" y="38"/>
                      </a:lnTo>
                      <a:lnTo>
                        <a:pt x="14" y="38"/>
                      </a:lnTo>
                      <a:lnTo>
                        <a:pt x="16" y="35"/>
                      </a:lnTo>
                      <a:lnTo>
                        <a:pt x="16" y="35"/>
                      </a:lnTo>
                      <a:lnTo>
                        <a:pt x="20" y="29"/>
                      </a:lnTo>
                      <a:lnTo>
                        <a:pt x="23" y="27"/>
                      </a:lnTo>
                      <a:lnTo>
                        <a:pt x="24" y="26"/>
                      </a:lnTo>
                      <a:lnTo>
                        <a:pt x="25" y="26"/>
                      </a:lnTo>
                      <a:lnTo>
                        <a:pt x="25" y="26"/>
                      </a:lnTo>
                      <a:lnTo>
                        <a:pt x="27" y="27"/>
                      </a:lnTo>
                      <a:lnTo>
                        <a:pt x="29" y="28"/>
                      </a:lnTo>
                      <a:lnTo>
                        <a:pt x="30" y="30"/>
                      </a:lnTo>
                      <a:lnTo>
                        <a:pt x="30" y="34"/>
                      </a:lnTo>
                      <a:lnTo>
                        <a:pt x="30" y="34"/>
                      </a:lnTo>
                      <a:lnTo>
                        <a:pt x="30" y="39"/>
                      </a:lnTo>
                      <a:lnTo>
                        <a:pt x="31" y="40"/>
                      </a:lnTo>
                      <a:lnTo>
                        <a:pt x="31" y="4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09" name="Freeform 43"/>
                <p:cNvSpPr/>
                <p:nvPr/>
              </p:nvSpPr>
              <p:spPr bwMode="auto">
                <a:xfrm>
                  <a:off x="5124" y="372"/>
                  <a:ext cx="7" cy="12"/>
                </a:xfrm>
                <a:custGeom>
                  <a:avLst/>
                  <a:gdLst>
                    <a:gd name="T0" fmla="*/ 4 w 7"/>
                    <a:gd name="T1" fmla="*/ 12 h 12"/>
                    <a:gd name="T2" fmla="*/ 4 w 7"/>
                    <a:gd name="T3" fmla="*/ 12 h 12"/>
                    <a:gd name="T4" fmla="*/ 2 w 7"/>
                    <a:gd name="T5" fmla="*/ 12 h 12"/>
                    <a:gd name="T6" fmla="*/ 0 w 7"/>
                    <a:gd name="T7" fmla="*/ 10 h 12"/>
                    <a:gd name="T8" fmla="*/ 0 w 7"/>
                    <a:gd name="T9" fmla="*/ 8 h 12"/>
                    <a:gd name="T10" fmla="*/ 1 w 7"/>
                    <a:gd name="T11" fmla="*/ 4 h 12"/>
                    <a:gd name="T12" fmla="*/ 1 w 7"/>
                    <a:gd name="T13" fmla="*/ 4 h 12"/>
                    <a:gd name="T14" fmla="*/ 2 w 7"/>
                    <a:gd name="T15" fmla="*/ 2 h 12"/>
                    <a:gd name="T16" fmla="*/ 5 w 7"/>
                    <a:gd name="T17" fmla="*/ 1 h 12"/>
                    <a:gd name="T18" fmla="*/ 7 w 7"/>
                    <a:gd name="T19" fmla="*/ 0 h 12"/>
                    <a:gd name="T20" fmla="*/ 7 w 7"/>
                    <a:gd name="T21" fmla="*/ 2 h 12"/>
                    <a:gd name="T22" fmla="*/ 7 w 7"/>
                    <a:gd name="T23" fmla="*/ 2 h 12"/>
                    <a:gd name="T24" fmla="*/ 7 w 7"/>
                    <a:gd name="T25" fmla="*/ 3 h 12"/>
                    <a:gd name="T26" fmla="*/ 6 w 7"/>
                    <a:gd name="T27" fmla="*/ 4 h 12"/>
                    <a:gd name="T28" fmla="*/ 5 w 7"/>
                    <a:gd name="T29" fmla="*/ 4 h 12"/>
                    <a:gd name="T30" fmla="*/ 5 w 7"/>
                    <a:gd name="T31" fmla="*/ 5 h 12"/>
                    <a:gd name="T32" fmla="*/ 5 w 7"/>
                    <a:gd name="T33" fmla="*/ 5 h 12"/>
                    <a:gd name="T34" fmla="*/ 4 w 7"/>
                    <a:gd name="T35" fmla="*/ 10 h 12"/>
                    <a:gd name="T36" fmla="*/ 4 w 7"/>
                    <a:gd name="T37" fmla="*/ 12 h 12"/>
                    <a:gd name="T38" fmla="*/ 4 w 7"/>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12">
                      <a:moveTo>
                        <a:pt x="4" y="12"/>
                      </a:moveTo>
                      <a:lnTo>
                        <a:pt x="4" y="12"/>
                      </a:lnTo>
                      <a:lnTo>
                        <a:pt x="2" y="12"/>
                      </a:lnTo>
                      <a:lnTo>
                        <a:pt x="0" y="10"/>
                      </a:lnTo>
                      <a:lnTo>
                        <a:pt x="0" y="8"/>
                      </a:lnTo>
                      <a:lnTo>
                        <a:pt x="1" y="4"/>
                      </a:lnTo>
                      <a:lnTo>
                        <a:pt x="1" y="4"/>
                      </a:lnTo>
                      <a:lnTo>
                        <a:pt x="2" y="2"/>
                      </a:lnTo>
                      <a:lnTo>
                        <a:pt x="5" y="1"/>
                      </a:lnTo>
                      <a:lnTo>
                        <a:pt x="7" y="0"/>
                      </a:lnTo>
                      <a:lnTo>
                        <a:pt x="7" y="2"/>
                      </a:lnTo>
                      <a:lnTo>
                        <a:pt x="7" y="2"/>
                      </a:lnTo>
                      <a:lnTo>
                        <a:pt x="7" y="3"/>
                      </a:lnTo>
                      <a:lnTo>
                        <a:pt x="6" y="4"/>
                      </a:lnTo>
                      <a:lnTo>
                        <a:pt x="5" y="4"/>
                      </a:lnTo>
                      <a:lnTo>
                        <a:pt x="5" y="5"/>
                      </a:lnTo>
                      <a:lnTo>
                        <a:pt x="5" y="5"/>
                      </a:lnTo>
                      <a:lnTo>
                        <a:pt x="4" y="10"/>
                      </a:lnTo>
                      <a:lnTo>
                        <a:pt x="4" y="12"/>
                      </a:lnTo>
                      <a:lnTo>
                        <a:pt x="4" y="12"/>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10" name="Freeform 44"/>
                <p:cNvSpPr/>
                <p:nvPr/>
              </p:nvSpPr>
              <p:spPr bwMode="auto">
                <a:xfrm>
                  <a:off x="5129" y="355"/>
                  <a:ext cx="8" cy="12"/>
                </a:xfrm>
                <a:custGeom>
                  <a:avLst/>
                  <a:gdLst>
                    <a:gd name="T0" fmla="*/ 2 w 8"/>
                    <a:gd name="T1" fmla="*/ 12 h 12"/>
                    <a:gd name="T2" fmla="*/ 2 w 8"/>
                    <a:gd name="T3" fmla="*/ 12 h 12"/>
                    <a:gd name="T4" fmla="*/ 1 w 8"/>
                    <a:gd name="T5" fmla="*/ 11 h 12"/>
                    <a:gd name="T6" fmla="*/ 0 w 8"/>
                    <a:gd name="T7" fmla="*/ 9 h 12"/>
                    <a:gd name="T8" fmla="*/ 0 w 8"/>
                    <a:gd name="T9" fmla="*/ 4 h 12"/>
                    <a:gd name="T10" fmla="*/ 0 w 8"/>
                    <a:gd name="T11" fmla="*/ 4 h 12"/>
                    <a:gd name="T12" fmla="*/ 1 w 8"/>
                    <a:gd name="T13" fmla="*/ 2 h 12"/>
                    <a:gd name="T14" fmla="*/ 3 w 8"/>
                    <a:gd name="T15" fmla="*/ 1 h 12"/>
                    <a:gd name="T16" fmla="*/ 5 w 8"/>
                    <a:gd name="T17" fmla="*/ 0 h 12"/>
                    <a:gd name="T18" fmla="*/ 7 w 8"/>
                    <a:gd name="T19" fmla="*/ 1 h 12"/>
                    <a:gd name="T20" fmla="*/ 7 w 8"/>
                    <a:gd name="T21" fmla="*/ 1 h 12"/>
                    <a:gd name="T22" fmla="*/ 7 w 8"/>
                    <a:gd name="T23" fmla="*/ 1 h 12"/>
                    <a:gd name="T24" fmla="*/ 8 w 8"/>
                    <a:gd name="T25" fmla="*/ 5 h 12"/>
                    <a:gd name="T26" fmla="*/ 7 w 8"/>
                    <a:gd name="T27" fmla="*/ 6 h 12"/>
                    <a:gd name="T28" fmla="*/ 5 w 8"/>
                    <a:gd name="T29" fmla="*/ 7 h 12"/>
                    <a:gd name="T30" fmla="*/ 5 w 8"/>
                    <a:gd name="T31" fmla="*/ 7 h 12"/>
                    <a:gd name="T32" fmla="*/ 3 w 8"/>
                    <a:gd name="T33" fmla="*/ 8 h 12"/>
                    <a:gd name="T34" fmla="*/ 2 w 8"/>
                    <a:gd name="T35" fmla="*/ 11 h 12"/>
                    <a:gd name="T36" fmla="*/ 2 w 8"/>
                    <a:gd name="T37" fmla="*/ 12 h 12"/>
                    <a:gd name="T38" fmla="*/ 2 w 8"/>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12">
                      <a:moveTo>
                        <a:pt x="2" y="12"/>
                      </a:moveTo>
                      <a:lnTo>
                        <a:pt x="2" y="12"/>
                      </a:lnTo>
                      <a:lnTo>
                        <a:pt x="1" y="11"/>
                      </a:lnTo>
                      <a:lnTo>
                        <a:pt x="0" y="9"/>
                      </a:lnTo>
                      <a:lnTo>
                        <a:pt x="0" y="4"/>
                      </a:lnTo>
                      <a:lnTo>
                        <a:pt x="0" y="4"/>
                      </a:lnTo>
                      <a:lnTo>
                        <a:pt x="1" y="2"/>
                      </a:lnTo>
                      <a:lnTo>
                        <a:pt x="3" y="1"/>
                      </a:lnTo>
                      <a:lnTo>
                        <a:pt x="5" y="0"/>
                      </a:lnTo>
                      <a:lnTo>
                        <a:pt x="7" y="1"/>
                      </a:lnTo>
                      <a:lnTo>
                        <a:pt x="7" y="1"/>
                      </a:lnTo>
                      <a:lnTo>
                        <a:pt x="7" y="1"/>
                      </a:lnTo>
                      <a:lnTo>
                        <a:pt x="8" y="5"/>
                      </a:lnTo>
                      <a:lnTo>
                        <a:pt x="7" y="6"/>
                      </a:lnTo>
                      <a:lnTo>
                        <a:pt x="5" y="7"/>
                      </a:lnTo>
                      <a:lnTo>
                        <a:pt x="5" y="7"/>
                      </a:lnTo>
                      <a:lnTo>
                        <a:pt x="3" y="8"/>
                      </a:lnTo>
                      <a:lnTo>
                        <a:pt x="2" y="11"/>
                      </a:lnTo>
                      <a:lnTo>
                        <a:pt x="2" y="12"/>
                      </a:lnTo>
                      <a:lnTo>
                        <a:pt x="2" y="12"/>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11" name="Freeform 45"/>
                <p:cNvSpPr/>
                <p:nvPr/>
              </p:nvSpPr>
              <p:spPr bwMode="auto">
                <a:xfrm>
                  <a:off x="5170" y="367"/>
                  <a:ext cx="6" cy="4"/>
                </a:xfrm>
                <a:custGeom>
                  <a:avLst/>
                  <a:gdLst>
                    <a:gd name="T0" fmla="*/ 1 w 6"/>
                    <a:gd name="T1" fmla="*/ 1 h 4"/>
                    <a:gd name="T2" fmla="*/ 1 w 6"/>
                    <a:gd name="T3" fmla="*/ 1 h 4"/>
                    <a:gd name="T4" fmla="*/ 0 w 6"/>
                    <a:gd name="T5" fmla="*/ 2 h 4"/>
                    <a:gd name="T6" fmla="*/ 1 w 6"/>
                    <a:gd name="T7" fmla="*/ 4 h 4"/>
                    <a:gd name="T8" fmla="*/ 2 w 6"/>
                    <a:gd name="T9" fmla="*/ 4 h 4"/>
                    <a:gd name="T10" fmla="*/ 4 w 6"/>
                    <a:gd name="T11" fmla="*/ 4 h 4"/>
                    <a:gd name="T12" fmla="*/ 4 w 6"/>
                    <a:gd name="T13" fmla="*/ 4 h 4"/>
                    <a:gd name="T14" fmla="*/ 5 w 6"/>
                    <a:gd name="T15" fmla="*/ 4 h 4"/>
                    <a:gd name="T16" fmla="*/ 6 w 6"/>
                    <a:gd name="T17" fmla="*/ 3 h 4"/>
                    <a:gd name="T18" fmla="*/ 5 w 6"/>
                    <a:gd name="T19" fmla="*/ 1 h 4"/>
                    <a:gd name="T20" fmla="*/ 5 w 6"/>
                    <a:gd name="T21" fmla="*/ 1 h 4"/>
                    <a:gd name="T22" fmla="*/ 4 w 6"/>
                    <a:gd name="T23" fmla="*/ 0 h 4"/>
                    <a:gd name="T24" fmla="*/ 3 w 6"/>
                    <a:gd name="T25" fmla="*/ 0 h 4"/>
                    <a:gd name="T26" fmla="*/ 1 w 6"/>
                    <a:gd name="T27" fmla="*/ 1 h 4"/>
                    <a:gd name="T28" fmla="*/ 1 w 6"/>
                    <a:gd name="T2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4">
                      <a:moveTo>
                        <a:pt x="1" y="1"/>
                      </a:moveTo>
                      <a:lnTo>
                        <a:pt x="1" y="1"/>
                      </a:lnTo>
                      <a:lnTo>
                        <a:pt x="0" y="2"/>
                      </a:lnTo>
                      <a:lnTo>
                        <a:pt x="1" y="4"/>
                      </a:lnTo>
                      <a:lnTo>
                        <a:pt x="2" y="4"/>
                      </a:lnTo>
                      <a:lnTo>
                        <a:pt x="4" y="4"/>
                      </a:lnTo>
                      <a:lnTo>
                        <a:pt x="4" y="4"/>
                      </a:lnTo>
                      <a:lnTo>
                        <a:pt x="5" y="4"/>
                      </a:lnTo>
                      <a:lnTo>
                        <a:pt x="6" y="3"/>
                      </a:lnTo>
                      <a:lnTo>
                        <a:pt x="5" y="1"/>
                      </a:lnTo>
                      <a:lnTo>
                        <a:pt x="5" y="1"/>
                      </a:lnTo>
                      <a:lnTo>
                        <a:pt x="4" y="0"/>
                      </a:lnTo>
                      <a:lnTo>
                        <a:pt x="3" y="0"/>
                      </a:lnTo>
                      <a:lnTo>
                        <a:pt x="1" y="1"/>
                      </a:lnTo>
                      <a:lnTo>
                        <a:pt x="1"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12" name="Freeform 46"/>
                <p:cNvSpPr/>
                <p:nvPr/>
              </p:nvSpPr>
              <p:spPr bwMode="auto">
                <a:xfrm>
                  <a:off x="5148" y="339"/>
                  <a:ext cx="15" cy="22"/>
                </a:xfrm>
                <a:custGeom>
                  <a:avLst/>
                  <a:gdLst>
                    <a:gd name="T0" fmla="*/ 9 w 15"/>
                    <a:gd name="T1" fmla="*/ 1 h 22"/>
                    <a:gd name="T2" fmla="*/ 9 w 15"/>
                    <a:gd name="T3" fmla="*/ 1 h 22"/>
                    <a:gd name="T4" fmla="*/ 9 w 15"/>
                    <a:gd name="T5" fmla="*/ 4 h 22"/>
                    <a:gd name="T6" fmla="*/ 5 w 15"/>
                    <a:gd name="T7" fmla="*/ 8 h 22"/>
                    <a:gd name="T8" fmla="*/ 5 w 15"/>
                    <a:gd name="T9" fmla="*/ 8 h 22"/>
                    <a:gd name="T10" fmla="*/ 0 w 15"/>
                    <a:gd name="T11" fmla="*/ 14 h 22"/>
                    <a:gd name="T12" fmla="*/ 0 w 15"/>
                    <a:gd name="T13" fmla="*/ 15 h 22"/>
                    <a:gd name="T14" fmla="*/ 0 w 15"/>
                    <a:gd name="T15" fmla="*/ 17 h 22"/>
                    <a:gd name="T16" fmla="*/ 0 w 15"/>
                    <a:gd name="T17" fmla="*/ 17 h 22"/>
                    <a:gd name="T18" fmla="*/ 0 w 15"/>
                    <a:gd name="T19" fmla="*/ 19 h 22"/>
                    <a:gd name="T20" fmla="*/ 2 w 15"/>
                    <a:gd name="T21" fmla="*/ 22 h 22"/>
                    <a:gd name="T22" fmla="*/ 4 w 15"/>
                    <a:gd name="T23" fmla="*/ 22 h 22"/>
                    <a:gd name="T24" fmla="*/ 5 w 15"/>
                    <a:gd name="T25" fmla="*/ 22 h 22"/>
                    <a:gd name="T26" fmla="*/ 6 w 15"/>
                    <a:gd name="T27" fmla="*/ 20 h 22"/>
                    <a:gd name="T28" fmla="*/ 6 w 15"/>
                    <a:gd name="T29" fmla="*/ 20 h 22"/>
                    <a:gd name="T30" fmla="*/ 7 w 15"/>
                    <a:gd name="T31" fmla="*/ 15 h 22"/>
                    <a:gd name="T32" fmla="*/ 8 w 15"/>
                    <a:gd name="T33" fmla="*/ 13 h 22"/>
                    <a:gd name="T34" fmla="*/ 11 w 15"/>
                    <a:gd name="T35" fmla="*/ 12 h 22"/>
                    <a:gd name="T36" fmla="*/ 11 w 15"/>
                    <a:gd name="T37" fmla="*/ 12 h 22"/>
                    <a:gd name="T38" fmla="*/ 14 w 15"/>
                    <a:gd name="T39" fmla="*/ 9 h 22"/>
                    <a:gd name="T40" fmla="*/ 15 w 15"/>
                    <a:gd name="T41" fmla="*/ 7 h 22"/>
                    <a:gd name="T42" fmla="*/ 15 w 15"/>
                    <a:gd name="T43" fmla="*/ 6 h 22"/>
                    <a:gd name="T44" fmla="*/ 14 w 15"/>
                    <a:gd name="T45" fmla="*/ 3 h 22"/>
                    <a:gd name="T46" fmla="*/ 14 w 15"/>
                    <a:gd name="T47" fmla="*/ 3 h 22"/>
                    <a:gd name="T48" fmla="*/ 13 w 15"/>
                    <a:gd name="T49" fmla="*/ 1 h 22"/>
                    <a:gd name="T50" fmla="*/ 11 w 15"/>
                    <a:gd name="T51" fmla="*/ 0 h 22"/>
                    <a:gd name="T52" fmla="*/ 9 w 15"/>
                    <a:gd name="T53" fmla="*/ 1 h 22"/>
                    <a:gd name="T54" fmla="*/ 9 w 15"/>
                    <a:gd name="T55"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 h="22">
                      <a:moveTo>
                        <a:pt x="9" y="1"/>
                      </a:moveTo>
                      <a:lnTo>
                        <a:pt x="9" y="1"/>
                      </a:lnTo>
                      <a:lnTo>
                        <a:pt x="9" y="4"/>
                      </a:lnTo>
                      <a:lnTo>
                        <a:pt x="5" y="8"/>
                      </a:lnTo>
                      <a:lnTo>
                        <a:pt x="5" y="8"/>
                      </a:lnTo>
                      <a:lnTo>
                        <a:pt x="0" y="14"/>
                      </a:lnTo>
                      <a:lnTo>
                        <a:pt x="0" y="15"/>
                      </a:lnTo>
                      <a:lnTo>
                        <a:pt x="0" y="17"/>
                      </a:lnTo>
                      <a:lnTo>
                        <a:pt x="0" y="17"/>
                      </a:lnTo>
                      <a:lnTo>
                        <a:pt x="0" y="19"/>
                      </a:lnTo>
                      <a:lnTo>
                        <a:pt x="2" y="22"/>
                      </a:lnTo>
                      <a:lnTo>
                        <a:pt x="4" y="22"/>
                      </a:lnTo>
                      <a:lnTo>
                        <a:pt x="5" y="22"/>
                      </a:lnTo>
                      <a:lnTo>
                        <a:pt x="6" y="20"/>
                      </a:lnTo>
                      <a:lnTo>
                        <a:pt x="6" y="20"/>
                      </a:lnTo>
                      <a:lnTo>
                        <a:pt x="7" y="15"/>
                      </a:lnTo>
                      <a:lnTo>
                        <a:pt x="8" y="13"/>
                      </a:lnTo>
                      <a:lnTo>
                        <a:pt x="11" y="12"/>
                      </a:lnTo>
                      <a:lnTo>
                        <a:pt x="11" y="12"/>
                      </a:lnTo>
                      <a:lnTo>
                        <a:pt x="14" y="9"/>
                      </a:lnTo>
                      <a:lnTo>
                        <a:pt x="15" y="7"/>
                      </a:lnTo>
                      <a:lnTo>
                        <a:pt x="15" y="6"/>
                      </a:lnTo>
                      <a:lnTo>
                        <a:pt x="14" y="3"/>
                      </a:lnTo>
                      <a:lnTo>
                        <a:pt x="14" y="3"/>
                      </a:lnTo>
                      <a:lnTo>
                        <a:pt x="13" y="1"/>
                      </a:lnTo>
                      <a:lnTo>
                        <a:pt x="11" y="0"/>
                      </a:lnTo>
                      <a:lnTo>
                        <a:pt x="9" y="1"/>
                      </a:lnTo>
                      <a:lnTo>
                        <a:pt x="9"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13" name="Freeform 47"/>
                <p:cNvSpPr/>
                <p:nvPr/>
              </p:nvSpPr>
              <p:spPr bwMode="auto">
                <a:xfrm>
                  <a:off x="5145" y="337"/>
                  <a:ext cx="6" cy="6"/>
                </a:xfrm>
                <a:custGeom>
                  <a:avLst/>
                  <a:gdLst>
                    <a:gd name="T0" fmla="*/ 1 w 6"/>
                    <a:gd name="T1" fmla="*/ 0 h 6"/>
                    <a:gd name="T2" fmla="*/ 1 w 6"/>
                    <a:gd name="T3" fmla="*/ 0 h 6"/>
                    <a:gd name="T4" fmla="*/ 0 w 6"/>
                    <a:gd name="T5" fmla="*/ 4 h 6"/>
                    <a:gd name="T6" fmla="*/ 0 w 6"/>
                    <a:gd name="T7" fmla="*/ 6 h 6"/>
                    <a:gd name="T8" fmla="*/ 2 w 6"/>
                    <a:gd name="T9" fmla="*/ 6 h 6"/>
                    <a:gd name="T10" fmla="*/ 2 w 6"/>
                    <a:gd name="T11" fmla="*/ 6 h 6"/>
                    <a:gd name="T12" fmla="*/ 6 w 6"/>
                    <a:gd name="T13" fmla="*/ 6 h 6"/>
                    <a:gd name="T14" fmla="*/ 6 w 6"/>
                    <a:gd name="T15" fmla="*/ 4 h 6"/>
                    <a:gd name="T16" fmla="*/ 6 w 6"/>
                    <a:gd name="T17" fmla="*/ 3 h 6"/>
                    <a:gd name="T18" fmla="*/ 6 w 6"/>
                    <a:gd name="T19" fmla="*/ 3 h 6"/>
                    <a:gd name="T20" fmla="*/ 5 w 6"/>
                    <a:gd name="T21" fmla="*/ 1 h 6"/>
                    <a:gd name="T22" fmla="*/ 3 w 6"/>
                    <a:gd name="T23" fmla="*/ 0 h 6"/>
                    <a:gd name="T24" fmla="*/ 1 w 6"/>
                    <a:gd name="T25" fmla="*/ 0 h 6"/>
                    <a:gd name="T26" fmla="*/ 1 w 6"/>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6">
                      <a:moveTo>
                        <a:pt x="1" y="0"/>
                      </a:moveTo>
                      <a:lnTo>
                        <a:pt x="1" y="0"/>
                      </a:lnTo>
                      <a:lnTo>
                        <a:pt x="0" y="4"/>
                      </a:lnTo>
                      <a:lnTo>
                        <a:pt x="0" y="6"/>
                      </a:lnTo>
                      <a:lnTo>
                        <a:pt x="2" y="6"/>
                      </a:lnTo>
                      <a:lnTo>
                        <a:pt x="2" y="6"/>
                      </a:lnTo>
                      <a:lnTo>
                        <a:pt x="6" y="6"/>
                      </a:lnTo>
                      <a:lnTo>
                        <a:pt x="6" y="4"/>
                      </a:lnTo>
                      <a:lnTo>
                        <a:pt x="6" y="3"/>
                      </a:lnTo>
                      <a:lnTo>
                        <a:pt x="6" y="3"/>
                      </a:lnTo>
                      <a:lnTo>
                        <a:pt x="5" y="1"/>
                      </a:lnTo>
                      <a:lnTo>
                        <a:pt x="3" y="0"/>
                      </a:lnTo>
                      <a:lnTo>
                        <a:pt x="1" y="0"/>
                      </a:lnTo>
                      <a:lnTo>
                        <a:pt x="1"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14" name="Freeform 48"/>
                <p:cNvSpPr/>
                <p:nvPr/>
              </p:nvSpPr>
              <p:spPr bwMode="auto">
                <a:xfrm>
                  <a:off x="5138" y="346"/>
                  <a:ext cx="6" cy="5"/>
                </a:xfrm>
                <a:custGeom>
                  <a:avLst/>
                  <a:gdLst>
                    <a:gd name="T0" fmla="*/ 1 w 6"/>
                    <a:gd name="T1" fmla="*/ 1 h 5"/>
                    <a:gd name="T2" fmla="*/ 1 w 6"/>
                    <a:gd name="T3" fmla="*/ 1 h 5"/>
                    <a:gd name="T4" fmla="*/ 0 w 6"/>
                    <a:gd name="T5" fmla="*/ 2 h 5"/>
                    <a:gd name="T6" fmla="*/ 1 w 6"/>
                    <a:gd name="T7" fmla="*/ 3 h 5"/>
                    <a:gd name="T8" fmla="*/ 4 w 6"/>
                    <a:gd name="T9" fmla="*/ 5 h 5"/>
                    <a:gd name="T10" fmla="*/ 4 w 6"/>
                    <a:gd name="T11" fmla="*/ 5 h 5"/>
                    <a:gd name="T12" fmla="*/ 6 w 6"/>
                    <a:gd name="T13" fmla="*/ 3 h 5"/>
                    <a:gd name="T14" fmla="*/ 6 w 6"/>
                    <a:gd name="T15" fmla="*/ 2 h 5"/>
                    <a:gd name="T16" fmla="*/ 6 w 6"/>
                    <a:gd name="T17" fmla="*/ 1 h 5"/>
                    <a:gd name="T18" fmla="*/ 6 w 6"/>
                    <a:gd name="T19" fmla="*/ 1 h 5"/>
                    <a:gd name="T20" fmla="*/ 4 w 6"/>
                    <a:gd name="T21" fmla="*/ 0 h 5"/>
                    <a:gd name="T22" fmla="*/ 3 w 6"/>
                    <a:gd name="T23" fmla="*/ 0 h 5"/>
                    <a:gd name="T24" fmla="*/ 1 w 6"/>
                    <a:gd name="T25" fmla="*/ 1 h 5"/>
                    <a:gd name="T26" fmla="*/ 1 w 6"/>
                    <a:gd name="T2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5">
                      <a:moveTo>
                        <a:pt x="1" y="1"/>
                      </a:moveTo>
                      <a:lnTo>
                        <a:pt x="1" y="1"/>
                      </a:lnTo>
                      <a:lnTo>
                        <a:pt x="0" y="2"/>
                      </a:lnTo>
                      <a:lnTo>
                        <a:pt x="1" y="3"/>
                      </a:lnTo>
                      <a:lnTo>
                        <a:pt x="4" y="5"/>
                      </a:lnTo>
                      <a:lnTo>
                        <a:pt x="4" y="5"/>
                      </a:lnTo>
                      <a:lnTo>
                        <a:pt x="6" y="3"/>
                      </a:lnTo>
                      <a:lnTo>
                        <a:pt x="6" y="2"/>
                      </a:lnTo>
                      <a:lnTo>
                        <a:pt x="6" y="1"/>
                      </a:lnTo>
                      <a:lnTo>
                        <a:pt x="6" y="1"/>
                      </a:lnTo>
                      <a:lnTo>
                        <a:pt x="4" y="0"/>
                      </a:lnTo>
                      <a:lnTo>
                        <a:pt x="3" y="0"/>
                      </a:lnTo>
                      <a:lnTo>
                        <a:pt x="1" y="1"/>
                      </a:lnTo>
                      <a:lnTo>
                        <a:pt x="1"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15" name="Freeform 49"/>
                <p:cNvSpPr/>
                <p:nvPr/>
              </p:nvSpPr>
              <p:spPr bwMode="auto">
                <a:xfrm>
                  <a:off x="5309" y="221"/>
                  <a:ext cx="10" cy="17"/>
                </a:xfrm>
                <a:custGeom>
                  <a:avLst/>
                  <a:gdLst>
                    <a:gd name="T0" fmla="*/ 3 w 10"/>
                    <a:gd name="T1" fmla="*/ 6 h 17"/>
                    <a:gd name="T2" fmla="*/ 3 w 10"/>
                    <a:gd name="T3" fmla="*/ 6 h 17"/>
                    <a:gd name="T4" fmla="*/ 6 w 10"/>
                    <a:gd name="T5" fmla="*/ 8 h 17"/>
                    <a:gd name="T6" fmla="*/ 7 w 10"/>
                    <a:gd name="T7" fmla="*/ 7 h 17"/>
                    <a:gd name="T8" fmla="*/ 7 w 10"/>
                    <a:gd name="T9" fmla="*/ 5 h 17"/>
                    <a:gd name="T10" fmla="*/ 7 w 10"/>
                    <a:gd name="T11" fmla="*/ 5 h 17"/>
                    <a:gd name="T12" fmla="*/ 8 w 10"/>
                    <a:gd name="T13" fmla="*/ 3 h 17"/>
                    <a:gd name="T14" fmla="*/ 9 w 10"/>
                    <a:gd name="T15" fmla="*/ 0 h 17"/>
                    <a:gd name="T16" fmla="*/ 10 w 10"/>
                    <a:gd name="T17" fmla="*/ 0 h 17"/>
                    <a:gd name="T18" fmla="*/ 10 w 10"/>
                    <a:gd name="T19" fmla="*/ 3 h 17"/>
                    <a:gd name="T20" fmla="*/ 10 w 10"/>
                    <a:gd name="T21" fmla="*/ 3 h 17"/>
                    <a:gd name="T22" fmla="*/ 9 w 10"/>
                    <a:gd name="T23" fmla="*/ 7 h 17"/>
                    <a:gd name="T24" fmla="*/ 7 w 10"/>
                    <a:gd name="T25" fmla="*/ 11 h 17"/>
                    <a:gd name="T26" fmla="*/ 7 w 10"/>
                    <a:gd name="T27" fmla="*/ 11 h 17"/>
                    <a:gd name="T28" fmla="*/ 3 w 10"/>
                    <a:gd name="T29" fmla="*/ 16 h 17"/>
                    <a:gd name="T30" fmla="*/ 1 w 10"/>
                    <a:gd name="T31" fmla="*/ 17 h 17"/>
                    <a:gd name="T32" fmla="*/ 0 w 10"/>
                    <a:gd name="T33" fmla="*/ 17 h 17"/>
                    <a:gd name="T34" fmla="*/ 0 w 10"/>
                    <a:gd name="T35" fmla="*/ 17 h 17"/>
                    <a:gd name="T36" fmla="*/ 0 w 10"/>
                    <a:gd name="T37" fmla="*/ 17 h 17"/>
                    <a:gd name="T38" fmla="*/ 0 w 10"/>
                    <a:gd name="T39" fmla="*/ 14 h 17"/>
                    <a:gd name="T40" fmla="*/ 1 w 10"/>
                    <a:gd name="T41" fmla="*/ 13 h 17"/>
                    <a:gd name="T42" fmla="*/ 2 w 10"/>
                    <a:gd name="T43" fmla="*/ 12 h 17"/>
                    <a:gd name="T44" fmla="*/ 2 w 10"/>
                    <a:gd name="T45" fmla="*/ 11 h 17"/>
                    <a:gd name="T46" fmla="*/ 2 w 10"/>
                    <a:gd name="T47" fmla="*/ 11 h 17"/>
                    <a:gd name="T48" fmla="*/ 2 w 10"/>
                    <a:gd name="T49" fmla="*/ 9 h 17"/>
                    <a:gd name="T50" fmla="*/ 1 w 10"/>
                    <a:gd name="T51" fmla="*/ 8 h 17"/>
                    <a:gd name="T52" fmla="*/ 0 w 10"/>
                    <a:gd name="T53" fmla="*/ 7 h 17"/>
                    <a:gd name="T54" fmla="*/ 0 w 10"/>
                    <a:gd name="T55" fmla="*/ 5 h 17"/>
                    <a:gd name="T56" fmla="*/ 0 w 10"/>
                    <a:gd name="T57" fmla="*/ 5 h 17"/>
                    <a:gd name="T58" fmla="*/ 1 w 10"/>
                    <a:gd name="T59" fmla="*/ 4 h 17"/>
                    <a:gd name="T60" fmla="*/ 2 w 10"/>
                    <a:gd name="T61" fmla="*/ 4 h 17"/>
                    <a:gd name="T62" fmla="*/ 3 w 10"/>
                    <a:gd name="T63" fmla="*/ 6 h 17"/>
                    <a:gd name="T64" fmla="*/ 3 w 10"/>
                    <a:gd name="T65"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7">
                      <a:moveTo>
                        <a:pt x="3" y="6"/>
                      </a:moveTo>
                      <a:lnTo>
                        <a:pt x="3" y="6"/>
                      </a:lnTo>
                      <a:lnTo>
                        <a:pt x="6" y="8"/>
                      </a:lnTo>
                      <a:lnTo>
                        <a:pt x="7" y="7"/>
                      </a:lnTo>
                      <a:lnTo>
                        <a:pt x="7" y="5"/>
                      </a:lnTo>
                      <a:lnTo>
                        <a:pt x="7" y="5"/>
                      </a:lnTo>
                      <a:lnTo>
                        <a:pt x="8" y="3"/>
                      </a:lnTo>
                      <a:lnTo>
                        <a:pt x="9" y="0"/>
                      </a:lnTo>
                      <a:lnTo>
                        <a:pt x="10" y="0"/>
                      </a:lnTo>
                      <a:lnTo>
                        <a:pt x="10" y="3"/>
                      </a:lnTo>
                      <a:lnTo>
                        <a:pt x="10" y="3"/>
                      </a:lnTo>
                      <a:lnTo>
                        <a:pt x="9" y="7"/>
                      </a:lnTo>
                      <a:lnTo>
                        <a:pt x="7" y="11"/>
                      </a:lnTo>
                      <a:lnTo>
                        <a:pt x="7" y="11"/>
                      </a:lnTo>
                      <a:lnTo>
                        <a:pt x="3" y="16"/>
                      </a:lnTo>
                      <a:lnTo>
                        <a:pt x="1" y="17"/>
                      </a:lnTo>
                      <a:lnTo>
                        <a:pt x="0" y="17"/>
                      </a:lnTo>
                      <a:lnTo>
                        <a:pt x="0" y="17"/>
                      </a:lnTo>
                      <a:lnTo>
                        <a:pt x="0" y="17"/>
                      </a:lnTo>
                      <a:lnTo>
                        <a:pt x="0" y="14"/>
                      </a:lnTo>
                      <a:lnTo>
                        <a:pt x="1" y="13"/>
                      </a:lnTo>
                      <a:lnTo>
                        <a:pt x="2" y="12"/>
                      </a:lnTo>
                      <a:lnTo>
                        <a:pt x="2" y="11"/>
                      </a:lnTo>
                      <a:lnTo>
                        <a:pt x="2" y="11"/>
                      </a:lnTo>
                      <a:lnTo>
                        <a:pt x="2" y="9"/>
                      </a:lnTo>
                      <a:lnTo>
                        <a:pt x="1" y="8"/>
                      </a:lnTo>
                      <a:lnTo>
                        <a:pt x="0" y="7"/>
                      </a:lnTo>
                      <a:lnTo>
                        <a:pt x="0" y="5"/>
                      </a:lnTo>
                      <a:lnTo>
                        <a:pt x="0" y="5"/>
                      </a:lnTo>
                      <a:lnTo>
                        <a:pt x="1" y="4"/>
                      </a:lnTo>
                      <a:lnTo>
                        <a:pt x="2" y="4"/>
                      </a:lnTo>
                      <a:lnTo>
                        <a:pt x="3" y="6"/>
                      </a:lnTo>
                      <a:lnTo>
                        <a:pt x="3" y="6"/>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16" name="Freeform 50"/>
                <p:cNvSpPr/>
                <p:nvPr/>
              </p:nvSpPr>
              <p:spPr bwMode="auto">
                <a:xfrm>
                  <a:off x="5310" y="213"/>
                  <a:ext cx="3" cy="6"/>
                </a:xfrm>
                <a:custGeom>
                  <a:avLst/>
                  <a:gdLst>
                    <a:gd name="T0" fmla="*/ 2 w 3"/>
                    <a:gd name="T1" fmla="*/ 6 h 6"/>
                    <a:gd name="T2" fmla="*/ 2 w 3"/>
                    <a:gd name="T3" fmla="*/ 6 h 6"/>
                    <a:gd name="T4" fmla="*/ 3 w 3"/>
                    <a:gd name="T5" fmla="*/ 3 h 6"/>
                    <a:gd name="T6" fmla="*/ 3 w 3"/>
                    <a:gd name="T7" fmla="*/ 1 h 6"/>
                    <a:gd name="T8" fmla="*/ 2 w 3"/>
                    <a:gd name="T9" fmla="*/ 0 h 6"/>
                    <a:gd name="T10" fmla="*/ 2 w 3"/>
                    <a:gd name="T11" fmla="*/ 0 h 6"/>
                    <a:gd name="T12" fmla="*/ 1 w 3"/>
                    <a:gd name="T13" fmla="*/ 0 h 6"/>
                    <a:gd name="T14" fmla="*/ 1 w 3"/>
                    <a:gd name="T15" fmla="*/ 0 h 6"/>
                    <a:gd name="T16" fmla="*/ 0 w 3"/>
                    <a:gd name="T17" fmla="*/ 4 h 6"/>
                    <a:gd name="T18" fmla="*/ 0 w 3"/>
                    <a:gd name="T19" fmla="*/ 4 h 6"/>
                    <a:gd name="T20" fmla="*/ 0 w 3"/>
                    <a:gd name="T21" fmla="*/ 5 h 6"/>
                    <a:gd name="T22" fmla="*/ 1 w 3"/>
                    <a:gd name="T23" fmla="*/ 6 h 6"/>
                    <a:gd name="T24" fmla="*/ 2 w 3"/>
                    <a:gd name="T25" fmla="*/ 6 h 6"/>
                    <a:gd name="T26" fmla="*/ 2 w 3"/>
                    <a:gd name="T2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2" y="6"/>
                      </a:moveTo>
                      <a:lnTo>
                        <a:pt x="2" y="6"/>
                      </a:lnTo>
                      <a:lnTo>
                        <a:pt x="3" y="3"/>
                      </a:lnTo>
                      <a:lnTo>
                        <a:pt x="3" y="1"/>
                      </a:lnTo>
                      <a:lnTo>
                        <a:pt x="2" y="0"/>
                      </a:lnTo>
                      <a:lnTo>
                        <a:pt x="2" y="0"/>
                      </a:lnTo>
                      <a:lnTo>
                        <a:pt x="1" y="0"/>
                      </a:lnTo>
                      <a:lnTo>
                        <a:pt x="1" y="0"/>
                      </a:lnTo>
                      <a:lnTo>
                        <a:pt x="0" y="4"/>
                      </a:lnTo>
                      <a:lnTo>
                        <a:pt x="0" y="4"/>
                      </a:lnTo>
                      <a:lnTo>
                        <a:pt x="0" y="5"/>
                      </a:lnTo>
                      <a:lnTo>
                        <a:pt x="1" y="6"/>
                      </a:lnTo>
                      <a:lnTo>
                        <a:pt x="2" y="6"/>
                      </a:lnTo>
                      <a:lnTo>
                        <a:pt x="2" y="6"/>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17" name="Freeform 51"/>
                <p:cNvSpPr/>
                <p:nvPr/>
              </p:nvSpPr>
              <p:spPr bwMode="auto">
                <a:xfrm>
                  <a:off x="5342" y="212"/>
                  <a:ext cx="9" cy="8"/>
                </a:xfrm>
                <a:custGeom>
                  <a:avLst/>
                  <a:gdLst>
                    <a:gd name="T0" fmla="*/ 4 w 9"/>
                    <a:gd name="T1" fmla="*/ 8 h 8"/>
                    <a:gd name="T2" fmla="*/ 4 w 9"/>
                    <a:gd name="T3" fmla="*/ 8 h 8"/>
                    <a:gd name="T4" fmla="*/ 7 w 9"/>
                    <a:gd name="T5" fmla="*/ 3 h 8"/>
                    <a:gd name="T6" fmla="*/ 9 w 9"/>
                    <a:gd name="T7" fmla="*/ 1 h 8"/>
                    <a:gd name="T8" fmla="*/ 7 w 9"/>
                    <a:gd name="T9" fmla="*/ 0 h 8"/>
                    <a:gd name="T10" fmla="*/ 6 w 9"/>
                    <a:gd name="T11" fmla="*/ 0 h 8"/>
                    <a:gd name="T12" fmla="*/ 6 w 9"/>
                    <a:gd name="T13" fmla="*/ 0 h 8"/>
                    <a:gd name="T14" fmla="*/ 1 w 9"/>
                    <a:gd name="T15" fmla="*/ 0 h 8"/>
                    <a:gd name="T16" fmla="*/ 0 w 9"/>
                    <a:gd name="T17" fmla="*/ 1 h 8"/>
                    <a:gd name="T18" fmla="*/ 1 w 9"/>
                    <a:gd name="T19" fmla="*/ 3 h 8"/>
                    <a:gd name="T20" fmla="*/ 1 w 9"/>
                    <a:gd name="T21" fmla="*/ 3 h 8"/>
                    <a:gd name="T22" fmla="*/ 4 w 9"/>
                    <a:gd name="T23" fmla="*/ 8 h 8"/>
                    <a:gd name="T24" fmla="*/ 4 w 9"/>
                    <a:gd name="T2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8">
                      <a:moveTo>
                        <a:pt x="4" y="8"/>
                      </a:moveTo>
                      <a:lnTo>
                        <a:pt x="4" y="8"/>
                      </a:lnTo>
                      <a:lnTo>
                        <a:pt x="7" y="3"/>
                      </a:lnTo>
                      <a:lnTo>
                        <a:pt x="9" y="1"/>
                      </a:lnTo>
                      <a:lnTo>
                        <a:pt x="7" y="0"/>
                      </a:lnTo>
                      <a:lnTo>
                        <a:pt x="6" y="0"/>
                      </a:lnTo>
                      <a:lnTo>
                        <a:pt x="6" y="0"/>
                      </a:lnTo>
                      <a:lnTo>
                        <a:pt x="1" y="0"/>
                      </a:lnTo>
                      <a:lnTo>
                        <a:pt x="0" y="1"/>
                      </a:lnTo>
                      <a:lnTo>
                        <a:pt x="1" y="3"/>
                      </a:lnTo>
                      <a:lnTo>
                        <a:pt x="1" y="3"/>
                      </a:lnTo>
                      <a:lnTo>
                        <a:pt x="4" y="8"/>
                      </a:lnTo>
                      <a:lnTo>
                        <a:pt x="4" y="8"/>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18" name="Freeform 52"/>
                <p:cNvSpPr/>
                <p:nvPr/>
              </p:nvSpPr>
              <p:spPr bwMode="auto">
                <a:xfrm>
                  <a:off x="5354" y="218"/>
                  <a:ext cx="5" cy="6"/>
                </a:xfrm>
                <a:custGeom>
                  <a:avLst/>
                  <a:gdLst>
                    <a:gd name="T0" fmla="*/ 1 w 5"/>
                    <a:gd name="T1" fmla="*/ 0 h 6"/>
                    <a:gd name="T2" fmla="*/ 1 w 5"/>
                    <a:gd name="T3" fmla="*/ 0 h 6"/>
                    <a:gd name="T4" fmla="*/ 0 w 5"/>
                    <a:gd name="T5" fmla="*/ 1 h 6"/>
                    <a:gd name="T6" fmla="*/ 0 w 5"/>
                    <a:gd name="T7" fmla="*/ 2 h 6"/>
                    <a:gd name="T8" fmla="*/ 0 w 5"/>
                    <a:gd name="T9" fmla="*/ 5 h 6"/>
                    <a:gd name="T10" fmla="*/ 1 w 5"/>
                    <a:gd name="T11" fmla="*/ 6 h 6"/>
                    <a:gd name="T12" fmla="*/ 1 w 5"/>
                    <a:gd name="T13" fmla="*/ 6 h 6"/>
                    <a:gd name="T14" fmla="*/ 3 w 5"/>
                    <a:gd name="T15" fmla="*/ 6 h 6"/>
                    <a:gd name="T16" fmla="*/ 4 w 5"/>
                    <a:gd name="T17" fmla="*/ 6 h 6"/>
                    <a:gd name="T18" fmla="*/ 5 w 5"/>
                    <a:gd name="T19" fmla="*/ 5 h 6"/>
                    <a:gd name="T20" fmla="*/ 5 w 5"/>
                    <a:gd name="T21" fmla="*/ 2 h 6"/>
                    <a:gd name="T22" fmla="*/ 5 w 5"/>
                    <a:gd name="T23" fmla="*/ 2 h 6"/>
                    <a:gd name="T24" fmla="*/ 4 w 5"/>
                    <a:gd name="T25" fmla="*/ 1 h 6"/>
                    <a:gd name="T26" fmla="*/ 3 w 5"/>
                    <a:gd name="T27" fmla="*/ 0 h 6"/>
                    <a:gd name="T28" fmla="*/ 1 w 5"/>
                    <a:gd name="T29" fmla="*/ 0 h 6"/>
                    <a:gd name="T30" fmla="*/ 1 w 5"/>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1" y="0"/>
                      </a:moveTo>
                      <a:lnTo>
                        <a:pt x="1" y="0"/>
                      </a:lnTo>
                      <a:lnTo>
                        <a:pt x="0" y="1"/>
                      </a:lnTo>
                      <a:lnTo>
                        <a:pt x="0" y="2"/>
                      </a:lnTo>
                      <a:lnTo>
                        <a:pt x="0" y="5"/>
                      </a:lnTo>
                      <a:lnTo>
                        <a:pt x="1" y="6"/>
                      </a:lnTo>
                      <a:lnTo>
                        <a:pt x="1" y="6"/>
                      </a:lnTo>
                      <a:lnTo>
                        <a:pt x="3" y="6"/>
                      </a:lnTo>
                      <a:lnTo>
                        <a:pt x="4" y="6"/>
                      </a:lnTo>
                      <a:lnTo>
                        <a:pt x="5" y="5"/>
                      </a:lnTo>
                      <a:lnTo>
                        <a:pt x="5" y="2"/>
                      </a:lnTo>
                      <a:lnTo>
                        <a:pt x="5" y="2"/>
                      </a:lnTo>
                      <a:lnTo>
                        <a:pt x="4" y="1"/>
                      </a:lnTo>
                      <a:lnTo>
                        <a:pt x="3" y="0"/>
                      </a:lnTo>
                      <a:lnTo>
                        <a:pt x="1" y="0"/>
                      </a:lnTo>
                      <a:lnTo>
                        <a:pt x="1"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19" name="Freeform 53"/>
                <p:cNvSpPr/>
                <p:nvPr/>
              </p:nvSpPr>
              <p:spPr bwMode="auto">
                <a:xfrm>
                  <a:off x="5383" y="205"/>
                  <a:ext cx="5" cy="8"/>
                </a:xfrm>
                <a:custGeom>
                  <a:avLst/>
                  <a:gdLst>
                    <a:gd name="T0" fmla="*/ 2 w 5"/>
                    <a:gd name="T1" fmla="*/ 0 h 8"/>
                    <a:gd name="T2" fmla="*/ 2 w 5"/>
                    <a:gd name="T3" fmla="*/ 0 h 8"/>
                    <a:gd name="T4" fmla="*/ 1 w 5"/>
                    <a:gd name="T5" fmla="*/ 1 h 8"/>
                    <a:gd name="T6" fmla="*/ 0 w 5"/>
                    <a:gd name="T7" fmla="*/ 3 h 8"/>
                    <a:gd name="T8" fmla="*/ 1 w 5"/>
                    <a:gd name="T9" fmla="*/ 6 h 8"/>
                    <a:gd name="T10" fmla="*/ 1 w 5"/>
                    <a:gd name="T11" fmla="*/ 6 h 8"/>
                    <a:gd name="T12" fmla="*/ 3 w 5"/>
                    <a:gd name="T13" fmla="*/ 7 h 8"/>
                    <a:gd name="T14" fmla="*/ 4 w 5"/>
                    <a:gd name="T15" fmla="*/ 8 h 8"/>
                    <a:gd name="T16" fmla="*/ 5 w 5"/>
                    <a:gd name="T17" fmla="*/ 7 h 8"/>
                    <a:gd name="T18" fmla="*/ 5 w 5"/>
                    <a:gd name="T19" fmla="*/ 7 h 8"/>
                    <a:gd name="T20" fmla="*/ 5 w 5"/>
                    <a:gd name="T21" fmla="*/ 5 h 8"/>
                    <a:gd name="T22" fmla="*/ 4 w 5"/>
                    <a:gd name="T23" fmla="*/ 3 h 8"/>
                    <a:gd name="T24" fmla="*/ 2 w 5"/>
                    <a:gd name="T25" fmla="*/ 0 h 8"/>
                    <a:gd name="T26" fmla="*/ 2 w 5"/>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8">
                      <a:moveTo>
                        <a:pt x="2" y="0"/>
                      </a:moveTo>
                      <a:lnTo>
                        <a:pt x="2" y="0"/>
                      </a:lnTo>
                      <a:lnTo>
                        <a:pt x="1" y="1"/>
                      </a:lnTo>
                      <a:lnTo>
                        <a:pt x="0" y="3"/>
                      </a:lnTo>
                      <a:lnTo>
                        <a:pt x="1" y="6"/>
                      </a:lnTo>
                      <a:lnTo>
                        <a:pt x="1" y="6"/>
                      </a:lnTo>
                      <a:lnTo>
                        <a:pt x="3" y="7"/>
                      </a:lnTo>
                      <a:lnTo>
                        <a:pt x="4" y="8"/>
                      </a:lnTo>
                      <a:lnTo>
                        <a:pt x="5" y="7"/>
                      </a:lnTo>
                      <a:lnTo>
                        <a:pt x="5" y="7"/>
                      </a:lnTo>
                      <a:lnTo>
                        <a:pt x="5" y="5"/>
                      </a:lnTo>
                      <a:lnTo>
                        <a:pt x="4" y="3"/>
                      </a:lnTo>
                      <a:lnTo>
                        <a:pt x="2" y="0"/>
                      </a:lnTo>
                      <a:lnTo>
                        <a:pt x="2"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20" name="Freeform 54"/>
                <p:cNvSpPr/>
                <p:nvPr/>
              </p:nvSpPr>
              <p:spPr bwMode="auto">
                <a:xfrm>
                  <a:off x="5351" y="188"/>
                  <a:ext cx="5" cy="14"/>
                </a:xfrm>
                <a:custGeom>
                  <a:avLst/>
                  <a:gdLst>
                    <a:gd name="T0" fmla="*/ 4 w 5"/>
                    <a:gd name="T1" fmla="*/ 11 h 14"/>
                    <a:gd name="T2" fmla="*/ 4 w 5"/>
                    <a:gd name="T3" fmla="*/ 11 h 14"/>
                    <a:gd name="T4" fmla="*/ 5 w 5"/>
                    <a:gd name="T5" fmla="*/ 10 h 14"/>
                    <a:gd name="T6" fmla="*/ 5 w 5"/>
                    <a:gd name="T7" fmla="*/ 7 h 14"/>
                    <a:gd name="T8" fmla="*/ 3 w 5"/>
                    <a:gd name="T9" fmla="*/ 0 h 14"/>
                    <a:gd name="T10" fmla="*/ 3 w 5"/>
                    <a:gd name="T11" fmla="*/ 0 h 14"/>
                    <a:gd name="T12" fmla="*/ 2 w 5"/>
                    <a:gd name="T13" fmla="*/ 0 h 14"/>
                    <a:gd name="T14" fmla="*/ 2 w 5"/>
                    <a:gd name="T15" fmla="*/ 1 h 14"/>
                    <a:gd name="T16" fmla="*/ 0 w 5"/>
                    <a:gd name="T17" fmla="*/ 7 h 14"/>
                    <a:gd name="T18" fmla="*/ 0 w 5"/>
                    <a:gd name="T19" fmla="*/ 7 h 14"/>
                    <a:gd name="T20" fmla="*/ 0 w 5"/>
                    <a:gd name="T21" fmla="*/ 11 h 14"/>
                    <a:gd name="T22" fmla="*/ 0 w 5"/>
                    <a:gd name="T23" fmla="*/ 13 h 14"/>
                    <a:gd name="T24" fmla="*/ 1 w 5"/>
                    <a:gd name="T25" fmla="*/ 14 h 14"/>
                    <a:gd name="T26" fmla="*/ 1 w 5"/>
                    <a:gd name="T27" fmla="*/ 14 h 14"/>
                    <a:gd name="T28" fmla="*/ 2 w 5"/>
                    <a:gd name="T29" fmla="*/ 14 h 14"/>
                    <a:gd name="T30" fmla="*/ 3 w 5"/>
                    <a:gd name="T31" fmla="*/ 13 h 14"/>
                    <a:gd name="T32" fmla="*/ 4 w 5"/>
                    <a:gd name="T33" fmla="*/ 11 h 14"/>
                    <a:gd name="T34" fmla="*/ 4 w 5"/>
                    <a:gd name="T35"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14">
                      <a:moveTo>
                        <a:pt x="4" y="11"/>
                      </a:moveTo>
                      <a:lnTo>
                        <a:pt x="4" y="11"/>
                      </a:lnTo>
                      <a:lnTo>
                        <a:pt x="5" y="10"/>
                      </a:lnTo>
                      <a:lnTo>
                        <a:pt x="5" y="7"/>
                      </a:lnTo>
                      <a:lnTo>
                        <a:pt x="3" y="0"/>
                      </a:lnTo>
                      <a:lnTo>
                        <a:pt x="3" y="0"/>
                      </a:lnTo>
                      <a:lnTo>
                        <a:pt x="2" y="0"/>
                      </a:lnTo>
                      <a:lnTo>
                        <a:pt x="2" y="1"/>
                      </a:lnTo>
                      <a:lnTo>
                        <a:pt x="0" y="7"/>
                      </a:lnTo>
                      <a:lnTo>
                        <a:pt x="0" y="7"/>
                      </a:lnTo>
                      <a:lnTo>
                        <a:pt x="0" y="11"/>
                      </a:lnTo>
                      <a:lnTo>
                        <a:pt x="0" y="13"/>
                      </a:lnTo>
                      <a:lnTo>
                        <a:pt x="1" y="14"/>
                      </a:lnTo>
                      <a:lnTo>
                        <a:pt x="1" y="14"/>
                      </a:lnTo>
                      <a:lnTo>
                        <a:pt x="2" y="14"/>
                      </a:lnTo>
                      <a:lnTo>
                        <a:pt x="3" y="13"/>
                      </a:lnTo>
                      <a:lnTo>
                        <a:pt x="4" y="11"/>
                      </a:lnTo>
                      <a:lnTo>
                        <a:pt x="4" y="1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21" name="Freeform 55"/>
                <p:cNvSpPr/>
                <p:nvPr/>
              </p:nvSpPr>
              <p:spPr bwMode="auto">
                <a:xfrm>
                  <a:off x="5341" y="190"/>
                  <a:ext cx="3" cy="8"/>
                </a:xfrm>
                <a:custGeom>
                  <a:avLst/>
                  <a:gdLst>
                    <a:gd name="T0" fmla="*/ 3 w 3"/>
                    <a:gd name="T1" fmla="*/ 8 h 8"/>
                    <a:gd name="T2" fmla="*/ 3 w 3"/>
                    <a:gd name="T3" fmla="*/ 8 h 8"/>
                    <a:gd name="T4" fmla="*/ 1 w 3"/>
                    <a:gd name="T5" fmla="*/ 8 h 8"/>
                    <a:gd name="T6" fmla="*/ 0 w 3"/>
                    <a:gd name="T7" fmla="*/ 5 h 8"/>
                    <a:gd name="T8" fmla="*/ 0 w 3"/>
                    <a:gd name="T9" fmla="*/ 5 h 8"/>
                    <a:gd name="T10" fmla="*/ 0 w 3"/>
                    <a:gd name="T11" fmla="*/ 2 h 8"/>
                    <a:gd name="T12" fmla="*/ 1 w 3"/>
                    <a:gd name="T13" fmla="*/ 0 h 8"/>
                    <a:gd name="T14" fmla="*/ 2 w 3"/>
                    <a:gd name="T15" fmla="*/ 0 h 8"/>
                    <a:gd name="T16" fmla="*/ 3 w 3"/>
                    <a:gd name="T17" fmla="*/ 0 h 8"/>
                    <a:gd name="T18" fmla="*/ 3 w 3"/>
                    <a:gd name="T19" fmla="*/ 0 h 8"/>
                    <a:gd name="T20" fmla="*/ 3 w 3"/>
                    <a:gd name="T21" fmla="*/ 8 h 8"/>
                    <a:gd name="T22" fmla="*/ 3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3" y="8"/>
                      </a:moveTo>
                      <a:lnTo>
                        <a:pt x="3" y="8"/>
                      </a:lnTo>
                      <a:lnTo>
                        <a:pt x="1" y="8"/>
                      </a:lnTo>
                      <a:lnTo>
                        <a:pt x="0" y="5"/>
                      </a:lnTo>
                      <a:lnTo>
                        <a:pt x="0" y="5"/>
                      </a:lnTo>
                      <a:lnTo>
                        <a:pt x="0" y="2"/>
                      </a:lnTo>
                      <a:lnTo>
                        <a:pt x="1" y="0"/>
                      </a:lnTo>
                      <a:lnTo>
                        <a:pt x="2" y="0"/>
                      </a:lnTo>
                      <a:lnTo>
                        <a:pt x="3" y="0"/>
                      </a:lnTo>
                      <a:lnTo>
                        <a:pt x="3" y="0"/>
                      </a:lnTo>
                      <a:lnTo>
                        <a:pt x="3" y="8"/>
                      </a:lnTo>
                      <a:lnTo>
                        <a:pt x="3" y="8"/>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22" name="Freeform 56"/>
                <p:cNvSpPr/>
                <p:nvPr/>
              </p:nvSpPr>
              <p:spPr bwMode="auto">
                <a:xfrm>
                  <a:off x="5336" y="180"/>
                  <a:ext cx="10" cy="4"/>
                </a:xfrm>
                <a:custGeom>
                  <a:avLst/>
                  <a:gdLst>
                    <a:gd name="T0" fmla="*/ 1 w 10"/>
                    <a:gd name="T1" fmla="*/ 1 h 4"/>
                    <a:gd name="T2" fmla="*/ 1 w 10"/>
                    <a:gd name="T3" fmla="*/ 1 h 4"/>
                    <a:gd name="T4" fmla="*/ 0 w 10"/>
                    <a:gd name="T5" fmla="*/ 2 h 4"/>
                    <a:gd name="T6" fmla="*/ 0 w 10"/>
                    <a:gd name="T7" fmla="*/ 2 h 4"/>
                    <a:gd name="T8" fmla="*/ 1 w 10"/>
                    <a:gd name="T9" fmla="*/ 3 h 4"/>
                    <a:gd name="T10" fmla="*/ 2 w 10"/>
                    <a:gd name="T11" fmla="*/ 3 h 4"/>
                    <a:gd name="T12" fmla="*/ 2 w 10"/>
                    <a:gd name="T13" fmla="*/ 3 h 4"/>
                    <a:gd name="T14" fmla="*/ 7 w 10"/>
                    <a:gd name="T15" fmla="*/ 4 h 4"/>
                    <a:gd name="T16" fmla="*/ 9 w 10"/>
                    <a:gd name="T17" fmla="*/ 4 h 4"/>
                    <a:gd name="T18" fmla="*/ 10 w 10"/>
                    <a:gd name="T19" fmla="*/ 3 h 4"/>
                    <a:gd name="T20" fmla="*/ 10 w 10"/>
                    <a:gd name="T21" fmla="*/ 3 h 4"/>
                    <a:gd name="T22" fmla="*/ 10 w 10"/>
                    <a:gd name="T23" fmla="*/ 1 h 4"/>
                    <a:gd name="T24" fmla="*/ 10 w 10"/>
                    <a:gd name="T25" fmla="*/ 0 h 4"/>
                    <a:gd name="T26" fmla="*/ 7 w 10"/>
                    <a:gd name="T27" fmla="*/ 0 h 4"/>
                    <a:gd name="T28" fmla="*/ 7 w 10"/>
                    <a:gd name="T29" fmla="*/ 0 h 4"/>
                    <a:gd name="T30" fmla="*/ 3 w 10"/>
                    <a:gd name="T31" fmla="*/ 0 h 4"/>
                    <a:gd name="T32" fmla="*/ 1 w 10"/>
                    <a:gd name="T33" fmla="*/ 1 h 4"/>
                    <a:gd name="T34" fmla="*/ 1 w 10"/>
                    <a:gd name="T3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4">
                      <a:moveTo>
                        <a:pt x="1" y="1"/>
                      </a:moveTo>
                      <a:lnTo>
                        <a:pt x="1" y="1"/>
                      </a:lnTo>
                      <a:lnTo>
                        <a:pt x="0" y="2"/>
                      </a:lnTo>
                      <a:lnTo>
                        <a:pt x="0" y="2"/>
                      </a:lnTo>
                      <a:lnTo>
                        <a:pt x="1" y="3"/>
                      </a:lnTo>
                      <a:lnTo>
                        <a:pt x="2" y="3"/>
                      </a:lnTo>
                      <a:lnTo>
                        <a:pt x="2" y="3"/>
                      </a:lnTo>
                      <a:lnTo>
                        <a:pt x="7" y="4"/>
                      </a:lnTo>
                      <a:lnTo>
                        <a:pt x="9" y="4"/>
                      </a:lnTo>
                      <a:lnTo>
                        <a:pt x="10" y="3"/>
                      </a:lnTo>
                      <a:lnTo>
                        <a:pt x="10" y="3"/>
                      </a:lnTo>
                      <a:lnTo>
                        <a:pt x="10" y="1"/>
                      </a:lnTo>
                      <a:lnTo>
                        <a:pt x="10" y="0"/>
                      </a:lnTo>
                      <a:lnTo>
                        <a:pt x="7" y="0"/>
                      </a:lnTo>
                      <a:lnTo>
                        <a:pt x="7" y="0"/>
                      </a:lnTo>
                      <a:lnTo>
                        <a:pt x="3" y="0"/>
                      </a:lnTo>
                      <a:lnTo>
                        <a:pt x="1" y="1"/>
                      </a:lnTo>
                      <a:lnTo>
                        <a:pt x="1"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23" name="Freeform 57"/>
                <p:cNvSpPr/>
                <p:nvPr/>
              </p:nvSpPr>
              <p:spPr bwMode="auto">
                <a:xfrm>
                  <a:off x="5443" y="180"/>
                  <a:ext cx="4" cy="4"/>
                </a:xfrm>
                <a:custGeom>
                  <a:avLst/>
                  <a:gdLst>
                    <a:gd name="T0" fmla="*/ 0 w 4"/>
                    <a:gd name="T1" fmla="*/ 1 h 4"/>
                    <a:gd name="T2" fmla="*/ 0 w 4"/>
                    <a:gd name="T3" fmla="*/ 1 h 4"/>
                    <a:gd name="T4" fmla="*/ 0 w 4"/>
                    <a:gd name="T5" fmla="*/ 3 h 4"/>
                    <a:gd name="T6" fmla="*/ 2 w 4"/>
                    <a:gd name="T7" fmla="*/ 4 h 4"/>
                    <a:gd name="T8" fmla="*/ 2 w 4"/>
                    <a:gd name="T9" fmla="*/ 4 h 4"/>
                    <a:gd name="T10" fmla="*/ 4 w 4"/>
                    <a:gd name="T11" fmla="*/ 3 h 4"/>
                    <a:gd name="T12" fmla="*/ 4 w 4"/>
                    <a:gd name="T13" fmla="*/ 2 h 4"/>
                    <a:gd name="T14" fmla="*/ 3 w 4"/>
                    <a:gd name="T15" fmla="*/ 1 h 4"/>
                    <a:gd name="T16" fmla="*/ 3 w 4"/>
                    <a:gd name="T17" fmla="*/ 1 h 4"/>
                    <a:gd name="T18" fmla="*/ 2 w 4"/>
                    <a:gd name="T19" fmla="*/ 0 h 4"/>
                    <a:gd name="T20" fmla="*/ 1 w 4"/>
                    <a:gd name="T21" fmla="*/ 0 h 4"/>
                    <a:gd name="T22" fmla="*/ 0 w 4"/>
                    <a:gd name="T23" fmla="*/ 1 h 4"/>
                    <a:gd name="T24" fmla="*/ 0 w 4"/>
                    <a:gd name="T2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4">
                      <a:moveTo>
                        <a:pt x="0" y="1"/>
                      </a:moveTo>
                      <a:lnTo>
                        <a:pt x="0" y="1"/>
                      </a:lnTo>
                      <a:lnTo>
                        <a:pt x="0" y="3"/>
                      </a:lnTo>
                      <a:lnTo>
                        <a:pt x="2" y="4"/>
                      </a:lnTo>
                      <a:lnTo>
                        <a:pt x="2" y="4"/>
                      </a:lnTo>
                      <a:lnTo>
                        <a:pt x="4" y="3"/>
                      </a:lnTo>
                      <a:lnTo>
                        <a:pt x="4" y="2"/>
                      </a:lnTo>
                      <a:lnTo>
                        <a:pt x="3" y="1"/>
                      </a:lnTo>
                      <a:lnTo>
                        <a:pt x="3" y="1"/>
                      </a:lnTo>
                      <a:lnTo>
                        <a:pt x="2" y="0"/>
                      </a:lnTo>
                      <a:lnTo>
                        <a:pt x="1" y="0"/>
                      </a:lnTo>
                      <a:lnTo>
                        <a:pt x="0" y="1"/>
                      </a:lnTo>
                      <a:lnTo>
                        <a:pt x="0"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24" name="Freeform 58"/>
                <p:cNvSpPr/>
                <p:nvPr/>
              </p:nvSpPr>
              <p:spPr bwMode="auto">
                <a:xfrm>
                  <a:off x="5415" y="160"/>
                  <a:ext cx="30" cy="31"/>
                </a:xfrm>
                <a:custGeom>
                  <a:avLst/>
                  <a:gdLst>
                    <a:gd name="T0" fmla="*/ 29 w 30"/>
                    <a:gd name="T1" fmla="*/ 8 h 31"/>
                    <a:gd name="T2" fmla="*/ 29 w 30"/>
                    <a:gd name="T3" fmla="*/ 8 h 31"/>
                    <a:gd name="T4" fmla="*/ 29 w 30"/>
                    <a:gd name="T5" fmla="*/ 14 h 31"/>
                    <a:gd name="T6" fmla="*/ 29 w 30"/>
                    <a:gd name="T7" fmla="*/ 16 h 31"/>
                    <a:gd name="T8" fmla="*/ 27 w 30"/>
                    <a:gd name="T9" fmla="*/ 17 h 31"/>
                    <a:gd name="T10" fmla="*/ 27 w 30"/>
                    <a:gd name="T11" fmla="*/ 17 h 31"/>
                    <a:gd name="T12" fmla="*/ 21 w 30"/>
                    <a:gd name="T13" fmla="*/ 17 h 31"/>
                    <a:gd name="T14" fmla="*/ 17 w 30"/>
                    <a:gd name="T15" fmla="*/ 17 h 31"/>
                    <a:gd name="T16" fmla="*/ 15 w 30"/>
                    <a:gd name="T17" fmla="*/ 20 h 31"/>
                    <a:gd name="T18" fmla="*/ 15 w 30"/>
                    <a:gd name="T19" fmla="*/ 20 h 31"/>
                    <a:gd name="T20" fmla="*/ 12 w 30"/>
                    <a:gd name="T21" fmla="*/ 27 h 31"/>
                    <a:gd name="T22" fmla="*/ 10 w 30"/>
                    <a:gd name="T23" fmla="*/ 30 h 31"/>
                    <a:gd name="T24" fmla="*/ 9 w 30"/>
                    <a:gd name="T25" fmla="*/ 31 h 31"/>
                    <a:gd name="T26" fmla="*/ 9 w 30"/>
                    <a:gd name="T27" fmla="*/ 31 h 31"/>
                    <a:gd name="T28" fmla="*/ 8 w 30"/>
                    <a:gd name="T29" fmla="*/ 30 h 31"/>
                    <a:gd name="T30" fmla="*/ 7 w 30"/>
                    <a:gd name="T31" fmla="*/ 28 h 31"/>
                    <a:gd name="T32" fmla="*/ 5 w 30"/>
                    <a:gd name="T33" fmla="*/ 25 h 31"/>
                    <a:gd name="T34" fmla="*/ 3 w 30"/>
                    <a:gd name="T35" fmla="*/ 24 h 31"/>
                    <a:gd name="T36" fmla="*/ 3 w 30"/>
                    <a:gd name="T37" fmla="*/ 24 h 31"/>
                    <a:gd name="T38" fmla="*/ 1 w 30"/>
                    <a:gd name="T39" fmla="*/ 24 h 31"/>
                    <a:gd name="T40" fmla="*/ 0 w 30"/>
                    <a:gd name="T41" fmla="*/ 22 h 31"/>
                    <a:gd name="T42" fmla="*/ 0 w 30"/>
                    <a:gd name="T43" fmla="*/ 18 h 31"/>
                    <a:gd name="T44" fmla="*/ 0 w 30"/>
                    <a:gd name="T45" fmla="*/ 18 h 31"/>
                    <a:gd name="T46" fmla="*/ 1 w 30"/>
                    <a:gd name="T47" fmla="*/ 16 h 31"/>
                    <a:gd name="T48" fmla="*/ 2 w 30"/>
                    <a:gd name="T49" fmla="*/ 15 h 31"/>
                    <a:gd name="T50" fmla="*/ 3 w 30"/>
                    <a:gd name="T51" fmla="*/ 14 h 31"/>
                    <a:gd name="T52" fmla="*/ 3 w 30"/>
                    <a:gd name="T53" fmla="*/ 12 h 31"/>
                    <a:gd name="T54" fmla="*/ 3 w 30"/>
                    <a:gd name="T55" fmla="*/ 12 h 31"/>
                    <a:gd name="T56" fmla="*/ 3 w 30"/>
                    <a:gd name="T57" fmla="*/ 10 h 31"/>
                    <a:gd name="T58" fmla="*/ 4 w 30"/>
                    <a:gd name="T59" fmla="*/ 10 h 31"/>
                    <a:gd name="T60" fmla="*/ 8 w 30"/>
                    <a:gd name="T61" fmla="*/ 9 h 31"/>
                    <a:gd name="T62" fmla="*/ 16 w 30"/>
                    <a:gd name="T63" fmla="*/ 10 h 31"/>
                    <a:gd name="T64" fmla="*/ 16 w 30"/>
                    <a:gd name="T65" fmla="*/ 10 h 31"/>
                    <a:gd name="T66" fmla="*/ 19 w 30"/>
                    <a:gd name="T67" fmla="*/ 10 h 31"/>
                    <a:gd name="T68" fmla="*/ 22 w 30"/>
                    <a:gd name="T69" fmla="*/ 9 h 31"/>
                    <a:gd name="T70" fmla="*/ 23 w 30"/>
                    <a:gd name="T71" fmla="*/ 8 h 31"/>
                    <a:gd name="T72" fmla="*/ 24 w 30"/>
                    <a:gd name="T73" fmla="*/ 6 h 31"/>
                    <a:gd name="T74" fmla="*/ 24 w 30"/>
                    <a:gd name="T75" fmla="*/ 6 h 31"/>
                    <a:gd name="T76" fmla="*/ 25 w 30"/>
                    <a:gd name="T77" fmla="*/ 3 h 31"/>
                    <a:gd name="T78" fmla="*/ 27 w 30"/>
                    <a:gd name="T79" fmla="*/ 1 h 31"/>
                    <a:gd name="T80" fmla="*/ 29 w 30"/>
                    <a:gd name="T81" fmla="*/ 0 h 31"/>
                    <a:gd name="T82" fmla="*/ 30 w 30"/>
                    <a:gd name="T83" fmla="*/ 1 h 31"/>
                    <a:gd name="T84" fmla="*/ 30 w 30"/>
                    <a:gd name="T85" fmla="*/ 1 h 31"/>
                    <a:gd name="T86" fmla="*/ 29 w 30"/>
                    <a:gd name="T87" fmla="*/ 8 h 31"/>
                    <a:gd name="T88" fmla="*/ 29 w 30"/>
                    <a:gd name="T8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 h="31">
                      <a:moveTo>
                        <a:pt x="29" y="8"/>
                      </a:moveTo>
                      <a:lnTo>
                        <a:pt x="29" y="8"/>
                      </a:lnTo>
                      <a:lnTo>
                        <a:pt x="29" y="14"/>
                      </a:lnTo>
                      <a:lnTo>
                        <a:pt x="29" y="16"/>
                      </a:lnTo>
                      <a:lnTo>
                        <a:pt x="27" y="17"/>
                      </a:lnTo>
                      <a:lnTo>
                        <a:pt x="27" y="17"/>
                      </a:lnTo>
                      <a:lnTo>
                        <a:pt x="21" y="17"/>
                      </a:lnTo>
                      <a:lnTo>
                        <a:pt x="17" y="17"/>
                      </a:lnTo>
                      <a:lnTo>
                        <a:pt x="15" y="20"/>
                      </a:lnTo>
                      <a:lnTo>
                        <a:pt x="15" y="20"/>
                      </a:lnTo>
                      <a:lnTo>
                        <a:pt x="12" y="27"/>
                      </a:lnTo>
                      <a:lnTo>
                        <a:pt x="10" y="30"/>
                      </a:lnTo>
                      <a:lnTo>
                        <a:pt x="9" y="31"/>
                      </a:lnTo>
                      <a:lnTo>
                        <a:pt x="9" y="31"/>
                      </a:lnTo>
                      <a:lnTo>
                        <a:pt x="8" y="30"/>
                      </a:lnTo>
                      <a:lnTo>
                        <a:pt x="7" y="28"/>
                      </a:lnTo>
                      <a:lnTo>
                        <a:pt x="5" y="25"/>
                      </a:lnTo>
                      <a:lnTo>
                        <a:pt x="3" y="24"/>
                      </a:lnTo>
                      <a:lnTo>
                        <a:pt x="3" y="24"/>
                      </a:lnTo>
                      <a:lnTo>
                        <a:pt x="1" y="24"/>
                      </a:lnTo>
                      <a:lnTo>
                        <a:pt x="0" y="22"/>
                      </a:lnTo>
                      <a:lnTo>
                        <a:pt x="0" y="18"/>
                      </a:lnTo>
                      <a:lnTo>
                        <a:pt x="0" y="18"/>
                      </a:lnTo>
                      <a:lnTo>
                        <a:pt x="1" y="16"/>
                      </a:lnTo>
                      <a:lnTo>
                        <a:pt x="2" y="15"/>
                      </a:lnTo>
                      <a:lnTo>
                        <a:pt x="3" y="14"/>
                      </a:lnTo>
                      <a:lnTo>
                        <a:pt x="3" y="12"/>
                      </a:lnTo>
                      <a:lnTo>
                        <a:pt x="3" y="12"/>
                      </a:lnTo>
                      <a:lnTo>
                        <a:pt x="3" y="10"/>
                      </a:lnTo>
                      <a:lnTo>
                        <a:pt x="4" y="10"/>
                      </a:lnTo>
                      <a:lnTo>
                        <a:pt x="8" y="9"/>
                      </a:lnTo>
                      <a:lnTo>
                        <a:pt x="16" y="10"/>
                      </a:lnTo>
                      <a:lnTo>
                        <a:pt x="16" y="10"/>
                      </a:lnTo>
                      <a:lnTo>
                        <a:pt x="19" y="10"/>
                      </a:lnTo>
                      <a:lnTo>
                        <a:pt x="22" y="9"/>
                      </a:lnTo>
                      <a:lnTo>
                        <a:pt x="23" y="8"/>
                      </a:lnTo>
                      <a:lnTo>
                        <a:pt x="24" y="6"/>
                      </a:lnTo>
                      <a:lnTo>
                        <a:pt x="24" y="6"/>
                      </a:lnTo>
                      <a:lnTo>
                        <a:pt x="25" y="3"/>
                      </a:lnTo>
                      <a:lnTo>
                        <a:pt x="27" y="1"/>
                      </a:lnTo>
                      <a:lnTo>
                        <a:pt x="29" y="0"/>
                      </a:lnTo>
                      <a:lnTo>
                        <a:pt x="30" y="1"/>
                      </a:lnTo>
                      <a:lnTo>
                        <a:pt x="30" y="1"/>
                      </a:lnTo>
                      <a:lnTo>
                        <a:pt x="29" y="8"/>
                      </a:lnTo>
                      <a:lnTo>
                        <a:pt x="29" y="8"/>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25" name="Freeform 59"/>
                <p:cNvSpPr/>
                <p:nvPr/>
              </p:nvSpPr>
              <p:spPr bwMode="auto">
                <a:xfrm>
                  <a:off x="5418" y="154"/>
                  <a:ext cx="7" cy="9"/>
                </a:xfrm>
                <a:custGeom>
                  <a:avLst/>
                  <a:gdLst>
                    <a:gd name="T0" fmla="*/ 6 w 7"/>
                    <a:gd name="T1" fmla="*/ 9 h 9"/>
                    <a:gd name="T2" fmla="*/ 6 w 7"/>
                    <a:gd name="T3" fmla="*/ 9 h 9"/>
                    <a:gd name="T4" fmla="*/ 1 w 7"/>
                    <a:gd name="T5" fmla="*/ 9 h 9"/>
                    <a:gd name="T6" fmla="*/ 0 w 7"/>
                    <a:gd name="T7" fmla="*/ 8 h 9"/>
                    <a:gd name="T8" fmla="*/ 0 w 7"/>
                    <a:gd name="T9" fmla="*/ 6 h 9"/>
                    <a:gd name="T10" fmla="*/ 0 w 7"/>
                    <a:gd name="T11" fmla="*/ 6 h 9"/>
                    <a:gd name="T12" fmla="*/ 1 w 7"/>
                    <a:gd name="T13" fmla="*/ 3 h 9"/>
                    <a:gd name="T14" fmla="*/ 2 w 7"/>
                    <a:gd name="T15" fmla="*/ 1 h 9"/>
                    <a:gd name="T16" fmla="*/ 6 w 7"/>
                    <a:gd name="T17" fmla="*/ 0 h 9"/>
                    <a:gd name="T18" fmla="*/ 7 w 7"/>
                    <a:gd name="T19" fmla="*/ 1 h 9"/>
                    <a:gd name="T20" fmla="*/ 7 w 7"/>
                    <a:gd name="T21" fmla="*/ 1 h 9"/>
                    <a:gd name="T22" fmla="*/ 7 w 7"/>
                    <a:gd name="T23" fmla="*/ 3 h 9"/>
                    <a:gd name="T24" fmla="*/ 7 w 7"/>
                    <a:gd name="T25" fmla="*/ 6 h 9"/>
                    <a:gd name="T26" fmla="*/ 6 w 7"/>
                    <a:gd name="T27" fmla="*/ 9 h 9"/>
                    <a:gd name="T28" fmla="*/ 6 w 7"/>
                    <a:gd name="T2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9">
                      <a:moveTo>
                        <a:pt x="6" y="9"/>
                      </a:moveTo>
                      <a:lnTo>
                        <a:pt x="6" y="9"/>
                      </a:lnTo>
                      <a:lnTo>
                        <a:pt x="1" y="9"/>
                      </a:lnTo>
                      <a:lnTo>
                        <a:pt x="0" y="8"/>
                      </a:lnTo>
                      <a:lnTo>
                        <a:pt x="0" y="6"/>
                      </a:lnTo>
                      <a:lnTo>
                        <a:pt x="0" y="6"/>
                      </a:lnTo>
                      <a:lnTo>
                        <a:pt x="1" y="3"/>
                      </a:lnTo>
                      <a:lnTo>
                        <a:pt x="2" y="1"/>
                      </a:lnTo>
                      <a:lnTo>
                        <a:pt x="6" y="0"/>
                      </a:lnTo>
                      <a:lnTo>
                        <a:pt x="7" y="1"/>
                      </a:lnTo>
                      <a:lnTo>
                        <a:pt x="7" y="1"/>
                      </a:lnTo>
                      <a:lnTo>
                        <a:pt x="7" y="3"/>
                      </a:lnTo>
                      <a:lnTo>
                        <a:pt x="7" y="6"/>
                      </a:lnTo>
                      <a:lnTo>
                        <a:pt x="6" y="9"/>
                      </a:lnTo>
                      <a:lnTo>
                        <a:pt x="6" y="9"/>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26" name="Freeform 60"/>
                <p:cNvSpPr/>
                <p:nvPr/>
              </p:nvSpPr>
              <p:spPr bwMode="auto">
                <a:xfrm>
                  <a:off x="5439" y="133"/>
                  <a:ext cx="12" cy="19"/>
                </a:xfrm>
                <a:custGeom>
                  <a:avLst/>
                  <a:gdLst>
                    <a:gd name="T0" fmla="*/ 3 w 12"/>
                    <a:gd name="T1" fmla="*/ 19 h 19"/>
                    <a:gd name="T2" fmla="*/ 3 w 12"/>
                    <a:gd name="T3" fmla="*/ 19 h 19"/>
                    <a:gd name="T4" fmla="*/ 0 w 12"/>
                    <a:gd name="T5" fmla="*/ 19 h 19"/>
                    <a:gd name="T6" fmla="*/ 0 w 12"/>
                    <a:gd name="T7" fmla="*/ 15 h 19"/>
                    <a:gd name="T8" fmla="*/ 0 w 12"/>
                    <a:gd name="T9" fmla="*/ 15 h 19"/>
                    <a:gd name="T10" fmla="*/ 1 w 12"/>
                    <a:gd name="T11" fmla="*/ 7 h 19"/>
                    <a:gd name="T12" fmla="*/ 2 w 12"/>
                    <a:gd name="T13" fmla="*/ 0 h 19"/>
                    <a:gd name="T14" fmla="*/ 2 w 12"/>
                    <a:gd name="T15" fmla="*/ 0 h 19"/>
                    <a:gd name="T16" fmla="*/ 6 w 12"/>
                    <a:gd name="T17" fmla="*/ 0 h 19"/>
                    <a:gd name="T18" fmla="*/ 9 w 12"/>
                    <a:gd name="T19" fmla="*/ 0 h 19"/>
                    <a:gd name="T20" fmla="*/ 10 w 12"/>
                    <a:gd name="T21" fmla="*/ 0 h 19"/>
                    <a:gd name="T22" fmla="*/ 10 w 12"/>
                    <a:gd name="T23" fmla="*/ 1 h 19"/>
                    <a:gd name="T24" fmla="*/ 10 w 12"/>
                    <a:gd name="T25" fmla="*/ 1 h 19"/>
                    <a:gd name="T26" fmla="*/ 12 w 12"/>
                    <a:gd name="T27" fmla="*/ 4 h 19"/>
                    <a:gd name="T28" fmla="*/ 10 w 12"/>
                    <a:gd name="T29" fmla="*/ 5 h 19"/>
                    <a:gd name="T30" fmla="*/ 8 w 12"/>
                    <a:gd name="T31" fmla="*/ 5 h 19"/>
                    <a:gd name="T32" fmla="*/ 8 w 12"/>
                    <a:gd name="T33" fmla="*/ 5 h 19"/>
                    <a:gd name="T34" fmla="*/ 6 w 12"/>
                    <a:gd name="T35" fmla="*/ 5 h 19"/>
                    <a:gd name="T36" fmla="*/ 4 w 12"/>
                    <a:gd name="T37" fmla="*/ 6 h 19"/>
                    <a:gd name="T38" fmla="*/ 3 w 12"/>
                    <a:gd name="T39" fmla="*/ 7 h 19"/>
                    <a:gd name="T40" fmla="*/ 3 w 12"/>
                    <a:gd name="T41" fmla="*/ 9 h 19"/>
                    <a:gd name="T42" fmla="*/ 3 w 12"/>
                    <a:gd name="T43" fmla="*/ 9 h 19"/>
                    <a:gd name="T44" fmla="*/ 3 w 12"/>
                    <a:gd name="T45" fmla="*/ 19 h 19"/>
                    <a:gd name="T46" fmla="*/ 3 w 12"/>
                    <a:gd name="T4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9">
                      <a:moveTo>
                        <a:pt x="3" y="19"/>
                      </a:moveTo>
                      <a:lnTo>
                        <a:pt x="3" y="19"/>
                      </a:lnTo>
                      <a:lnTo>
                        <a:pt x="0" y="19"/>
                      </a:lnTo>
                      <a:lnTo>
                        <a:pt x="0" y="15"/>
                      </a:lnTo>
                      <a:lnTo>
                        <a:pt x="0" y="15"/>
                      </a:lnTo>
                      <a:lnTo>
                        <a:pt x="1" y="7"/>
                      </a:lnTo>
                      <a:lnTo>
                        <a:pt x="2" y="0"/>
                      </a:lnTo>
                      <a:lnTo>
                        <a:pt x="2" y="0"/>
                      </a:lnTo>
                      <a:lnTo>
                        <a:pt x="6" y="0"/>
                      </a:lnTo>
                      <a:lnTo>
                        <a:pt x="9" y="0"/>
                      </a:lnTo>
                      <a:lnTo>
                        <a:pt x="10" y="0"/>
                      </a:lnTo>
                      <a:lnTo>
                        <a:pt x="10" y="1"/>
                      </a:lnTo>
                      <a:lnTo>
                        <a:pt x="10" y="1"/>
                      </a:lnTo>
                      <a:lnTo>
                        <a:pt x="12" y="4"/>
                      </a:lnTo>
                      <a:lnTo>
                        <a:pt x="10" y="5"/>
                      </a:lnTo>
                      <a:lnTo>
                        <a:pt x="8" y="5"/>
                      </a:lnTo>
                      <a:lnTo>
                        <a:pt x="8" y="5"/>
                      </a:lnTo>
                      <a:lnTo>
                        <a:pt x="6" y="5"/>
                      </a:lnTo>
                      <a:lnTo>
                        <a:pt x="4" y="6"/>
                      </a:lnTo>
                      <a:lnTo>
                        <a:pt x="3" y="7"/>
                      </a:lnTo>
                      <a:lnTo>
                        <a:pt x="3" y="9"/>
                      </a:lnTo>
                      <a:lnTo>
                        <a:pt x="3" y="9"/>
                      </a:lnTo>
                      <a:lnTo>
                        <a:pt x="3" y="19"/>
                      </a:lnTo>
                      <a:lnTo>
                        <a:pt x="3" y="19"/>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27" name="Freeform 61"/>
                <p:cNvSpPr/>
                <p:nvPr/>
              </p:nvSpPr>
              <p:spPr bwMode="auto">
                <a:xfrm>
                  <a:off x="5401" y="105"/>
                  <a:ext cx="32" cy="26"/>
                </a:xfrm>
                <a:custGeom>
                  <a:avLst/>
                  <a:gdLst>
                    <a:gd name="T0" fmla="*/ 3 w 32"/>
                    <a:gd name="T1" fmla="*/ 22 h 26"/>
                    <a:gd name="T2" fmla="*/ 3 w 32"/>
                    <a:gd name="T3" fmla="*/ 22 h 26"/>
                    <a:gd name="T4" fmla="*/ 12 w 32"/>
                    <a:gd name="T5" fmla="*/ 23 h 26"/>
                    <a:gd name="T6" fmla="*/ 16 w 32"/>
                    <a:gd name="T7" fmla="*/ 23 h 26"/>
                    <a:gd name="T8" fmla="*/ 18 w 32"/>
                    <a:gd name="T9" fmla="*/ 23 h 26"/>
                    <a:gd name="T10" fmla="*/ 19 w 32"/>
                    <a:gd name="T11" fmla="*/ 22 h 26"/>
                    <a:gd name="T12" fmla="*/ 19 w 32"/>
                    <a:gd name="T13" fmla="*/ 22 h 26"/>
                    <a:gd name="T14" fmla="*/ 21 w 32"/>
                    <a:gd name="T15" fmla="*/ 18 h 26"/>
                    <a:gd name="T16" fmla="*/ 22 w 32"/>
                    <a:gd name="T17" fmla="*/ 16 h 26"/>
                    <a:gd name="T18" fmla="*/ 25 w 32"/>
                    <a:gd name="T19" fmla="*/ 14 h 26"/>
                    <a:gd name="T20" fmla="*/ 25 w 32"/>
                    <a:gd name="T21" fmla="*/ 14 h 26"/>
                    <a:gd name="T22" fmla="*/ 28 w 32"/>
                    <a:gd name="T23" fmla="*/ 13 h 26"/>
                    <a:gd name="T24" fmla="*/ 30 w 32"/>
                    <a:gd name="T25" fmla="*/ 10 h 26"/>
                    <a:gd name="T26" fmla="*/ 31 w 32"/>
                    <a:gd name="T27" fmla="*/ 8 h 26"/>
                    <a:gd name="T28" fmla="*/ 32 w 32"/>
                    <a:gd name="T29" fmla="*/ 6 h 26"/>
                    <a:gd name="T30" fmla="*/ 32 w 32"/>
                    <a:gd name="T31" fmla="*/ 6 h 26"/>
                    <a:gd name="T32" fmla="*/ 31 w 32"/>
                    <a:gd name="T33" fmla="*/ 4 h 26"/>
                    <a:gd name="T34" fmla="*/ 29 w 32"/>
                    <a:gd name="T35" fmla="*/ 3 h 26"/>
                    <a:gd name="T36" fmla="*/ 26 w 32"/>
                    <a:gd name="T37" fmla="*/ 3 h 26"/>
                    <a:gd name="T38" fmla="*/ 26 w 32"/>
                    <a:gd name="T39" fmla="*/ 3 h 26"/>
                    <a:gd name="T40" fmla="*/ 23 w 32"/>
                    <a:gd name="T41" fmla="*/ 0 h 26"/>
                    <a:gd name="T42" fmla="*/ 22 w 32"/>
                    <a:gd name="T43" fmla="*/ 0 h 26"/>
                    <a:gd name="T44" fmla="*/ 21 w 32"/>
                    <a:gd name="T45" fmla="*/ 1 h 26"/>
                    <a:gd name="T46" fmla="*/ 21 w 32"/>
                    <a:gd name="T47" fmla="*/ 1 h 26"/>
                    <a:gd name="T48" fmla="*/ 21 w 32"/>
                    <a:gd name="T49" fmla="*/ 8 h 26"/>
                    <a:gd name="T50" fmla="*/ 19 w 32"/>
                    <a:gd name="T51" fmla="*/ 10 h 26"/>
                    <a:gd name="T52" fmla="*/ 18 w 32"/>
                    <a:gd name="T53" fmla="*/ 11 h 26"/>
                    <a:gd name="T54" fmla="*/ 18 w 32"/>
                    <a:gd name="T55" fmla="*/ 11 h 26"/>
                    <a:gd name="T56" fmla="*/ 17 w 32"/>
                    <a:gd name="T57" fmla="*/ 11 h 26"/>
                    <a:gd name="T58" fmla="*/ 16 w 32"/>
                    <a:gd name="T59" fmla="*/ 12 h 26"/>
                    <a:gd name="T60" fmla="*/ 16 w 32"/>
                    <a:gd name="T61" fmla="*/ 14 h 26"/>
                    <a:gd name="T62" fmla="*/ 16 w 32"/>
                    <a:gd name="T63" fmla="*/ 16 h 26"/>
                    <a:gd name="T64" fmla="*/ 16 w 32"/>
                    <a:gd name="T65" fmla="*/ 18 h 26"/>
                    <a:gd name="T66" fmla="*/ 15 w 32"/>
                    <a:gd name="T67" fmla="*/ 18 h 26"/>
                    <a:gd name="T68" fmla="*/ 15 w 32"/>
                    <a:gd name="T69" fmla="*/ 18 h 26"/>
                    <a:gd name="T70" fmla="*/ 10 w 32"/>
                    <a:gd name="T71" fmla="*/ 19 h 26"/>
                    <a:gd name="T72" fmla="*/ 8 w 32"/>
                    <a:gd name="T73" fmla="*/ 20 h 26"/>
                    <a:gd name="T74" fmla="*/ 7 w 32"/>
                    <a:gd name="T75" fmla="*/ 19 h 26"/>
                    <a:gd name="T76" fmla="*/ 7 w 32"/>
                    <a:gd name="T77" fmla="*/ 19 h 26"/>
                    <a:gd name="T78" fmla="*/ 7 w 32"/>
                    <a:gd name="T79" fmla="*/ 19 h 26"/>
                    <a:gd name="T80" fmla="*/ 8 w 32"/>
                    <a:gd name="T81" fmla="*/ 13 h 26"/>
                    <a:gd name="T82" fmla="*/ 7 w 32"/>
                    <a:gd name="T83" fmla="*/ 11 h 26"/>
                    <a:gd name="T84" fmla="*/ 4 w 32"/>
                    <a:gd name="T85" fmla="*/ 11 h 26"/>
                    <a:gd name="T86" fmla="*/ 4 w 32"/>
                    <a:gd name="T87" fmla="*/ 11 h 26"/>
                    <a:gd name="T88" fmla="*/ 2 w 32"/>
                    <a:gd name="T89" fmla="*/ 10 h 26"/>
                    <a:gd name="T90" fmla="*/ 1 w 32"/>
                    <a:gd name="T91" fmla="*/ 10 h 26"/>
                    <a:gd name="T92" fmla="*/ 0 w 32"/>
                    <a:gd name="T93" fmla="*/ 12 h 26"/>
                    <a:gd name="T94" fmla="*/ 0 w 32"/>
                    <a:gd name="T95" fmla="*/ 15 h 26"/>
                    <a:gd name="T96" fmla="*/ 0 w 32"/>
                    <a:gd name="T97" fmla="*/ 15 h 26"/>
                    <a:gd name="T98" fmla="*/ 0 w 32"/>
                    <a:gd name="T99" fmla="*/ 23 h 26"/>
                    <a:gd name="T100" fmla="*/ 0 w 32"/>
                    <a:gd name="T101" fmla="*/ 25 h 26"/>
                    <a:gd name="T102" fmla="*/ 1 w 32"/>
                    <a:gd name="T103" fmla="*/ 26 h 26"/>
                    <a:gd name="T104" fmla="*/ 1 w 32"/>
                    <a:gd name="T105" fmla="*/ 26 h 26"/>
                    <a:gd name="T106" fmla="*/ 2 w 32"/>
                    <a:gd name="T107" fmla="*/ 25 h 26"/>
                    <a:gd name="T108" fmla="*/ 3 w 32"/>
                    <a:gd name="T109" fmla="*/ 24 h 26"/>
                    <a:gd name="T110" fmla="*/ 3 w 32"/>
                    <a:gd name="T111" fmla="*/ 22 h 26"/>
                    <a:gd name="T112" fmla="*/ 3 w 32"/>
                    <a:gd name="T113"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 h="26">
                      <a:moveTo>
                        <a:pt x="3" y="22"/>
                      </a:moveTo>
                      <a:lnTo>
                        <a:pt x="3" y="22"/>
                      </a:lnTo>
                      <a:lnTo>
                        <a:pt x="12" y="23"/>
                      </a:lnTo>
                      <a:lnTo>
                        <a:pt x="16" y="23"/>
                      </a:lnTo>
                      <a:lnTo>
                        <a:pt x="18" y="23"/>
                      </a:lnTo>
                      <a:lnTo>
                        <a:pt x="19" y="22"/>
                      </a:lnTo>
                      <a:lnTo>
                        <a:pt x="19" y="22"/>
                      </a:lnTo>
                      <a:lnTo>
                        <a:pt x="21" y="18"/>
                      </a:lnTo>
                      <a:lnTo>
                        <a:pt x="22" y="16"/>
                      </a:lnTo>
                      <a:lnTo>
                        <a:pt x="25" y="14"/>
                      </a:lnTo>
                      <a:lnTo>
                        <a:pt x="25" y="14"/>
                      </a:lnTo>
                      <a:lnTo>
                        <a:pt x="28" y="13"/>
                      </a:lnTo>
                      <a:lnTo>
                        <a:pt x="30" y="10"/>
                      </a:lnTo>
                      <a:lnTo>
                        <a:pt x="31" y="8"/>
                      </a:lnTo>
                      <a:lnTo>
                        <a:pt x="32" y="6"/>
                      </a:lnTo>
                      <a:lnTo>
                        <a:pt x="32" y="6"/>
                      </a:lnTo>
                      <a:lnTo>
                        <a:pt x="31" y="4"/>
                      </a:lnTo>
                      <a:lnTo>
                        <a:pt x="29" y="3"/>
                      </a:lnTo>
                      <a:lnTo>
                        <a:pt x="26" y="3"/>
                      </a:lnTo>
                      <a:lnTo>
                        <a:pt x="26" y="3"/>
                      </a:lnTo>
                      <a:lnTo>
                        <a:pt x="23" y="0"/>
                      </a:lnTo>
                      <a:lnTo>
                        <a:pt x="22" y="0"/>
                      </a:lnTo>
                      <a:lnTo>
                        <a:pt x="21" y="1"/>
                      </a:lnTo>
                      <a:lnTo>
                        <a:pt x="21" y="1"/>
                      </a:lnTo>
                      <a:lnTo>
                        <a:pt x="21" y="8"/>
                      </a:lnTo>
                      <a:lnTo>
                        <a:pt x="19" y="10"/>
                      </a:lnTo>
                      <a:lnTo>
                        <a:pt x="18" y="11"/>
                      </a:lnTo>
                      <a:lnTo>
                        <a:pt x="18" y="11"/>
                      </a:lnTo>
                      <a:lnTo>
                        <a:pt x="17" y="11"/>
                      </a:lnTo>
                      <a:lnTo>
                        <a:pt x="16" y="12"/>
                      </a:lnTo>
                      <a:lnTo>
                        <a:pt x="16" y="14"/>
                      </a:lnTo>
                      <a:lnTo>
                        <a:pt x="16" y="16"/>
                      </a:lnTo>
                      <a:lnTo>
                        <a:pt x="16" y="18"/>
                      </a:lnTo>
                      <a:lnTo>
                        <a:pt x="15" y="18"/>
                      </a:lnTo>
                      <a:lnTo>
                        <a:pt x="15" y="18"/>
                      </a:lnTo>
                      <a:lnTo>
                        <a:pt x="10" y="19"/>
                      </a:lnTo>
                      <a:lnTo>
                        <a:pt x="8" y="20"/>
                      </a:lnTo>
                      <a:lnTo>
                        <a:pt x="7" y="19"/>
                      </a:lnTo>
                      <a:lnTo>
                        <a:pt x="7" y="19"/>
                      </a:lnTo>
                      <a:lnTo>
                        <a:pt x="7" y="19"/>
                      </a:lnTo>
                      <a:lnTo>
                        <a:pt x="8" y="13"/>
                      </a:lnTo>
                      <a:lnTo>
                        <a:pt x="7" y="11"/>
                      </a:lnTo>
                      <a:lnTo>
                        <a:pt x="4" y="11"/>
                      </a:lnTo>
                      <a:lnTo>
                        <a:pt x="4" y="11"/>
                      </a:lnTo>
                      <a:lnTo>
                        <a:pt x="2" y="10"/>
                      </a:lnTo>
                      <a:lnTo>
                        <a:pt x="1" y="10"/>
                      </a:lnTo>
                      <a:lnTo>
                        <a:pt x="0" y="12"/>
                      </a:lnTo>
                      <a:lnTo>
                        <a:pt x="0" y="15"/>
                      </a:lnTo>
                      <a:lnTo>
                        <a:pt x="0" y="15"/>
                      </a:lnTo>
                      <a:lnTo>
                        <a:pt x="0" y="23"/>
                      </a:lnTo>
                      <a:lnTo>
                        <a:pt x="0" y="25"/>
                      </a:lnTo>
                      <a:lnTo>
                        <a:pt x="1" y="26"/>
                      </a:lnTo>
                      <a:lnTo>
                        <a:pt x="1" y="26"/>
                      </a:lnTo>
                      <a:lnTo>
                        <a:pt x="2" y="25"/>
                      </a:lnTo>
                      <a:lnTo>
                        <a:pt x="3" y="24"/>
                      </a:lnTo>
                      <a:lnTo>
                        <a:pt x="3" y="22"/>
                      </a:lnTo>
                      <a:lnTo>
                        <a:pt x="3" y="22"/>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28" name="Freeform 62"/>
                <p:cNvSpPr/>
                <p:nvPr/>
              </p:nvSpPr>
              <p:spPr bwMode="auto">
                <a:xfrm>
                  <a:off x="5437" y="91"/>
                  <a:ext cx="3" cy="7"/>
                </a:xfrm>
                <a:custGeom>
                  <a:avLst/>
                  <a:gdLst>
                    <a:gd name="T0" fmla="*/ 1 w 3"/>
                    <a:gd name="T1" fmla="*/ 0 h 7"/>
                    <a:gd name="T2" fmla="*/ 1 w 3"/>
                    <a:gd name="T3" fmla="*/ 0 h 7"/>
                    <a:gd name="T4" fmla="*/ 2 w 3"/>
                    <a:gd name="T5" fmla="*/ 1 h 7"/>
                    <a:gd name="T6" fmla="*/ 3 w 3"/>
                    <a:gd name="T7" fmla="*/ 4 h 7"/>
                    <a:gd name="T8" fmla="*/ 3 w 3"/>
                    <a:gd name="T9" fmla="*/ 6 h 7"/>
                    <a:gd name="T10" fmla="*/ 2 w 3"/>
                    <a:gd name="T11" fmla="*/ 7 h 7"/>
                    <a:gd name="T12" fmla="*/ 2 w 3"/>
                    <a:gd name="T13" fmla="*/ 7 h 7"/>
                    <a:gd name="T14" fmla="*/ 0 w 3"/>
                    <a:gd name="T15" fmla="*/ 7 h 7"/>
                    <a:gd name="T16" fmla="*/ 0 w 3"/>
                    <a:gd name="T17" fmla="*/ 7 h 7"/>
                    <a:gd name="T18" fmla="*/ 0 w 3"/>
                    <a:gd name="T19" fmla="*/ 3 h 7"/>
                    <a:gd name="T20" fmla="*/ 0 w 3"/>
                    <a:gd name="T21" fmla="*/ 3 h 7"/>
                    <a:gd name="T22" fmla="*/ 0 w 3"/>
                    <a:gd name="T23" fmla="*/ 0 h 7"/>
                    <a:gd name="T24" fmla="*/ 0 w 3"/>
                    <a:gd name="T25" fmla="*/ 0 h 7"/>
                    <a:gd name="T26" fmla="*/ 1 w 3"/>
                    <a:gd name="T27" fmla="*/ 0 h 7"/>
                    <a:gd name="T28" fmla="*/ 1 w 3"/>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7">
                      <a:moveTo>
                        <a:pt x="1" y="0"/>
                      </a:moveTo>
                      <a:lnTo>
                        <a:pt x="1" y="0"/>
                      </a:lnTo>
                      <a:lnTo>
                        <a:pt x="2" y="1"/>
                      </a:lnTo>
                      <a:lnTo>
                        <a:pt x="3" y="4"/>
                      </a:lnTo>
                      <a:lnTo>
                        <a:pt x="3" y="6"/>
                      </a:lnTo>
                      <a:lnTo>
                        <a:pt x="2" y="7"/>
                      </a:lnTo>
                      <a:lnTo>
                        <a:pt x="2" y="7"/>
                      </a:lnTo>
                      <a:lnTo>
                        <a:pt x="0" y="7"/>
                      </a:lnTo>
                      <a:lnTo>
                        <a:pt x="0" y="7"/>
                      </a:lnTo>
                      <a:lnTo>
                        <a:pt x="0" y="3"/>
                      </a:lnTo>
                      <a:lnTo>
                        <a:pt x="0" y="3"/>
                      </a:lnTo>
                      <a:lnTo>
                        <a:pt x="0" y="0"/>
                      </a:lnTo>
                      <a:lnTo>
                        <a:pt x="0" y="0"/>
                      </a:lnTo>
                      <a:lnTo>
                        <a:pt x="1" y="0"/>
                      </a:lnTo>
                      <a:lnTo>
                        <a:pt x="1"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29" name="Freeform 63"/>
                <p:cNvSpPr/>
                <p:nvPr/>
              </p:nvSpPr>
              <p:spPr bwMode="auto">
                <a:xfrm>
                  <a:off x="5462" y="56"/>
                  <a:ext cx="6" cy="3"/>
                </a:xfrm>
                <a:custGeom>
                  <a:avLst/>
                  <a:gdLst>
                    <a:gd name="T0" fmla="*/ 6 w 6"/>
                    <a:gd name="T1" fmla="*/ 1 h 3"/>
                    <a:gd name="T2" fmla="*/ 6 w 6"/>
                    <a:gd name="T3" fmla="*/ 1 h 3"/>
                    <a:gd name="T4" fmla="*/ 6 w 6"/>
                    <a:gd name="T5" fmla="*/ 2 h 3"/>
                    <a:gd name="T6" fmla="*/ 3 w 6"/>
                    <a:gd name="T7" fmla="*/ 3 h 3"/>
                    <a:gd name="T8" fmla="*/ 3 w 6"/>
                    <a:gd name="T9" fmla="*/ 3 h 3"/>
                    <a:gd name="T10" fmla="*/ 0 w 6"/>
                    <a:gd name="T11" fmla="*/ 2 h 3"/>
                    <a:gd name="T12" fmla="*/ 1 w 6"/>
                    <a:gd name="T13" fmla="*/ 1 h 3"/>
                    <a:gd name="T14" fmla="*/ 1 w 6"/>
                    <a:gd name="T15" fmla="*/ 1 h 3"/>
                    <a:gd name="T16" fmla="*/ 3 w 6"/>
                    <a:gd name="T17" fmla="*/ 0 h 3"/>
                    <a:gd name="T18" fmla="*/ 5 w 6"/>
                    <a:gd name="T19" fmla="*/ 0 h 3"/>
                    <a:gd name="T20" fmla="*/ 6 w 6"/>
                    <a:gd name="T21" fmla="*/ 1 h 3"/>
                    <a:gd name="T22" fmla="*/ 6 w 6"/>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3">
                      <a:moveTo>
                        <a:pt x="6" y="1"/>
                      </a:moveTo>
                      <a:lnTo>
                        <a:pt x="6" y="1"/>
                      </a:lnTo>
                      <a:lnTo>
                        <a:pt x="6" y="2"/>
                      </a:lnTo>
                      <a:lnTo>
                        <a:pt x="3" y="3"/>
                      </a:lnTo>
                      <a:lnTo>
                        <a:pt x="3" y="3"/>
                      </a:lnTo>
                      <a:lnTo>
                        <a:pt x="0" y="2"/>
                      </a:lnTo>
                      <a:lnTo>
                        <a:pt x="1" y="1"/>
                      </a:lnTo>
                      <a:lnTo>
                        <a:pt x="1" y="1"/>
                      </a:lnTo>
                      <a:lnTo>
                        <a:pt x="3" y="0"/>
                      </a:lnTo>
                      <a:lnTo>
                        <a:pt x="5" y="0"/>
                      </a:lnTo>
                      <a:lnTo>
                        <a:pt x="6" y="1"/>
                      </a:lnTo>
                      <a:lnTo>
                        <a:pt x="6"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30" name="Freeform 64"/>
                <p:cNvSpPr/>
                <p:nvPr/>
              </p:nvSpPr>
              <p:spPr bwMode="auto">
                <a:xfrm>
                  <a:off x="5467" y="46"/>
                  <a:ext cx="5" cy="3"/>
                </a:xfrm>
                <a:custGeom>
                  <a:avLst/>
                  <a:gdLst>
                    <a:gd name="T0" fmla="*/ 0 w 5"/>
                    <a:gd name="T1" fmla="*/ 0 h 3"/>
                    <a:gd name="T2" fmla="*/ 0 w 5"/>
                    <a:gd name="T3" fmla="*/ 0 h 3"/>
                    <a:gd name="T4" fmla="*/ 0 w 5"/>
                    <a:gd name="T5" fmla="*/ 2 h 3"/>
                    <a:gd name="T6" fmla="*/ 1 w 5"/>
                    <a:gd name="T7" fmla="*/ 3 h 3"/>
                    <a:gd name="T8" fmla="*/ 2 w 5"/>
                    <a:gd name="T9" fmla="*/ 3 h 3"/>
                    <a:gd name="T10" fmla="*/ 2 w 5"/>
                    <a:gd name="T11" fmla="*/ 3 h 3"/>
                    <a:gd name="T12" fmla="*/ 4 w 5"/>
                    <a:gd name="T13" fmla="*/ 3 h 3"/>
                    <a:gd name="T14" fmla="*/ 5 w 5"/>
                    <a:gd name="T15" fmla="*/ 2 h 3"/>
                    <a:gd name="T16" fmla="*/ 5 w 5"/>
                    <a:gd name="T17" fmla="*/ 1 h 3"/>
                    <a:gd name="T18" fmla="*/ 5 w 5"/>
                    <a:gd name="T19" fmla="*/ 1 h 3"/>
                    <a:gd name="T20" fmla="*/ 5 w 5"/>
                    <a:gd name="T21" fmla="*/ 0 h 3"/>
                    <a:gd name="T22" fmla="*/ 3 w 5"/>
                    <a:gd name="T23" fmla="*/ 0 h 3"/>
                    <a:gd name="T24" fmla="*/ 0 w 5"/>
                    <a:gd name="T25" fmla="*/ 0 h 3"/>
                    <a:gd name="T26" fmla="*/ 0 w 5"/>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
                      <a:moveTo>
                        <a:pt x="0" y="0"/>
                      </a:moveTo>
                      <a:lnTo>
                        <a:pt x="0" y="0"/>
                      </a:lnTo>
                      <a:lnTo>
                        <a:pt x="0" y="2"/>
                      </a:lnTo>
                      <a:lnTo>
                        <a:pt x="1" y="3"/>
                      </a:lnTo>
                      <a:lnTo>
                        <a:pt x="2" y="3"/>
                      </a:lnTo>
                      <a:lnTo>
                        <a:pt x="2" y="3"/>
                      </a:lnTo>
                      <a:lnTo>
                        <a:pt x="4" y="3"/>
                      </a:lnTo>
                      <a:lnTo>
                        <a:pt x="5" y="2"/>
                      </a:lnTo>
                      <a:lnTo>
                        <a:pt x="5" y="1"/>
                      </a:lnTo>
                      <a:lnTo>
                        <a:pt x="5" y="1"/>
                      </a:lnTo>
                      <a:lnTo>
                        <a:pt x="5" y="0"/>
                      </a:lnTo>
                      <a:lnTo>
                        <a:pt x="3" y="0"/>
                      </a:lnTo>
                      <a:lnTo>
                        <a:pt x="0" y="0"/>
                      </a:lnTo>
                      <a:lnTo>
                        <a:pt x="0"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31" name="Freeform 65"/>
                <p:cNvSpPr/>
                <p:nvPr/>
              </p:nvSpPr>
              <p:spPr bwMode="auto">
                <a:xfrm>
                  <a:off x="5473" y="53"/>
                  <a:ext cx="4" cy="7"/>
                </a:xfrm>
                <a:custGeom>
                  <a:avLst/>
                  <a:gdLst>
                    <a:gd name="T0" fmla="*/ 2 w 4"/>
                    <a:gd name="T1" fmla="*/ 0 h 7"/>
                    <a:gd name="T2" fmla="*/ 2 w 4"/>
                    <a:gd name="T3" fmla="*/ 0 h 7"/>
                    <a:gd name="T4" fmla="*/ 1 w 4"/>
                    <a:gd name="T5" fmla="*/ 2 h 7"/>
                    <a:gd name="T6" fmla="*/ 0 w 4"/>
                    <a:gd name="T7" fmla="*/ 4 h 7"/>
                    <a:gd name="T8" fmla="*/ 0 w 4"/>
                    <a:gd name="T9" fmla="*/ 6 h 7"/>
                    <a:gd name="T10" fmla="*/ 1 w 4"/>
                    <a:gd name="T11" fmla="*/ 7 h 7"/>
                    <a:gd name="T12" fmla="*/ 1 w 4"/>
                    <a:gd name="T13" fmla="*/ 7 h 7"/>
                    <a:gd name="T14" fmla="*/ 3 w 4"/>
                    <a:gd name="T15" fmla="*/ 6 h 7"/>
                    <a:gd name="T16" fmla="*/ 4 w 4"/>
                    <a:gd name="T17" fmla="*/ 6 h 7"/>
                    <a:gd name="T18" fmla="*/ 4 w 4"/>
                    <a:gd name="T19" fmla="*/ 5 h 7"/>
                    <a:gd name="T20" fmla="*/ 4 w 4"/>
                    <a:gd name="T21" fmla="*/ 5 h 7"/>
                    <a:gd name="T22" fmla="*/ 3 w 4"/>
                    <a:gd name="T23" fmla="*/ 1 h 7"/>
                    <a:gd name="T24" fmla="*/ 2 w 4"/>
                    <a:gd name="T25" fmla="*/ 0 h 7"/>
                    <a:gd name="T26" fmla="*/ 2 w 4"/>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7">
                      <a:moveTo>
                        <a:pt x="2" y="0"/>
                      </a:moveTo>
                      <a:lnTo>
                        <a:pt x="2" y="0"/>
                      </a:lnTo>
                      <a:lnTo>
                        <a:pt x="1" y="2"/>
                      </a:lnTo>
                      <a:lnTo>
                        <a:pt x="0" y="4"/>
                      </a:lnTo>
                      <a:lnTo>
                        <a:pt x="0" y="6"/>
                      </a:lnTo>
                      <a:lnTo>
                        <a:pt x="1" y="7"/>
                      </a:lnTo>
                      <a:lnTo>
                        <a:pt x="1" y="7"/>
                      </a:lnTo>
                      <a:lnTo>
                        <a:pt x="3" y="6"/>
                      </a:lnTo>
                      <a:lnTo>
                        <a:pt x="4" y="6"/>
                      </a:lnTo>
                      <a:lnTo>
                        <a:pt x="4" y="5"/>
                      </a:lnTo>
                      <a:lnTo>
                        <a:pt x="4" y="5"/>
                      </a:lnTo>
                      <a:lnTo>
                        <a:pt x="3" y="1"/>
                      </a:lnTo>
                      <a:lnTo>
                        <a:pt x="2" y="0"/>
                      </a:lnTo>
                      <a:lnTo>
                        <a:pt x="2"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32" name="Freeform 66"/>
                <p:cNvSpPr/>
                <p:nvPr/>
              </p:nvSpPr>
              <p:spPr bwMode="auto">
                <a:xfrm>
                  <a:off x="5520" y="31"/>
                  <a:ext cx="16" cy="20"/>
                </a:xfrm>
                <a:custGeom>
                  <a:avLst/>
                  <a:gdLst>
                    <a:gd name="T0" fmla="*/ 8 w 16"/>
                    <a:gd name="T1" fmla="*/ 10 h 20"/>
                    <a:gd name="T2" fmla="*/ 8 w 16"/>
                    <a:gd name="T3" fmla="*/ 10 h 20"/>
                    <a:gd name="T4" fmla="*/ 8 w 16"/>
                    <a:gd name="T5" fmla="*/ 4 h 20"/>
                    <a:gd name="T6" fmla="*/ 9 w 16"/>
                    <a:gd name="T7" fmla="*/ 1 h 20"/>
                    <a:gd name="T8" fmla="*/ 10 w 16"/>
                    <a:gd name="T9" fmla="*/ 0 h 20"/>
                    <a:gd name="T10" fmla="*/ 11 w 16"/>
                    <a:gd name="T11" fmla="*/ 0 h 20"/>
                    <a:gd name="T12" fmla="*/ 11 w 16"/>
                    <a:gd name="T13" fmla="*/ 0 h 20"/>
                    <a:gd name="T14" fmla="*/ 13 w 16"/>
                    <a:gd name="T15" fmla="*/ 1 h 20"/>
                    <a:gd name="T16" fmla="*/ 14 w 16"/>
                    <a:gd name="T17" fmla="*/ 2 h 20"/>
                    <a:gd name="T18" fmla="*/ 14 w 16"/>
                    <a:gd name="T19" fmla="*/ 8 h 20"/>
                    <a:gd name="T20" fmla="*/ 14 w 16"/>
                    <a:gd name="T21" fmla="*/ 8 h 20"/>
                    <a:gd name="T22" fmla="*/ 16 w 16"/>
                    <a:gd name="T23" fmla="*/ 15 h 20"/>
                    <a:gd name="T24" fmla="*/ 16 w 16"/>
                    <a:gd name="T25" fmla="*/ 18 h 20"/>
                    <a:gd name="T26" fmla="*/ 16 w 16"/>
                    <a:gd name="T27" fmla="*/ 20 h 20"/>
                    <a:gd name="T28" fmla="*/ 14 w 16"/>
                    <a:gd name="T29" fmla="*/ 20 h 20"/>
                    <a:gd name="T30" fmla="*/ 14 w 16"/>
                    <a:gd name="T31" fmla="*/ 20 h 20"/>
                    <a:gd name="T32" fmla="*/ 9 w 16"/>
                    <a:gd name="T33" fmla="*/ 20 h 20"/>
                    <a:gd name="T34" fmla="*/ 8 w 16"/>
                    <a:gd name="T35" fmla="*/ 20 h 20"/>
                    <a:gd name="T36" fmla="*/ 8 w 16"/>
                    <a:gd name="T37" fmla="*/ 17 h 20"/>
                    <a:gd name="T38" fmla="*/ 8 w 16"/>
                    <a:gd name="T39" fmla="*/ 17 h 20"/>
                    <a:gd name="T40" fmla="*/ 7 w 16"/>
                    <a:gd name="T41" fmla="*/ 16 h 20"/>
                    <a:gd name="T42" fmla="*/ 6 w 16"/>
                    <a:gd name="T43" fmla="*/ 15 h 20"/>
                    <a:gd name="T44" fmla="*/ 3 w 16"/>
                    <a:gd name="T45" fmla="*/ 15 h 20"/>
                    <a:gd name="T46" fmla="*/ 3 w 16"/>
                    <a:gd name="T47" fmla="*/ 15 h 20"/>
                    <a:gd name="T48" fmla="*/ 2 w 16"/>
                    <a:gd name="T49" fmla="*/ 15 h 20"/>
                    <a:gd name="T50" fmla="*/ 0 w 16"/>
                    <a:gd name="T51" fmla="*/ 14 h 20"/>
                    <a:gd name="T52" fmla="*/ 0 w 16"/>
                    <a:gd name="T53" fmla="*/ 12 h 20"/>
                    <a:gd name="T54" fmla="*/ 0 w 16"/>
                    <a:gd name="T55" fmla="*/ 12 h 20"/>
                    <a:gd name="T56" fmla="*/ 2 w 16"/>
                    <a:gd name="T57" fmla="*/ 11 h 20"/>
                    <a:gd name="T58" fmla="*/ 4 w 16"/>
                    <a:gd name="T59" fmla="*/ 10 h 20"/>
                    <a:gd name="T60" fmla="*/ 8 w 16"/>
                    <a:gd name="T61" fmla="*/ 10 h 20"/>
                    <a:gd name="T62" fmla="*/ 8 w 16"/>
                    <a:gd name="T6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 h="20">
                      <a:moveTo>
                        <a:pt x="8" y="10"/>
                      </a:moveTo>
                      <a:lnTo>
                        <a:pt x="8" y="10"/>
                      </a:lnTo>
                      <a:lnTo>
                        <a:pt x="8" y="4"/>
                      </a:lnTo>
                      <a:lnTo>
                        <a:pt x="9" y="1"/>
                      </a:lnTo>
                      <a:lnTo>
                        <a:pt x="10" y="0"/>
                      </a:lnTo>
                      <a:lnTo>
                        <a:pt x="11" y="0"/>
                      </a:lnTo>
                      <a:lnTo>
                        <a:pt x="11" y="0"/>
                      </a:lnTo>
                      <a:lnTo>
                        <a:pt x="13" y="1"/>
                      </a:lnTo>
                      <a:lnTo>
                        <a:pt x="14" y="2"/>
                      </a:lnTo>
                      <a:lnTo>
                        <a:pt x="14" y="8"/>
                      </a:lnTo>
                      <a:lnTo>
                        <a:pt x="14" y="8"/>
                      </a:lnTo>
                      <a:lnTo>
                        <a:pt x="16" y="15"/>
                      </a:lnTo>
                      <a:lnTo>
                        <a:pt x="16" y="18"/>
                      </a:lnTo>
                      <a:lnTo>
                        <a:pt x="16" y="20"/>
                      </a:lnTo>
                      <a:lnTo>
                        <a:pt x="14" y="20"/>
                      </a:lnTo>
                      <a:lnTo>
                        <a:pt x="14" y="20"/>
                      </a:lnTo>
                      <a:lnTo>
                        <a:pt x="9" y="20"/>
                      </a:lnTo>
                      <a:lnTo>
                        <a:pt x="8" y="20"/>
                      </a:lnTo>
                      <a:lnTo>
                        <a:pt x="8" y="17"/>
                      </a:lnTo>
                      <a:lnTo>
                        <a:pt x="8" y="17"/>
                      </a:lnTo>
                      <a:lnTo>
                        <a:pt x="7" y="16"/>
                      </a:lnTo>
                      <a:lnTo>
                        <a:pt x="6" y="15"/>
                      </a:lnTo>
                      <a:lnTo>
                        <a:pt x="3" y="15"/>
                      </a:lnTo>
                      <a:lnTo>
                        <a:pt x="3" y="15"/>
                      </a:lnTo>
                      <a:lnTo>
                        <a:pt x="2" y="15"/>
                      </a:lnTo>
                      <a:lnTo>
                        <a:pt x="0" y="14"/>
                      </a:lnTo>
                      <a:lnTo>
                        <a:pt x="0" y="12"/>
                      </a:lnTo>
                      <a:lnTo>
                        <a:pt x="0" y="12"/>
                      </a:lnTo>
                      <a:lnTo>
                        <a:pt x="2" y="11"/>
                      </a:lnTo>
                      <a:lnTo>
                        <a:pt x="4" y="10"/>
                      </a:lnTo>
                      <a:lnTo>
                        <a:pt x="8" y="10"/>
                      </a:lnTo>
                      <a:lnTo>
                        <a:pt x="8" y="1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33" name="Freeform 67"/>
                <p:cNvSpPr/>
                <p:nvPr/>
              </p:nvSpPr>
              <p:spPr bwMode="auto">
                <a:xfrm>
                  <a:off x="5731" y="145"/>
                  <a:ext cx="6" cy="3"/>
                </a:xfrm>
                <a:custGeom>
                  <a:avLst/>
                  <a:gdLst>
                    <a:gd name="T0" fmla="*/ 4 w 6"/>
                    <a:gd name="T1" fmla="*/ 3 h 3"/>
                    <a:gd name="T2" fmla="*/ 4 w 6"/>
                    <a:gd name="T3" fmla="*/ 3 h 3"/>
                    <a:gd name="T4" fmla="*/ 6 w 6"/>
                    <a:gd name="T5" fmla="*/ 1 h 3"/>
                    <a:gd name="T6" fmla="*/ 3 w 6"/>
                    <a:gd name="T7" fmla="*/ 0 h 3"/>
                    <a:gd name="T8" fmla="*/ 3 w 6"/>
                    <a:gd name="T9" fmla="*/ 0 h 3"/>
                    <a:gd name="T10" fmla="*/ 1 w 6"/>
                    <a:gd name="T11" fmla="*/ 0 h 3"/>
                    <a:gd name="T12" fmla="*/ 0 w 6"/>
                    <a:gd name="T13" fmla="*/ 0 h 3"/>
                    <a:gd name="T14" fmla="*/ 0 w 6"/>
                    <a:gd name="T15" fmla="*/ 1 h 3"/>
                    <a:gd name="T16" fmla="*/ 0 w 6"/>
                    <a:gd name="T17" fmla="*/ 2 h 3"/>
                    <a:gd name="T18" fmla="*/ 0 w 6"/>
                    <a:gd name="T19" fmla="*/ 2 h 3"/>
                    <a:gd name="T20" fmla="*/ 1 w 6"/>
                    <a:gd name="T21" fmla="*/ 3 h 3"/>
                    <a:gd name="T22" fmla="*/ 2 w 6"/>
                    <a:gd name="T23" fmla="*/ 3 h 3"/>
                    <a:gd name="T24" fmla="*/ 4 w 6"/>
                    <a:gd name="T25" fmla="*/ 3 h 3"/>
                    <a:gd name="T26" fmla="*/ 4 w 6"/>
                    <a:gd name="T2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3">
                      <a:moveTo>
                        <a:pt x="4" y="3"/>
                      </a:moveTo>
                      <a:lnTo>
                        <a:pt x="4" y="3"/>
                      </a:lnTo>
                      <a:lnTo>
                        <a:pt x="6" y="1"/>
                      </a:lnTo>
                      <a:lnTo>
                        <a:pt x="3" y="0"/>
                      </a:lnTo>
                      <a:lnTo>
                        <a:pt x="3" y="0"/>
                      </a:lnTo>
                      <a:lnTo>
                        <a:pt x="1" y="0"/>
                      </a:lnTo>
                      <a:lnTo>
                        <a:pt x="0" y="0"/>
                      </a:lnTo>
                      <a:lnTo>
                        <a:pt x="0" y="1"/>
                      </a:lnTo>
                      <a:lnTo>
                        <a:pt x="0" y="2"/>
                      </a:lnTo>
                      <a:lnTo>
                        <a:pt x="0" y="2"/>
                      </a:lnTo>
                      <a:lnTo>
                        <a:pt x="1" y="3"/>
                      </a:lnTo>
                      <a:lnTo>
                        <a:pt x="2" y="3"/>
                      </a:lnTo>
                      <a:lnTo>
                        <a:pt x="4" y="3"/>
                      </a:lnTo>
                      <a:lnTo>
                        <a:pt x="4" y="3"/>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34" name="Freeform 68"/>
                <p:cNvSpPr/>
                <p:nvPr/>
              </p:nvSpPr>
              <p:spPr bwMode="auto">
                <a:xfrm>
                  <a:off x="5735" y="155"/>
                  <a:ext cx="12" cy="4"/>
                </a:xfrm>
                <a:custGeom>
                  <a:avLst/>
                  <a:gdLst>
                    <a:gd name="T0" fmla="*/ 2 w 12"/>
                    <a:gd name="T1" fmla="*/ 1 h 4"/>
                    <a:gd name="T2" fmla="*/ 2 w 12"/>
                    <a:gd name="T3" fmla="*/ 1 h 4"/>
                    <a:gd name="T4" fmla="*/ 7 w 12"/>
                    <a:gd name="T5" fmla="*/ 0 h 4"/>
                    <a:gd name="T6" fmla="*/ 11 w 12"/>
                    <a:gd name="T7" fmla="*/ 1 h 4"/>
                    <a:gd name="T8" fmla="*/ 11 w 12"/>
                    <a:gd name="T9" fmla="*/ 1 h 4"/>
                    <a:gd name="T10" fmla="*/ 12 w 12"/>
                    <a:gd name="T11" fmla="*/ 3 h 4"/>
                    <a:gd name="T12" fmla="*/ 10 w 12"/>
                    <a:gd name="T13" fmla="*/ 4 h 4"/>
                    <a:gd name="T14" fmla="*/ 10 w 12"/>
                    <a:gd name="T15" fmla="*/ 4 h 4"/>
                    <a:gd name="T16" fmla="*/ 6 w 12"/>
                    <a:gd name="T17" fmla="*/ 4 h 4"/>
                    <a:gd name="T18" fmla="*/ 0 w 12"/>
                    <a:gd name="T19" fmla="*/ 4 h 4"/>
                    <a:gd name="T20" fmla="*/ 0 w 12"/>
                    <a:gd name="T21" fmla="*/ 4 h 4"/>
                    <a:gd name="T22" fmla="*/ 0 w 12"/>
                    <a:gd name="T23" fmla="*/ 3 h 4"/>
                    <a:gd name="T24" fmla="*/ 0 w 12"/>
                    <a:gd name="T25" fmla="*/ 2 h 4"/>
                    <a:gd name="T26" fmla="*/ 2 w 12"/>
                    <a:gd name="T27" fmla="*/ 1 h 4"/>
                    <a:gd name="T28" fmla="*/ 2 w 12"/>
                    <a:gd name="T2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4">
                      <a:moveTo>
                        <a:pt x="2" y="1"/>
                      </a:moveTo>
                      <a:lnTo>
                        <a:pt x="2" y="1"/>
                      </a:lnTo>
                      <a:lnTo>
                        <a:pt x="7" y="0"/>
                      </a:lnTo>
                      <a:lnTo>
                        <a:pt x="11" y="1"/>
                      </a:lnTo>
                      <a:lnTo>
                        <a:pt x="11" y="1"/>
                      </a:lnTo>
                      <a:lnTo>
                        <a:pt x="12" y="3"/>
                      </a:lnTo>
                      <a:lnTo>
                        <a:pt x="10" y="4"/>
                      </a:lnTo>
                      <a:lnTo>
                        <a:pt x="10" y="4"/>
                      </a:lnTo>
                      <a:lnTo>
                        <a:pt x="6" y="4"/>
                      </a:lnTo>
                      <a:lnTo>
                        <a:pt x="0" y="4"/>
                      </a:lnTo>
                      <a:lnTo>
                        <a:pt x="0" y="4"/>
                      </a:lnTo>
                      <a:lnTo>
                        <a:pt x="0" y="3"/>
                      </a:lnTo>
                      <a:lnTo>
                        <a:pt x="0" y="2"/>
                      </a:lnTo>
                      <a:lnTo>
                        <a:pt x="2" y="1"/>
                      </a:lnTo>
                      <a:lnTo>
                        <a:pt x="2"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35" name="Freeform 69"/>
                <p:cNvSpPr/>
                <p:nvPr/>
              </p:nvSpPr>
              <p:spPr bwMode="auto">
                <a:xfrm>
                  <a:off x="5767" y="147"/>
                  <a:ext cx="19" cy="26"/>
                </a:xfrm>
                <a:custGeom>
                  <a:avLst/>
                  <a:gdLst>
                    <a:gd name="T0" fmla="*/ 1 w 19"/>
                    <a:gd name="T1" fmla="*/ 1 h 26"/>
                    <a:gd name="T2" fmla="*/ 1 w 19"/>
                    <a:gd name="T3" fmla="*/ 1 h 26"/>
                    <a:gd name="T4" fmla="*/ 0 w 19"/>
                    <a:gd name="T5" fmla="*/ 4 h 26"/>
                    <a:gd name="T6" fmla="*/ 2 w 19"/>
                    <a:gd name="T7" fmla="*/ 5 h 26"/>
                    <a:gd name="T8" fmla="*/ 2 w 19"/>
                    <a:gd name="T9" fmla="*/ 5 h 26"/>
                    <a:gd name="T10" fmla="*/ 4 w 19"/>
                    <a:gd name="T11" fmla="*/ 6 h 26"/>
                    <a:gd name="T12" fmla="*/ 5 w 19"/>
                    <a:gd name="T13" fmla="*/ 8 h 26"/>
                    <a:gd name="T14" fmla="*/ 5 w 19"/>
                    <a:gd name="T15" fmla="*/ 11 h 26"/>
                    <a:gd name="T16" fmla="*/ 4 w 19"/>
                    <a:gd name="T17" fmla="*/ 12 h 26"/>
                    <a:gd name="T18" fmla="*/ 4 w 19"/>
                    <a:gd name="T19" fmla="*/ 12 h 26"/>
                    <a:gd name="T20" fmla="*/ 2 w 19"/>
                    <a:gd name="T21" fmla="*/ 12 h 26"/>
                    <a:gd name="T22" fmla="*/ 1 w 19"/>
                    <a:gd name="T23" fmla="*/ 14 h 26"/>
                    <a:gd name="T24" fmla="*/ 1 w 19"/>
                    <a:gd name="T25" fmla="*/ 14 h 26"/>
                    <a:gd name="T26" fmla="*/ 1 w 19"/>
                    <a:gd name="T27" fmla="*/ 14 h 26"/>
                    <a:gd name="T28" fmla="*/ 3 w 19"/>
                    <a:gd name="T29" fmla="*/ 15 h 26"/>
                    <a:gd name="T30" fmla="*/ 4 w 19"/>
                    <a:gd name="T31" fmla="*/ 15 h 26"/>
                    <a:gd name="T32" fmla="*/ 4 w 19"/>
                    <a:gd name="T33" fmla="*/ 16 h 26"/>
                    <a:gd name="T34" fmla="*/ 4 w 19"/>
                    <a:gd name="T35" fmla="*/ 16 h 26"/>
                    <a:gd name="T36" fmla="*/ 4 w 19"/>
                    <a:gd name="T37" fmla="*/ 20 h 26"/>
                    <a:gd name="T38" fmla="*/ 5 w 19"/>
                    <a:gd name="T39" fmla="*/ 22 h 26"/>
                    <a:gd name="T40" fmla="*/ 6 w 19"/>
                    <a:gd name="T41" fmla="*/ 22 h 26"/>
                    <a:gd name="T42" fmla="*/ 6 w 19"/>
                    <a:gd name="T43" fmla="*/ 22 h 26"/>
                    <a:gd name="T44" fmla="*/ 10 w 19"/>
                    <a:gd name="T45" fmla="*/ 22 h 26"/>
                    <a:gd name="T46" fmla="*/ 13 w 19"/>
                    <a:gd name="T47" fmla="*/ 23 h 26"/>
                    <a:gd name="T48" fmla="*/ 14 w 19"/>
                    <a:gd name="T49" fmla="*/ 24 h 26"/>
                    <a:gd name="T50" fmla="*/ 14 w 19"/>
                    <a:gd name="T51" fmla="*/ 24 h 26"/>
                    <a:gd name="T52" fmla="*/ 15 w 19"/>
                    <a:gd name="T53" fmla="*/ 25 h 26"/>
                    <a:gd name="T54" fmla="*/ 17 w 19"/>
                    <a:gd name="T55" fmla="*/ 26 h 26"/>
                    <a:gd name="T56" fmla="*/ 17 w 19"/>
                    <a:gd name="T57" fmla="*/ 26 h 26"/>
                    <a:gd name="T58" fmla="*/ 18 w 19"/>
                    <a:gd name="T59" fmla="*/ 25 h 26"/>
                    <a:gd name="T60" fmla="*/ 19 w 19"/>
                    <a:gd name="T61" fmla="*/ 22 h 26"/>
                    <a:gd name="T62" fmla="*/ 18 w 19"/>
                    <a:gd name="T63" fmla="*/ 20 h 26"/>
                    <a:gd name="T64" fmla="*/ 17 w 19"/>
                    <a:gd name="T65" fmla="*/ 19 h 26"/>
                    <a:gd name="T66" fmla="*/ 17 w 19"/>
                    <a:gd name="T67" fmla="*/ 19 h 26"/>
                    <a:gd name="T68" fmla="*/ 16 w 19"/>
                    <a:gd name="T69" fmla="*/ 19 h 26"/>
                    <a:gd name="T70" fmla="*/ 15 w 19"/>
                    <a:gd name="T71" fmla="*/ 17 h 26"/>
                    <a:gd name="T72" fmla="*/ 15 w 19"/>
                    <a:gd name="T73" fmla="*/ 16 h 26"/>
                    <a:gd name="T74" fmla="*/ 15 w 19"/>
                    <a:gd name="T75" fmla="*/ 16 h 26"/>
                    <a:gd name="T76" fmla="*/ 16 w 19"/>
                    <a:gd name="T77" fmla="*/ 8 h 26"/>
                    <a:gd name="T78" fmla="*/ 16 w 19"/>
                    <a:gd name="T79" fmla="*/ 4 h 26"/>
                    <a:gd name="T80" fmla="*/ 15 w 19"/>
                    <a:gd name="T81" fmla="*/ 1 h 26"/>
                    <a:gd name="T82" fmla="*/ 14 w 19"/>
                    <a:gd name="T83" fmla="*/ 0 h 26"/>
                    <a:gd name="T84" fmla="*/ 14 w 19"/>
                    <a:gd name="T85" fmla="*/ 0 h 26"/>
                    <a:gd name="T86" fmla="*/ 10 w 19"/>
                    <a:gd name="T87" fmla="*/ 0 h 26"/>
                    <a:gd name="T88" fmla="*/ 6 w 19"/>
                    <a:gd name="T89" fmla="*/ 1 h 26"/>
                    <a:gd name="T90" fmla="*/ 1 w 19"/>
                    <a:gd name="T91" fmla="*/ 1 h 26"/>
                    <a:gd name="T92" fmla="*/ 1 w 19"/>
                    <a:gd name="T93"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 h="26">
                      <a:moveTo>
                        <a:pt x="1" y="1"/>
                      </a:moveTo>
                      <a:lnTo>
                        <a:pt x="1" y="1"/>
                      </a:lnTo>
                      <a:lnTo>
                        <a:pt x="0" y="4"/>
                      </a:lnTo>
                      <a:lnTo>
                        <a:pt x="2" y="5"/>
                      </a:lnTo>
                      <a:lnTo>
                        <a:pt x="2" y="5"/>
                      </a:lnTo>
                      <a:lnTo>
                        <a:pt x="4" y="6"/>
                      </a:lnTo>
                      <a:lnTo>
                        <a:pt x="5" y="8"/>
                      </a:lnTo>
                      <a:lnTo>
                        <a:pt x="5" y="11"/>
                      </a:lnTo>
                      <a:lnTo>
                        <a:pt x="4" y="12"/>
                      </a:lnTo>
                      <a:lnTo>
                        <a:pt x="4" y="12"/>
                      </a:lnTo>
                      <a:lnTo>
                        <a:pt x="2" y="12"/>
                      </a:lnTo>
                      <a:lnTo>
                        <a:pt x="1" y="14"/>
                      </a:lnTo>
                      <a:lnTo>
                        <a:pt x="1" y="14"/>
                      </a:lnTo>
                      <a:lnTo>
                        <a:pt x="1" y="14"/>
                      </a:lnTo>
                      <a:lnTo>
                        <a:pt x="3" y="15"/>
                      </a:lnTo>
                      <a:lnTo>
                        <a:pt x="4" y="15"/>
                      </a:lnTo>
                      <a:lnTo>
                        <a:pt x="4" y="16"/>
                      </a:lnTo>
                      <a:lnTo>
                        <a:pt x="4" y="16"/>
                      </a:lnTo>
                      <a:lnTo>
                        <a:pt x="4" y="20"/>
                      </a:lnTo>
                      <a:lnTo>
                        <a:pt x="5" y="22"/>
                      </a:lnTo>
                      <a:lnTo>
                        <a:pt x="6" y="22"/>
                      </a:lnTo>
                      <a:lnTo>
                        <a:pt x="6" y="22"/>
                      </a:lnTo>
                      <a:lnTo>
                        <a:pt x="10" y="22"/>
                      </a:lnTo>
                      <a:lnTo>
                        <a:pt x="13" y="23"/>
                      </a:lnTo>
                      <a:lnTo>
                        <a:pt x="14" y="24"/>
                      </a:lnTo>
                      <a:lnTo>
                        <a:pt x="14" y="24"/>
                      </a:lnTo>
                      <a:lnTo>
                        <a:pt x="15" y="25"/>
                      </a:lnTo>
                      <a:lnTo>
                        <a:pt x="17" y="26"/>
                      </a:lnTo>
                      <a:lnTo>
                        <a:pt x="17" y="26"/>
                      </a:lnTo>
                      <a:lnTo>
                        <a:pt x="18" y="25"/>
                      </a:lnTo>
                      <a:lnTo>
                        <a:pt x="19" y="22"/>
                      </a:lnTo>
                      <a:lnTo>
                        <a:pt x="18" y="20"/>
                      </a:lnTo>
                      <a:lnTo>
                        <a:pt x="17" y="19"/>
                      </a:lnTo>
                      <a:lnTo>
                        <a:pt x="17" y="19"/>
                      </a:lnTo>
                      <a:lnTo>
                        <a:pt x="16" y="19"/>
                      </a:lnTo>
                      <a:lnTo>
                        <a:pt x="15" y="17"/>
                      </a:lnTo>
                      <a:lnTo>
                        <a:pt x="15" y="16"/>
                      </a:lnTo>
                      <a:lnTo>
                        <a:pt x="15" y="16"/>
                      </a:lnTo>
                      <a:lnTo>
                        <a:pt x="16" y="8"/>
                      </a:lnTo>
                      <a:lnTo>
                        <a:pt x="16" y="4"/>
                      </a:lnTo>
                      <a:lnTo>
                        <a:pt x="15" y="1"/>
                      </a:lnTo>
                      <a:lnTo>
                        <a:pt x="14" y="0"/>
                      </a:lnTo>
                      <a:lnTo>
                        <a:pt x="14" y="0"/>
                      </a:lnTo>
                      <a:lnTo>
                        <a:pt x="10" y="0"/>
                      </a:lnTo>
                      <a:lnTo>
                        <a:pt x="6" y="1"/>
                      </a:lnTo>
                      <a:lnTo>
                        <a:pt x="1" y="1"/>
                      </a:lnTo>
                      <a:lnTo>
                        <a:pt x="1"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36" name="Freeform 70"/>
                <p:cNvSpPr/>
                <p:nvPr/>
              </p:nvSpPr>
              <p:spPr bwMode="auto">
                <a:xfrm>
                  <a:off x="4958" y="335"/>
                  <a:ext cx="637" cy="1688"/>
                </a:xfrm>
                <a:custGeom>
                  <a:avLst/>
                  <a:gdLst>
                    <a:gd name="T0" fmla="*/ 37 w 637"/>
                    <a:gd name="T1" fmla="*/ 1250 h 1688"/>
                    <a:gd name="T2" fmla="*/ 36 w 637"/>
                    <a:gd name="T3" fmla="*/ 1186 h 1688"/>
                    <a:gd name="T4" fmla="*/ 79 w 637"/>
                    <a:gd name="T5" fmla="*/ 1134 h 1688"/>
                    <a:gd name="T6" fmla="*/ 60 w 637"/>
                    <a:gd name="T7" fmla="*/ 1032 h 1688"/>
                    <a:gd name="T8" fmla="*/ 95 w 637"/>
                    <a:gd name="T9" fmla="*/ 992 h 1688"/>
                    <a:gd name="T10" fmla="*/ 55 w 637"/>
                    <a:gd name="T11" fmla="*/ 914 h 1688"/>
                    <a:gd name="T12" fmla="*/ 51 w 637"/>
                    <a:gd name="T13" fmla="*/ 811 h 1688"/>
                    <a:gd name="T14" fmla="*/ 64 w 637"/>
                    <a:gd name="T15" fmla="*/ 674 h 1688"/>
                    <a:gd name="T16" fmla="*/ 144 w 637"/>
                    <a:gd name="T17" fmla="*/ 637 h 1688"/>
                    <a:gd name="T18" fmla="*/ 130 w 637"/>
                    <a:gd name="T19" fmla="*/ 562 h 1688"/>
                    <a:gd name="T20" fmla="*/ 159 w 637"/>
                    <a:gd name="T21" fmla="*/ 397 h 1688"/>
                    <a:gd name="T22" fmla="*/ 203 w 637"/>
                    <a:gd name="T23" fmla="*/ 365 h 1688"/>
                    <a:gd name="T24" fmla="*/ 238 w 637"/>
                    <a:gd name="T25" fmla="*/ 250 h 1688"/>
                    <a:gd name="T26" fmla="*/ 243 w 637"/>
                    <a:gd name="T27" fmla="*/ 178 h 1688"/>
                    <a:gd name="T28" fmla="*/ 280 w 637"/>
                    <a:gd name="T29" fmla="*/ 141 h 1688"/>
                    <a:gd name="T30" fmla="*/ 309 w 637"/>
                    <a:gd name="T31" fmla="*/ 72 h 1688"/>
                    <a:gd name="T32" fmla="*/ 369 w 637"/>
                    <a:gd name="T33" fmla="*/ 90 h 1688"/>
                    <a:gd name="T34" fmla="*/ 397 w 637"/>
                    <a:gd name="T35" fmla="*/ 57 h 1688"/>
                    <a:gd name="T36" fmla="*/ 397 w 637"/>
                    <a:gd name="T37" fmla="*/ 0 h 1688"/>
                    <a:gd name="T38" fmla="*/ 447 w 637"/>
                    <a:gd name="T39" fmla="*/ 37 h 1688"/>
                    <a:gd name="T40" fmla="*/ 521 w 637"/>
                    <a:gd name="T41" fmla="*/ 71 h 1688"/>
                    <a:gd name="T42" fmla="*/ 553 w 637"/>
                    <a:gd name="T43" fmla="*/ 111 h 1688"/>
                    <a:gd name="T44" fmla="*/ 569 w 637"/>
                    <a:gd name="T45" fmla="*/ 186 h 1688"/>
                    <a:gd name="T46" fmla="*/ 597 w 637"/>
                    <a:gd name="T47" fmla="*/ 264 h 1688"/>
                    <a:gd name="T48" fmla="*/ 634 w 637"/>
                    <a:gd name="T49" fmla="*/ 356 h 1688"/>
                    <a:gd name="T50" fmla="*/ 548 w 637"/>
                    <a:gd name="T51" fmla="*/ 382 h 1688"/>
                    <a:gd name="T52" fmla="*/ 516 w 637"/>
                    <a:gd name="T53" fmla="*/ 455 h 1688"/>
                    <a:gd name="T54" fmla="*/ 515 w 637"/>
                    <a:gd name="T55" fmla="*/ 533 h 1688"/>
                    <a:gd name="T56" fmla="*/ 498 w 637"/>
                    <a:gd name="T57" fmla="*/ 615 h 1688"/>
                    <a:gd name="T58" fmla="*/ 416 w 637"/>
                    <a:gd name="T59" fmla="*/ 712 h 1688"/>
                    <a:gd name="T60" fmla="*/ 375 w 637"/>
                    <a:gd name="T61" fmla="*/ 770 h 1688"/>
                    <a:gd name="T62" fmla="*/ 369 w 637"/>
                    <a:gd name="T63" fmla="*/ 780 h 1688"/>
                    <a:gd name="T64" fmla="*/ 345 w 637"/>
                    <a:gd name="T65" fmla="*/ 815 h 1688"/>
                    <a:gd name="T66" fmla="*/ 354 w 637"/>
                    <a:gd name="T67" fmla="*/ 863 h 1688"/>
                    <a:gd name="T68" fmla="*/ 347 w 637"/>
                    <a:gd name="T69" fmla="*/ 911 h 1688"/>
                    <a:gd name="T70" fmla="*/ 361 w 637"/>
                    <a:gd name="T71" fmla="*/ 1039 h 1688"/>
                    <a:gd name="T72" fmla="*/ 403 w 637"/>
                    <a:gd name="T73" fmla="*/ 1049 h 1688"/>
                    <a:gd name="T74" fmla="*/ 431 w 637"/>
                    <a:gd name="T75" fmla="*/ 1096 h 1688"/>
                    <a:gd name="T76" fmla="*/ 458 w 637"/>
                    <a:gd name="T77" fmla="*/ 1138 h 1688"/>
                    <a:gd name="T78" fmla="*/ 432 w 637"/>
                    <a:gd name="T79" fmla="*/ 1223 h 1688"/>
                    <a:gd name="T80" fmla="*/ 413 w 637"/>
                    <a:gd name="T81" fmla="*/ 1221 h 1688"/>
                    <a:gd name="T82" fmla="*/ 371 w 637"/>
                    <a:gd name="T83" fmla="*/ 1266 h 1688"/>
                    <a:gd name="T84" fmla="*/ 324 w 637"/>
                    <a:gd name="T85" fmla="*/ 1277 h 1688"/>
                    <a:gd name="T86" fmla="*/ 345 w 637"/>
                    <a:gd name="T87" fmla="*/ 1295 h 1688"/>
                    <a:gd name="T88" fmla="*/ 357 w 637"/>
                    <a:gd name="T89" fmla="*/ 1335 h 1688"/>
                    <a:gd name="T90" fmla="*/ 342 w 637"/>
                    <a:gd name="T91" fmla="*/ 1381 h 1688"/>
                    <a:gd name="T92" fmla="*/ 357 w 637"/>
                    <a:gd name="T93" fmla="*/ 1430 h 1688"/>
                    <a:gd name="T94" fmla="*/ 348 w 637"/>
                    <a:gd name="T95" fmla="*/ 1523 h 1688"/>
                    <a:gd name="T96" fmla="*/ 283 w 637"/>
                    <a:gd name="T97" fmla="*/ 1581 h 1688"/>
                    <a:gd name="T98" fmla="*/ 231 w 637"/>
                    <a:gd name="T99" fmla="*/ 1604 h 1688"/>
                    <a:gd name="T100" fmla="*/ 219 w 637"/>
                    <a:gd name="T101" fmla="*/ 1663 h 1688"/>
                    <a:gd name="T102" fmla="*/ 166 w 637"/>
                    <a:gd name="T103" fmla="*/ 1688 h 1688"/>
                    <a:gd name="T104" fmla="*/ 137 w 637"/>
                    <a:gd name="T105" fmla="*/ 1640 h 1688"/>
                    <a:gd name="T106" fmla="*/ 126 w 637"/>
                    <a:gd name="T107" fmla="*/ 1587 h 1688"/>
                    <a:gd name="T108" fmla="*/ 130 w 637"/>
                    <a:gd name="T109" fmla="*/ 1559 h 1688"/>
                    <a:gd name="T110" fmla="*/ 87 w 637"/>
                    <a:gd name="T111" fmla="*/ 1491 h 1688"/>
                    <a:gd name="T112" fmla="*/ 58 w 637"/>
                    <a:gd name="T113" fmla="*/ 1426 h 1688"/>
                    <a:gd name="T114" fmla="*/ 51 w 637"/>
                    <a:gd name="T115" fmla="*/ 1348 h 1688"/>
                    <a:gd name="T116" fmla="*/ 29 w 637"/>
                    <a:gd name="T117" fmla="*/ 1338 h 1688"/>
                    <a:gd name="T118" fmla="*/ 12 w 637"/>
                    <a:gd name="T119" fmla="*/ 1306 h 1688"/>
                    <a:gd name="T120" fmla="*/ 1 w 637"/>
                    <a:gd name="T121" fmla="*/ 1254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7" h="1688">
                      <a:moveTo>
                        <a:pt x="10" y="1255"/>
                      </a:moveTo>
                      <a:lnTo>
                        <a:pt x="10" y="1255"/>
                      </a:lnTo>
                      <a:lnTo>
                        <a:pt x="11" y="1257"/>
                      </a:lnTo>
                      <a:lnTo>
                        <a:pt x="14" y="1263"/>
                      </a:lnTo>
                      <a:lnTo>
                        <a:pt x="15" y="1266"/>
                      </a:lnTo>
                      <a:lnTo>
                        <a:pt x="18" y="1268"/>
                      </a:lnTo>
                      <a:lnTo>
                        <a:pt x="22" y="1270"/>
                      </a:lnTo>
                      <a:lnTo>
                        <a:pt x="26" y="1271"/>
                      </a:lnTo>
                      <a:lnTo>
                        <a:pt x="26" y="1271"/>
                      </a:lnTo>
                      <a:lnTo>
                        <a:pt x="29" y="1270"/>
                      </a:lnTo>
                      <a:lnTo>
                        <a:pt x="32" y="1269"/>
                      </a:lnTo>
                      <a:lnTo>
                        <a:pt x="33" y="1267"/>
                      </a:lnTo>
                      <a:lnTo>
                        <a:pt x="36" y="1265"/>
                      </a:lnTo>
                      <a:lnTo>
                        <a:pt x="37" y="1258"/>
                      </a:lnTo>
                      <a:lnTo>
                        <a:pt x="37" y="1250"/>
                      </a:lnTo>
                      <a:lnTo>
                        <a:pt x="37" y="1250"/>
                      </a:lnTo>
                      <a:lnTo>
                        <a:pt x="39" y="1241"/>
                      </a:lnTo>
                      <a:lnTo>
                        <a:pt x="41" y="1234"/>
                      </a:lnTo>
                      <a:lnTo>
                        <a:pt x="43" y="1225"/>
                      </a:lnTo>
                      <a:lnTo>
                        <a:pt x="43" y="1214"/>
                      </a:lnTo>
                      <a:lnTo>
                        <a:pt x="43" y="1214"/>
                      </a:lnTo>
                      <a:lnTo>
                        <a:pt x="43" y="1209"/>
                      </a:lnTo>
                      <a:lnTo>
                        <a:pt x="41" y="1206"/>
                      </a:lnTo>
                      <a:lnTo>
                        <a:pt x="37" y="1200"/>
                      </a:lnTo>
                      <a:lnTo>
                        <a:pt x="33" y="1196"/>
                      </a:lnTo>
                      <a:lnTo>
                        <a:pt x="32" y="1194"/>
                      </a:lnTo>
                      <a:lnTo>
                        <a:pt x="33" y="1191"/>
                      </a:lnTo>
                      <a:lnTo>
                        <a:pt x="33" y="1191"/>
                      </a:lnTo>
                      <a:lnTo>
                        <a:pt x="35" y="1189"/>
                      </a:lnTo>
                      <a:lnTo>
                        <a:pt x="36" y="1186"/>
                      </a:lnTo>
                      <a:lnTo>
                        <a:pt x="39" y="1184"/>
                      </a:lnTo>
                      <a:lnTo>
                        <a:pt x="40" y="1183"/>
                      </a:lnTo>
                      <a:lnTo>
                        <a:pt x="42" y="1181"/>
                      </a:lnTo>
                      <a:lnTo>
                        <a:pt x="43" y="1178"/>
                      </a:lnTo>
                      <a:lnTo>
                        <a:pt x="44" y="1173"/>
                      </a:lnTo>
                      <a:lnTo>
                        <a:pt x="44" y="1173"/>
                      </a:lnTo>
                      <a:lnTo>
                        <a:pt x="44" y="1168"/>
                      </a:lnTo>
                      <a:lnTo>
                        <a:pt x="46" y="1165"/>
                      </a:lnTo>
                      <a:lnTo>
                        <a:pt x="49" y="1161"/>
                      </a:lnTo>
                      <a:lnTo>
                        <a:pt x="52" y="1158"/>
                      </a:lnTo>
                      <a:lnTo>
                        <a:pt x="58" y="1153"/>
                      </a:lnTo>
                      <a:lnTo>
                        <a:pt x="66" y="1147"/>
                      </a:lnTo>
                      <a:lnTo>
                        <a:pt x="66" y="1147"/>
                      </a:lnTo>
                      <a:lnTo>
                        <a:pt x="73" y="1140"/>
                      </a:lnTo>
                      <a:lnTo>
                        <a:pt x="79" y="1134"/>
                      </a:lnTo>
                      <a:lnTo>
                        <a:pt x="81" y="1129"/>
                      </a:lnTo>
                      <a:lnTo>
                        <a:pt x="83" y="1125"/>
                      </a:lnTo>
                      <a:lnTo>
                        <a:pt x="84" y="1121"/>
                      </a:lnTo>
                      <a:lnTo>
                        <a:pt x="85" y="1114"/>
                      </a:lnTo>
                      <a:lnTo>
                        <a:pt x="85" y="1114"/>
                      </a:lnTo>
                      <a:lnTo>
                        <a:pt x="86" y="1102"/>
                      </a:lnTo>
                      <a:lnTo>
                        <a:pt x="86" y="1092"/>
                      </a:lnTo>
                      <a:lnTo>
                        <a:pt x="86" y="1085"/>
                      </a:lnTo>
                      <a:lnTo>
                        <a:pt x="84" y="1080"/>
                      </a:lnTo>
                      <a:lnTo>
                        <a:pt x="83" y="1075"/>
                      </a:lnTo>
                      <a:lnTo>
                        <a:pt x="80" y="1068"/>
                      </a:lnTo>
                      <a:lnTo>
                        <a:pt x="80" y="1068"/>
                      </a:lnTo>
                      <a:lnTo>
                        <a:pt x="67" y="1046"/>
                      </a:lnTo>
                      <a:lnTo>
                        <a:pt x="62" y="1036"/>
                      </a:lnTo>
                      <a:lnTo>
                        <a:pt x="60" y="1032"/>
                      </a:lnTo>
                      <a:lnTo>
                        <a:pt x="60" y="1027"/>
                      </a:lnTo>
                      <a:lnTo>
                        <a:pt x="60" y="1027"/>
                      </a:lnTo>
                      <a:lnTo>
                        <a:pt x="61" y="1023"/>
                      </a:lnTo>
                      <a:lnTo>
                        <a:pt x="61" y="1020"/>
                      </a:lnTo>
                      <a:lnTo>
                        <a:pt x="64" y="1018"/>
                      </a:lnTo>
                      <a:lnTo>
                        <a:pt x="65" y="1016"/>
                      </a:lnTo>
                      <a:lnTo>
                        <a:pt x="70" y="1014"/>
                      </a:lnTo>
                      <a:lnTo>
                        <a:pt x="76" y="1014"/>
                      </a:lnTo>
                      <a:lnTo>
                        <a:pt x="76" y="1014"/>
                      </a:lnTo>
                      <a:lnTo>
                        <a:pt x="82" y="1013"/>
                      </a:lnTo>
                      <a:lnTo>
                        <a:pt x="85" y="1012"/>
                      </a:lnTo>
                      <a:lnTo>
                        <a:pt x="87" y="1009"/>
                      </a:lnTo>
                      <a:lnTo>
                        <a:pt x="89" y="1004"/>
                      </a:lnTo>
                      <a:lnTo>
                        <a:pt x="89" y="1004"/>
                      </a:lnTo>
                      <a:lnTo>
                        <a:pt x="95" y="992"/>
                      </a:lnTo>
                      <a:lnTo>
                        <a:pt x="96" y="986"/>
                      </a:lnTo>
                      <a:lnTo>
                        <a:pt x="96" y="979"/>
                      </a:lnTo>
                      <a:lnTo>
                        <a:pt x="96" y="979"/>
                      </a:lnTo>
                      <a:lnTo>
                        <a:pt x="96" y="969"/>
                      </a:lnTo>
                      <a:lnTo>
                        <a:pt x="96" y="969"/>
                      </a:lnTo>
                      <a:lnTo>
                        <a:pt x="96" y="969"/>
                      </a:lnTo>
                      <a:lnTo>
                        <a:pt x="96" y="969"/>
                      </a:lnTo>
                      <a:lnTo>
                        <a:pt x="73" y="947"/>
                      </a:lnTo>
                      <a:lnTo>
                        <a:pt x="73" y="947"/>
                      </a:lnTo>
                      <a:lnTo>
                        <a:pt x="66" y="940"/>
                      </a:lnTo>
                      <a:lnTo>
                        <a:pt x="60" y="934"/>
                      </a:lnTo>
                      <a:lnTo>
                        <a:pt x="58" y="929"/>
                      </a:lnTo>
                      <a:lnTo>
                        <a:pt x="56" y="926"/>
                      </a:lnTo>
                      <a:lnTo>
                        <a:pt x="55" y="921"/>
                      </a:lnTo>
                      <a:lnTo>
                        <a:pt x="55" y="914"/>
                      </a:lnTo>
                      <a:lnTo>
                        <a:pt x="55" y="914"/>
                      </a:lnTo>
                      <a:lnTo>
                        <a:pt x="55" y="904"/>
                      </a:lnTo>
                      <a:lnTo>
                        <a:pt x="56" y="896"/>
                      </a:lnTo>
                      <a:lnTo>
                        <a:pt x="58" y="889"/>
                      </a:lnTo>
                      <a:lnTo>
                        <a:pt x="58" y="878"/>
                      </a:lnTo>
                      <a:lnTo>
                        <a:pt x="58" y="878"/>
                      </a:lnTo>
                      <a:lnTo>
                        <a:pt x="59" y="866"/>
                      </a:lnTo>
                      <a:lnTo>
                        <a:pt x="59" y="858"/>
                      </a:lnTo>
                      <a:lnTo>
                        <a:pt x="60" y="851"/>
                      </a:lnTo>
                      <a:lnTo>
                        <a:pt x="61" y="844"/>
                      </a:lnTo>
                      <a:lnTo>
                        <a:pt x="61" y="844"/>
                      </a:lnTo>
                      <a:lnTo>
                        <a:pt x="60" y="840"/>
                      </a:lnTo>
                      <a:lnTo>
                        <a:pt x="59" y="835"/>
                      </a:lnTo>
                      <a:lnTo>
                        <a:pt x="55" y="825"/>
                      </a:lnTo>
                      <a:lnTo>
                        <a:pt x="51" y="811"/>
                      </a:lnTo>
                      <a:lnTo>
                        <a:pt x="49" y="805"/>
                      </a:lnTo>
                      <a:lnTo>
                        <a:pt x="49" y="796"/>
                      </a:lnTo>
                      <a:lnTo>
                        <a:pt x="49" y="796"/>
                      </a:lnTo>
                      <a:lnTo>
                        <a:pt x="49" y="781"/>
                      </a:lnTo>
                      <a:lnTo>
                        <a:pt x="49" y="769"/>
                      </a:lnTo>
                      <a:lnTo>
                        <a:pt x="50" y="756"/>
                      </a:lnTo>
                      <a:lnTo>
                        <a:pt x="50" y="740"/>
                      </a:lnTo>
                      <a:lnTo>
                        <a:pt x="50" y="740"/>
                      </a:lnTo>
                      <a:lnTo>
                        <a:pt x="50" y="722"/>
                      </a:lnTo>
                      <a:lnTo>
                        <a:pt x="50" y="713"/>
                      </a:lnTo>
                      <a:lnTo>
                        <a:pt x="50" y="706"/>
                      </a:lnTo>
                      <a:lnTo>
                        <a:pt x="51" y="697"/>
                      </a:lnTo>
                      <a:lnTo>
                        <a:pt x="54" y="690"/>
                      </a:lnTo>
                      <a:lnTo>
                        <a:pt x="57" y="682"/>
                      </a:lnTo>
                      <a:lnTo>
                        <a:pt x="64" y="674"/>
                      </a:lnTo>
                      <a:lnTo>
                        <a:pt x="64" y="674"/>
                      </a:lnTo>
                      <a:lnTo>
                        <a:pt x="74" y="660"/>
                      </a:lnTo>
                      <a:lnTo>
                        <a:pt x="80" y="653"/>
                      </a:lnTo>
                      <a:lnTo>
                        <a:pt x="85" y="649"/>
                      </a:lnTo>
                      <a:lnTo>
                        <a:pt x="92" y="646"/>
                      </a:lnTo>
                      <a:lnTo>
                        <a:pt x="98" y="643"/>
                      </a:lnTo>
                      <a:lnTo>
                        <a:pt x="105" y="642"/>
                      </a:lnTo>
                      <a:lnTo>
                        <a:pt x="115" y="643"/>
                      </a:lnTo>
                      <a:lnTo>
                        <a:pt x="115" y="643"/>
                      </a:lnTo>
                      <a:lnTo>
                        <a:pt x="125" y="644"/>
                      </a:lnTo>
                      <a:lnTo>
                        <a:pt x="132" y="646"/>
                      </a:lnTo>
                      <a:lnTo>
                        <a:pt x="138" y="644"/>
                      </a:lnTo>
                      <a:lnTo>
                        <a:pt x="141" y="643"/>
                      </a:lnTo>
                      <a:lnTo>
                        <a:pt x="143" y="640"/>
                      </a:lnTo>
                      <a:lnTo>
                        <a:pt x="144" y="637"/>
                      </a:lnTo>
                      <a:lnTo>
                        <a:pt x="147" y="627"/>
                      </a:lnTo>
                      <a:lnTo>
                        <a:pt x="147" y="627"/>
                      </a:lnTo>
                      <a:lnTo>
                        <a:pt x="150" y="615"/>
                      </a:lnTo>
                      <a:lnTo>
                        <a:pt x="151" y="604"/>
                      </a:lnTo>
                      <a:lnTo>
                        <a:pt x="150" y="598"/>
                      </a:lnTo>
                      <a:lnTo>
                        <a:pt x="148" y="594"/>
                      </a:lnTo>
                      <a:lnTo>
                        <a:pt x="146" y="590"/>
                      </a:lnTo>
                      <a:lnTo>
                        <a:pt x="142" y="585"/>
                      </a:lnTo>
                      <a:lnTo>
                        <a:pt x="142" y="585"/>
                      </a:lnTo>
                      <a:lnTo>
                        <a:pt x="133" y="580"/>
                      </a:lnTo>
                      <a:lnTo>
                        <a:pt x="128" y="576"/>
                      </a:lnTo>
                      <a:lnTo>
                        <a:pt x="126" y="574"/>
                      </a:lnTo>
                      <a:lnTo>
                        <a:pt x="126" y="570"/>
                      </a:lnTo>
                      <a:lnTo>
                        <a:pt x="127" y="567"/>
                      </a:lnTo>
                      <a:lnTo>
                        <a:pt x="130" y="562"/>
                      </a:lnTo>
                      <a:lnTo>
                        <a:pt x="130" y="562"/>
                      </a:lnTo>
                      <a:lnTo>
                        <a:pt x="135" y="556"/>
                      </a:lnTo>
                      <a:lnTo>
                        <a:pt x="139" y="549"/>
                      </a:lnTo>
                      <a:lnTo>
                        <a:pt x="146" y="529"/>
                      </a:lnTo>
                      <a:lnTo>
                        <a:pt x="154" y="509"/>
                      </a:lnTo>
                      <a:lnTo>
                        <a:pt x="156" y="499"/>
                      </a:lnTo>
                      <a:lnTo>
                        <a:pt x="157" y="490"/>
                      </a:lnTo>
                      <a:lnTo>
                        <a:pt x="157" y="490"/>
                      </a:lnTo>
                      <a:lnTo>
                        <a:pt x="159" y="469"/>
                      </a:lnTo>
                      <a:lnTo>
                        <a:pt x="161" y="447"/>
                      </a:lnTo>
                      <a:lnTo>
                        <a:pt x="162" y="424"/>
                      </a:lnTo>
                      <a:lnTo>
                        <a:pt x="162" y="415"/>
                      </a:lnTo>
                      <a:lnTo>
                        <a:pt x="161" y="408"/>
                      </a:lnTo>
                      <a:lnTo>
                        <a:pt x="161" y="408"/>
                      </a:lnTo>
                      <a:lnTo>
                        <a:pt x="159" y="397"/>
                      </a:lnTo>
                      <a:lnTo>
                        <a:pt x="159" y="394"/>
                      </a:lnTo>
                      <a:lnTo>
                        <a:pt x="159" y="391"/>
                      </a:lnTo>
                      <a:lnTo>
                        <a:pt x="160" y="389"/>
                      </a:lnTo>
                      <a:lnTo>
                        <a:pt x="162" y="388"/>
                      </a:lnTo>
                      <a:lnTo>
                        <a:pt x="166" y="386"/>
                      </a:lnTo>
                      <a:lnTo>
                        <a:pt x="170" y="386"/>
                      </a:lnTo>
                      <a:lnTo>
                        <a:pt x="170" y="386"/>
                      </a:lnTo>
                      <a:lnTo>
                        <a:pt x="175" y="386"/>
                      </a:lnTo>
                      <a:lnTo>
                        <a:pt x="181" y="386"/>
                      </a:lnTo>
                      <a:lnTo>
                        <a:pt x="186" y="384"/>
                      </a:lnTo>
                      <a:lnTo>
                        <a:pt x="192" y="382"/>
                      </a:lnTo>
                      <a:lnTo>
                        <a:pt x="196" y="379"/>
                      </a:lnTo>
                      <a:lnTo>
                        <a:pt x="200" y="375"/>
                      </a:lnTo>
                      <a:lnTo>
                        <a:pt x="202" y="370"/>
                      </a:lnTo>
                      <a:lnTo>
                        <a:pt x="203" y="365"/>
                      </a:lnTo>
                      <a:lnTo>
                        <a:pt x="203" y="365"/>
                      </a:lnTo>
                      <a:lnTo>
                        <a:pt x="202" y="353"/>
                      </a:lnTo>
                      <a:lnTo>
                        <a:pt x="202" y="339"/>
                      </a:lnTo>
                      <a:lnTo>
                        <a:pt x="203" y="332"/>
                      </a:lnTo>
                      <a:lnTo>
                        <a:pt x="205" y="324"/>
                      </a:lnTo>
                      <a:lnTo>
                        <a:pt x="209" y="318"/>
                      </a:lnTo>
                      <a:lnTo>
                        <a:pt x="213" y="310"/>
                      </a:lnTo>
                      <a:lnTo>
                        <a:pt x="213" y="310"/>
                      </a:lnTo>
                      <a:lnTo>
                        <a:pt x="224" y="295"/>
                      </a:lnTo>
                      <a:lnTo>
                        <a:pt x="231" y="280"/>
                      </a:lnTo>
                      <a:lnTo>
                        <a:pt x="238" y="265"/>
                      </a:lnTo>
                      <a:lnTo>
                        <a:pt x="239" y="258"/>
                      </a:lnTo>
                      <a:lnTo>
                        <a:pt x="239" y="254"/>
                      </a:lnTo>
                      <a:lnTo>
                        <a:pt x="239" y="254"/>
                      </a:lnTo>
                      <a:lnTo>
                        <a:pt x="238" y="250"/>
                      </a:lnTo>
                      <a:lnTo>
                        <a:pt x="237" y="245"/>
                      </a:lnTo>
                      <a:lnTo>
                        <a:pt x="232" y="235"/>
                      </a:lnTo>
                      <a:lnTo>
                        <a:pt x="230" y="229"/>
                      </a:lnTo>
                      <a:lnTo>
                        <a:pt x="229" y="224"/>
                      </a:lnTo>
                      <a:lnTo>
                        <a:pt x="229" y="220"/>
                      </a:lnTo>
                      <a:lnTo>
                        <a:pt x="231" y="215"/>
                      </a:lnTo>
                      <a:lnTo>
                        <a:pt x="231" y="215"/>
                      </a:lnTo>
                      <a:lnTo>
                        <a:pt x="235" y="208"/>
                      </a:lnTo>
                      <a:lnTo>
                        <a:pt x="237" y="200"/>
                      </a:lnTo>
                      <a:lnTo>
                        <a:pt x="238" y="193"/>
                      </a:lnTo>
                      <a:lnTo>
                        <a:pt x="239" y="186"/>
                      </a:lnTo>
                      <a:lnTo>
                        <a:pt x="239" y="186"/>
                      </a:lnTo>
                      <a:lnTo>
                        <a:pt x="239" y="183"/>
                      </a:lnTo>
                      <a:lnTo>
                        <a:pt x="240" y="181"/>
                      </a:lnTo>
                      <a:lnTo>
                        <a:pt x="243" y="178"/>
                      </a:lnTo>
                      <a:lnTo>
                        <a:pt x="247" y="174"/>
                      </a:lnTo>
                      <a:lnTo>
                        <a:pt x="248" y="171"/>
                      </a:lnTo>
                      <a:lnTo>
                        <a:pt x="248" y="168"/>
                      </a:lnTo>
                      <a:lnTo>
                        <a:pt x="248" y="168"/>
                      </a:lnTo>
                      <a:lnTo>
                        <a:pt x="250" y="163"/>
                      </a:lnTo>
                      <a:lnTo>
                        <a:pt x="252" y="158"/>
                      </a:lnTo>
                      <a:lnTo>
                        <a:pt x="255" y="153"/>
                      </a:lnTo>
                      <a:lnTo>
                        <a:pt x="259" y="148"/>
                      </a:lnTo>
                      <a:lnTo>
                        <a:pt x="268" y="138"/>
                      </a:lnTo>
                      <a:lnTo>
                        <a:pt x="271" y="136"/>
                      </a:lnTo>
                      <a:lnTo>
                        <a:pt x="273" y="135"/>
                      </a:lnTo>
                      <a:lnTo>
                        <a:pt x="273" y="135"/>
                      </a:lnTo>
                      <a:lnTo>
                        <a:pt x="275" y="135"/>
                      </a:lnTo>
                      <a:lnTo>
                        <a:pt x="278" y="137"/>
                      </a:lnTo>
                      <a:lnTo>
                        <a:pt x="280" y="141"/>
                      </a:lnTo>
                      <a:lnTo>
                        <a:pt x="284" y="147"/>
                      </a:lnTo>
                      <a:lnTo>
                        <a:pt x="286" y="148"/>
                      </a:lnTo>
                      <a:lnTo>
                        <a:pt x="290" y="149"/>
                      </a:lnTo>
                      <a:lnTo>
                        <a:pt x="290" y="149"/>
                      </a:lnTo>
                      <a:lnTo>
                        <a:pt x="296" y="148"/>
                      </a:lnTo>
                      <a:lnTo>
                        <a:pt x="299" y="147"/>
                      </a:lnTo>
                      <a:lnTo>
                        <a:pt x="300" y="145"/>
                      </a:lnTo>
                      <a:lnTo>
                        <a:pt x="301" y="142"/>
                      </a:lnTo>
                      <a:lnTo>
                        <a:pt x="302" y="139"/>
                      </a:lnTo>
                      <a:lnTo>
                        <a:pt x="303" y="131"/>
                      </a:lnTo>
                      <a:lnTo>
                        <a:pt x="303" y="131"/>
                      </a:lnTo>
                      <a:lnTo>
                        <a:pt x="304" y="80"/>
                      </a:lnTo>
                      <a:lnTo>
                        <a:pt x="304" y="80"/>
                      </a:lnTo>
                      <a:lnTo>
                        <a:pt x="307" y="75"/>
                      </a:lnTo>
                      <a:lnTo>
                        <a:pt x="309" y="72"/>
                      </a:lnTo>
                      <a:lnTo>
                        <a:pt x="311" y="72"/>
                      </a:lnTo>
                      <a:lnTo>
                        <a:pt x="312" y="72"/>
                      </a:lnTo>
                      <a:lnTo>
                        <a:pt x="312" y="72"/>
                      </a:lnTo>
                      <a:lnTo>
                        <a:pt x="316" y="76"/>
                      </a:lnTo>
                      <a:lnTo>
                        <a:pt x="321" y="78"/>
                      </a:lnTo>
                      <a:lnTo>
                        <a:pt x="327" y="79"/>
                      </a:lnTo>
                      <a:lnTo>
                        <a:pt x="337" y="79"/>
                      </a:lnTo>
                      <a:lnTo>
                        <a:pt x="337" y="79"/>
                      </a:lnTo>
                      <a:lnTo>
                        <a:pt x="341" y="79"/>
                      </a:lnTo>
                      <a:lnTo>
                        <a:pt x="345" y="80"/>
                      </a:lnTo>
                      <a:lnTo>
                        <a:pt x="352" y="83"/>
                      </a:lnTo>
                      <a:lnTo>
                        <a:pt x="359" y="88"/>
                      </a:lnTo>
                      <a:lnTo>
                        <a:pt x="365" y="89"/>
                      </a:lnTo>
                      <a:lnTo>
                        <a:pt x="369" y="90"/>
                      </a:lnTo>
                      <a:lnTo>
                        <a:pt x="369" y="90"/>
                      </a:lnTo>
                      <a:lnTo>
                        <a:pt x="381" y="92"/>
                      </a:lnTo>
                      <a:lnTo>
                        <a:pt x="389" y="93"/>
                      </a:lnTo>
                      <a:lnTo>
                        <a:pt x="393" y="93"/>
                      </a:lnTo>
                      <a:lnTo>
                        <a:pt x="396" y="93"/>
                      </a:lnTo>
                      <a:lnTo>
                        <a:pt x="398" y="92"/>
                      </a:lnTo>
                      <a:lnTo>
                        <a:pt x="399" y="90"/>
                      </a:lnTo>
                      <a:lnTo>
                        <a:pt x="399" y="90"/>
                      </a:lnTo>
                      <a:lnTo>
                        <a:pt x="402" y="83"/>
                      </a:lnTo>
                      <a:lnTo>
                        <a:pt x="404" y="75"/>
                      </a:lnTo>
                      <a:lnTo>
                        <a:pt x="404" y="71"/>
                      </a:lnTo>
                      <a:lnTo>
                        <a:pt x="404" y="67"/>
                      </a:lnTo>
                      <a:lnTo>
                        <a:pt x="403" y="64"/>
                      </a:lnTo>
                      <a:lnTo>
                        <a:pt x="401" y="62"/>
                      </a:lnTo>
                      <a:lnTo>
                        <a:pt x="401" y="62"/>
                      </a:lnTo>
                      <a:lnTo>
                        <a:pt x="397" y="57"/>
                      </a:lnTo>
                      <a:lnTo>
                        <a:pt x="395" y="54"/>
                      </a:lnTo>
                      <a:lnTo>
                        <a:pt x="394" y="50"/>
                      </a:lnTo>
                      <a:lnTo>
                        <a:pt x="395" y="45"/>
                      </a:lnTo>
                      <a:lnTo>
                        <a:pt x="395" y="45"/>
                      </a:lnTo>
                      <a:lnTo>
                        <a:pt x="398" y="31"/>
                      </a:lnTo>
                      <a:lnTo>
                        <a:pt x="398" y="24"/>
                      </a:lnTo>
                      <a:lnTo>
                        <a:pt x="397" y="21"/>
                      </a:lnTo>
                      <a:lnTo>
                        <a:pt x="395" y="17"/>
                      </a:lnTo>
                      <a:lnTo>
                        <a:pt x="395" y="17"/>
                      </a:lnTo>
                      <a:lnTo>
                        <a:pt x="391" y="10"/>
                      </a:lnTo>
                      <a:lnTo>
                        <a:pt x="390" y="6"/>
                      </a:lnTo>
                      <a:lnTo>
                        <a:pt x="390" y="4"/>
                      </a:lnTo>
                      <a:lnTo>
                        <a:pt x="393" y="3"/>
                      </a:lnTo>
                      <a:lnTo>
                        <a:pt x="397" y="0"/>
                      </a:lnTo>
                      <a:lnTo>
                        <a:pt x="397" y="0"/>
                      </a:lnTo>
                      <a:lnTo>
                        <a:pt x="402" y="0"/>
                      </a:lnTo>
                      <a:lnTo>
                        <a:pt x="407" y="2"/>
                      </a:lnTo>
                      <a:lnTo>
                        <a:pt x="409" y="6"/>
                      </a:lnTo>
                      <a:lnTo>
                        <a:pt x="411" y="11"/>
                      </a:lnTo>
                      <a:lnTo>
                        <a:pt x="411" y="11"/>
                      </a:lnTo>
                      <a:lnTo>
                        <a:pt x="413" y="18"/>
                      </a:lnTo>
                      <a:lnTo>
                        <a:pt x="415" y="22"/>
                      </a:lnTo>
                      <a:lnTo>
                        <a:pt x="419" y="24"/>
                      </a:lnTo>
                      <a:lnTo>
                        <a:pt x="426" y="25"/>
                      </a:lnTo>
                      <a:lnTo>
                        <a:pt x="426" y="25"/>
                      </a:lnTo>
                      <a:lnTo>
                        <a:pt x="430" y="25"/>
                      </a:lnTo>
                      <a:lnTo>
                        <a:pt x="433" y="26"/>
                      </a:lnTo>
                      <a:lnTo>
                        <a:pt x="438" y="27"/>
                      </a:lnTo>
                      <a:lnTo>
                        <a:pt x="441" y="31"/>
                      </a:lnTo>
                      <a:lnTo>
                        <a:pt x="447" y="37"/>
                      </a:lnTo>
                      <a:lnTo>
                        <a:pt x="453" y="46"/>
                      </a:lnTo>
                      <a:lnTo>
                        <a:pt x="453" y="46"/>
                      </a:lnTo>
                      <a:lnTo>
                        <a:pt x="456" y="51"/>
                      </a:lnTo>
                      <a:lnTo>
                        <a:pt x="459" y="54"/>
                      </a:lnTo>
                      <a:lnTo>
                        <a:pt x="462" y="56"/>
                      </a:lnTo>
                      <a:lnTo>
                        <a:pt x="467" y="59"/>
                      </a:lnTo>
                      <a:lnTo>
                        <a:pt x="476" y="60"/>
                      </a:lnTo>
                      <a:lnTo>
                        <a:pt x="488" y="61"/>
                      </a:lnTo>
                      <a:lnTo>
                        <a:pt x="488" y="61"/>
                      </a:lnTo>
                      <a:lnTo>
                        <a:pt x="500" y="61"/>
                      </a:lnTo>
                      <a:lnTo>
                        <a:pt x="510" y="62"/>
                      </a:lnTo>
                      <a:lnTo>
                        <a:pt x="513" y="63"/>
                      </a:lnTo>
                      <a:lnTo>
                        <a:pt x="516" y="65"/>
                      </a:lnTo>
                      <a:lnTo>
                        <a:pt x="519" y="68"/>
                      </a:lnTo>
                      <a:lnTo>
                        <a:pt x="521" y="71"/>
                      </a:lnTo>
                      <a:lnTo>
                        <a:pt x="521" y="71"/>
                      </a:lnTo>
                      <a:lnTo>
                        <a:pt x="524" y="77"/>
                      </a:lnTo>
                      <a:lnTo>
                        <a:pt x="525" y="81"/>
                      </a:lnTo>
                      <a:lnTo>
                        <a:pt x="528" y="83"/>
                      </a:lnTo>
                      <a:lnTo>
                        <a:pt x="532" y="84"/>
                      </a:lnTo>
                      <a:lnTo>
                        <a:pt x="532" y="84"/>
                      </a:lnTo>
                      <a:lnTo>
                        <a:pt x="534" y="84"/>
                      </a:lnTo>
                      <a:lnTo>
                        <a:pt x="537" y="86"/>
                      </a:lnTo>
                      <a:lnTo>
                        <a:pt x="539" y="91"/>
                      </a:lnTo>
                      <a:lnTo>
                        <a:pt x="540" y="95"/>
                      </a:lnTo>
                      <a:lnTo>
                        <a:pt x="542" y="98"/>
                      </a:lnTo>
                      <a:lnTo>
                        <a:pt x="544" y="102"/>
                      </a:lnTo>
                      <a:lnTo>
                        <a:pt x="544" y="102"/>
                      </a:lnTo>
                      <a:lnTo>
                        <a:pt x="548" y="106"/>
                      </a:lnTo>
                      <a:lnTo>
                        <a:pt x="553" y="111"/>
                      </a:lnTo>
                      <a:lnTo>
                        <a:pt x="555" y="119"/>
                      </a:lnTo>
                      <a:lnTo>
                        <a:pt x="557" y="129"/>
                      </a:lnTo>
                      <a:lnTo>
                        <a:pt x="557" y="129"/>
                      </a:lnTo>
                      <a:lnTo>
                        <a:pt x="557" y="143"/>
                      </a:lnTo>
                      <a:lnTo>
                        <a:pt x="559" y="155"/>
                      </a:lnTo>
                      <a:lnTo>
                        <a:pt x="562" y="165"/>
                      </a:lnTo>
                      <a:lnTo>
                        <a:pt x="565" y="168"/>
                      </a:lnTo>
                      <a:lnTo>
                        <a:pt x="568" y="170"/>
                      </a:lnTo>
                      <a:lnTo>
                        <a:pt x="568" y="170"/>
                      </a:lnTo>
                      <a:lnTo>
                        <a:pt x="571" y="174"/>
                      </a:lnTo>
                      <a:lnTo>
                        <a:pt x="573" y="175"/>
                      </a:lnTo>
                      <a:lnTo>
                        <a:pt x="571" y="178"/>
                      </a:lnTo>
                      <a:lnTo>
                        <a:pt x="571" y="178"/>
                      </a:lnTo>
                      <a:lnTo>
                        <a:pt x="569" y="183"/>
                      </a:lnTo>
                      <a:lnTo>
                        <a:pt x="569" y="186"/>
                      </a:lnTo>
                      <a:lnTo>
                        <a:pt x="568" y="193"/>
                      </a:lnTo>
                      <a:lnTo>
                        <a:pt x="568" y="193"/>
                      </a:lnTo>
                      <a:lnTo>
                        <a:pt x="569" y="197"/>
                      </a:lnTo>
                      <a:lnTo>
                        <a:pt x="570" y="200"/>
                      </a:lnTo>
                      <a:lnTo>
                        <a:pt x="573" y="207"/>
                      </a:lnTo>
                      <a:lnTo>
                        <a:pt x="580" y="215"/>
                      </a:lnTo>
                      <a:lnTo>
                        <a:pt x="586" y="225"/>
                      </a:lnTo>
                      <a:lnTo>
                        <a:pt x="586" y="225"/>
                      </a:lnTo>
                      <a:lnTo>
                        <a:pt x="594" y="237"/>
                      </a:lnTo>
                      <a:lnTo>
                        <a:pt x="598" y="246"/>
                      </a:lnTo>
                      <a:lnTo>
                        <a:pt x="599" y="250"/>
                      </a:lnTo>
                      <a:lnTo>
                        <a:pt x="599" y="254"/>
                      </a:lnTo>
                      <a:lnTo>
                        <a:pt x="598" y="258"/>
                      </a:lnTo>
                      <a:lnTo>
                        <a:pt x="597" y="264"/>
                      </a:lnTo>
                      <a:lnTo>
                        <a:pt x="597" y="264"/>
                      </a:lnTo>
                      <a:lnTo>
                        <a:pt x="595" y="269"/>
                      </a:lnTo>
                      <a:lnTo>
                        <a:pt x="593" y="277"/>
                      </a:lnTo>
                      <a:lnTo>
                        <a:pt x="593" y="292"/>
                      </a:lnTo>
                      <a:lnTo>
                        <a:pt x="594" y="306"/>
                      </a:lnTo>
                      <a:lnTo>
                        <a:pt x="595" y="311"/>
                      </a:lnTo>
                      <a:lnTo>
                        <a:pt x="595" y="311"/>
                      </a:lnTo>
                      <a:lnTo>
                        <a:pt x="602" y="322"/>
                      </a:lnTo>
                      <a:lnTo>
                        <a:pt x="610" y="332"/>
                      </a:lnTo>
                      <a:lnTo>
                        <a:pt x="618" y="340"/>
                      </a:lnTo>
                      <a:lnTo>
                        <a:pt x="618" y="340"/>
                      </a:lnTo>
                      <a:lnTo>
                        <a:pt x="633" y="352"/>
                      </a:lnTo>
                      <a:lnTo>
                        <a:pt x="637" y="355"/>
                      </a:lnTo>
                      <a:lnTo>
                        <a:pt x="636" y="356"/>
                      </a:lnTo>
                      <a:lnTo>
                        <a:pt x="634" y="356"/>
                      </a:lnTo>
                      <a:lnTo>
                        <a:pt x="634" y="356"/>
                      </a:lnTo>
                      <a:lnTo>
                        <a:pt x="629" y="357"/>
                      </a:lnTo>
                      <a:lnTo>
                        <a:pt x="623" y="357"/>
                      </a:lnTo>
                      <a:lnTo>
                        <a:pt x="617" y="358"/>
                      </a:lnTo>
                      <a:lnTo>
                        <a:pt x="614" y="360"/>
                      </a:lnTo>
                      <a:lnTo>
                        <a:pt x="612" y="362"/>
                      </a:lnTo>
                      <a:lnTo>
                        <a:pt x="612" y="362"/>
                      </a:lnTo>
                      <a:lnTo>
                        <a:pt x="607" y="367"/>
                      </a:lnTo>
                      <a:lnTo>
                        <a:pt x="598" y="371"/>
                      </a:lnTo>
                      <a:lnTo>
                        <a:pt x="588" y="376"/>
                      </a:lnTo>
                      <a:lnTo>
                        <a:pt x="583" y="377"/>
                      </a:lnTo>
                      <a:lnTo>
                        <a:pt x="579" y="377"/>
                      </a:lnTo>
                      <a:lnTo>
                        <a:pt x="579" y="377"/>
                      </a:lnTo>
                      <a:lnTo>
                        <a:pt x="548" y="376"/>
                      </a:lnTo>
                      <a:lnTo>
                        <a:pt x="548" y="376"/>
                      </a:lnTo>
                      <a:lnTo>
                        <a:pt x="548" y="382"/>
                      </a:lnTo>
                      <a:lnTo>
                        <a:pt x="547" y="396"/>
                      </a:lnTo>
                      <a:lnTo>
                        <a:pt x="546" y="404"/>
                      </a:lnTo>
                      <a:lnTo>
                        <a:pt x="545" y="411"/>
                      </a:lnTo>
                      <a:lnTo>
                        <a:pt x="542" y="418"/>
                      </a:lnTo>
                      <a:lnTo>
                        <a:pt x="541" y="420"/>
                      </a:lnTo>
                      <a:lnTo>
                        <a:pt x="539" y="421"/>
                      </a:lnTo>
                      <a:lnTo>
                        <a:pt x="539" y="421"/>
                      </a:lnTo>
                      <a:lnTo>
                        <a:pt x="523" y="429"/>
                      </a:lnTo>
                      <a:lnTo>
                        <a:pt x="516" y="434"/>
                      </a:lnTo>
                      <a:lnTo>
                        <a:pt x="514" y="437"/>
                      </a:lnTo>
                      <a:lnTo>
                        <a:pt x="513" y="439"/>
                      </a:lnTo>
                      <a:lnTo>
                        <a:pt x="513" y="439"/>
                      </a:lnTo>
                      <a:lnTo>
                        <a:pt x="514" y="444"/>
                      </a:lnTo>
                      <a:lnTo>
                        <a:pt x="515" y="450"/>
                      </a:lnTo>
                      <a:lnTo>
                        <a:pt x="516" y="455"/>
                      </a:lnTo>
                      <a:lnTo>
                        <a:pt x="516" y="462"/>
                      </a:lnTo>
                      <a:lnTo>
                        <a:pt x="516" y="462"/>
                      </a:lnTo>
                      <a:lnTo>
                        <a:pt x="515" y="465"/>
                      </a:lnTo>
                      <a:lnTo>
                        <a:pt x="512" y="468"/>
                      </a:lnTo>
                      <a:lnTo>
                        <a:pt x="507" y="475"/>
                      </a:lnTo>
                      <a:lnTo>
                        <a:pt x="503" y="479"/>
                      </a:lnTo>
                      <a:lnTo>
                        <a:pt x="501" y="483"/>
                      </a:lnTo>
                      <a:lnTo>
                        <a:pt x="499" y="489"/>
                      </a:lnTo>
                      <a:lnTo>
                        <a:pt x="499" y="495"/>
                      </a:lnTo>
                      <a:lnTo>
                        <a:pt x="499" y="495"/>
                      </a:lnTo>
                      <a:lnTo>
                        <a:pt x="500" y="508"/>
                      </a:lnTo>
                      <a:lnTo>
                        <a:pt x="501" y="513"/>
                      </a:lnTo>
                      <a:lnTo>
                        <a:pt x="502" y="518"/>
                      </a:lnTo>
                      <a:lnTo>
                        <a:pt x="508" y="525"/>
                      </a:lnTo>
                      <a:lnTo>
                        <a:pt x="515" y="533"/>
                      </a:lnTo>
                      <a:lnTo>
                        <a:pt x="515" y="533"/>
                      </a:lnTo>
                      <a:lnTo>
                        <a:pt x="519" y="537"/>
                      </a:lnTo>
                      <a:lnTo>
                        <a:pt x="522" y="542"/>
                      </a:lnTo>
                      <a:lnTo>
                        <a:pt x="524" y="548"/>
                      </a:lnTo>
                      <a:lnTo>
                        <a:pt x="524" y="553"/>
                      </a:lnTo>
                      <a:lnTo>
                        <a:pt x="524" y="560"/>
                      </a:lnTo>
                      <a:lnTo>
                        <a:pt x="522" y="566"/>
                      </a:lnTo>
                      <a:lnTo>
                        <a:pt x="519" y="571"/>
                      </a:lnTo>
                      <a:lnTo>
                        <a:pt x="515" y="577"/>
                      </a:lnTo>
                      <a:lnTo>
                        <a:pt x="515" y="577"/>
                      </a:lnTo>
                      <a:lnTo>
                        <a:pt x="507" y="586"/>
                      </a:lnTo>
                      <a:lnTo>
                        <a:pt x="501" y="596"/>
                      </a:lnTo>
                      <a:lnTo>
                        <a:pt x="499" y="605"/>
                      </a:lnTo>
                      <a:lnTo>
                        <a:pt x="498" y="615"/>
                      </a:lnTo>
                      <a:lnTo>
                        <a:pt x="498" y="615"/>
                      </a:lnTo>
                      <a:lnTo>
                        <a:pt x="498" y="625"/>
                      </a:lnTo>
                      <a:lnTo>
                        <a:pt x="498" y="629"/>
                      </a:lnTo>
                      <a:lnTo>
                        <a:pt x="497" y="633"/>
                      </a:lnTo>
                      <a:lnTo>
                        <a:pt x="495" y="636"/>
                      </a:lnTo>
                      <a:lnTo>
                        <a:pt x="491" y="639"/>
                      </a:lnTo>
                      <a:lnTo>
                        <a:pt x="482" y="646"/>
                      </a:lnTo>
                      <a:lnTo>
                        <a:pt x="482" y="646"/>
                      </a:lnTo>
                      <a:lnTo>
                        <a:pt x="467" y="656"/>
                      </a:lnTo>
                      <a:lnTo>
                        <a:pt x="450" y="671"/>
                      </a:lnTo>
                      <a:lnTo>
                        <a:pt x="441" y="680"/>
                      </a:lnTo>
                      <a:lnTo>
                        <a:pt x="433" y="689"/>
                      </a:lnTo>
                      <a:lnTo>
                        <a:pt x="426" y="697"/>
                      </a:lnTo>
                      <a:lnTo>
                        <a:pt x="421" y="706"/>
                      </a:lnTo>
                      <a:lnTo>
                        <a:pt x="421" y="706"/>
                      </a:lnTo>
                      <a:lnTo>
                        <a:pt x="416" y="712"/>
                      </a:lnTo>
                      <a:lnTo>
                        <a:pt x="412" y="718"/>
                      </a:lnTo>
                      <a:lnTo>
                        <a:pt x="408" y="720"/>
                      </a:lnTo>
                      <a:lnTo>
                        <a:pt x="404" y="723"/>
                      </a:lnTo>
                      <a:lnTo>
                        <a:pt x="401" y="724"/>
                      </a:lnTo>
                      <a:lnTo>
                        <a:pt x="398" y="727"/>
                      </a:lnTo>
                      <a:lnTo>
                        <a:pt x="396" y="730"/>
                      </a:lnTo>
                      <a:lnTo>
                        <a:pt x="394" y="737"/>
                      </a:lnTo>
                      <a:lnTo>
                        <a:pt x="394" y="737"/>
                      </a:lnTo>
                      <a:lnTo>
                        <a:pt x="387" y="761"/>
                      </a:lnTo>
                      <a:lnTo>
                        <a:pt x="386" y="765"/>
                      </a:lnTo>
                      <a:lnTo>
                        <a:pt x="384" y="768"/>
                      </a:lnTo>
                      <a:lnTo>
                        <a:pt x="383" y="769"/>
                      </a:lnTo>
                      <a:lnTo>
                        <a:pt x="380" y="770"/>
                      </a:lnTo>
                      <a:lnTo>
                        <a:pt x="380" y="770"/>
                      </a:lnTo>
                      <a:lnTo>
                        <a:pt x="375" y="770"/>
                      </a:lnTo>
                      <a:lnTo>
                        <a:pt x="373" y="769"/>
                      </a:lnTo>
                      <a:lnTo>
                        <a:pt x="371" y="766"/>
                      </a:lnTo>
                      <a:lnTo>
                        <a:pt x="369" y="760"/>
                      </a:lnTo>
                      <a:lnTo>
                        <a:pt x="369" y="760"/>
                      </a:lnTo>
                      <a:lnTo>
                        <a:pt x="366" y="753"/>
                      </a:lnTo>
                      <a:lnTo>
                        <a:pt x="362" y="750"/>
                      </a:lnTo>
                      <a:lnTo>
                        <a:pt x="361" y="750"/>
                      </a:lnTo>
                      <a:lnTo>
                        <a:pt x="360" y="751"/>
                      </a:lnTo>
                      <a:lnTo>
                        <a:pt x="359" y="756"/>
                      </a:lnTo>
                      <a:lnTo>
                        <a:pt x="359" y="756"/>
                      </a:lnTo>
                      <a:lnTo>
                        <a:pt x="359" y="763"/>
                      </a:lnTo>
                      <a:lnTo>
                        <a:pt x="360" y="768"/>
                      </a:lnTo>
                      <a:lnTo>
                        <a:pt x="364" y="773"/>
                      </a:lnTo>
                      <a:lnTo>
                        <a:pt x="369" y="780"/>
                      </a:lnTo>
                      <a:lnTo>
                        <a:pt x="369" y="780"/>
                      </a:lnTo>
                      <a:lnTo>
                        <a:pt x="371" y="783"/>
                      </a:lnTo>
                      <a:lnTo>
                        <a:pt x="372" y="786"/>
                      </a:lnTo>
                      <a:lnTo>
                        <a:pt x="372" y="790"/>
                      </a:lnTo>
                      <a:lnTo>
                        <a:pt x="371" y="793"/>
                      </a:lnTo>
                      <a:lnTo>
                        <a:pt x="370" y="796"/>
                      </a:lnTo>
                      <a:lnTo>
                        <a:pt x="368" y="799"/>
                      </a:lnTo>
                      <a:lnTo>
                        <a:pt x="361" y="806"/>
                      </a:lnTo>
                      <a:lnTo>
                        <a:pt x="361" y="806"/>
                      </a:lnTo>
                      <a:lnTo>
                        <a:pt x="355" y="812"/>
                      </a:lnTo>
                      <a:lnTo>
                        <a:pt x="351" y="819"/>
                      </a:lnTo>
                      <a:lnTo>
                        <a:pt x="347" y="822"/>
                      </a:lnTo>
                      <a:lnTo>
                        <a:pt x="346" y="822"/>
                      </a:lnTo>
                      <a:lnTo>
                        <a:pt x="346" y="820"/>
                      </a:lnTo>
                      <a:lnTo>
                        <a:pt x="346" y="820"/>
                      </a:lnTo>
                      <a:lnTo>
                        <a:pt x="345" y="815"/>
                      </a:lnTo>
                      <a:lnTo>
                        <a:pt x="343" y="812"/>
                      </a:lnTo>
                      <a:lnTo>
                        <a:pt x="342" y="812"/>
                      </a:lnTo>
                      <a:lnTo>
                        <a:pt x="342" y="812"/>
                      </a:lnTo>
                      <a:lnTo>
                        <a:pt x="341" y="816"/>
                      </a:lnTo>
                      <a:lnTo>
                        <a:pt x="341" y="816"/>
                      </a:lnTo>
                      <a:lnTo>
                        <a:pt x="341" y="823"/>
                      </a:lnTo>
                      <a:lnTo>
                        <a:pt x="342" y="827"/>
                      </a:lnTo>
                      <a:lnTo>
                        <a:pt x="343" y="833"/>
                      </a:lnTo>
                      <a:lnTo>
                        <a:pt x="345" y="839"/>
                      </a:lnTo>
                      <a:lnTo>
                        <a:pt x="345" y="839"/>
                      </a:lnTo>
                      <a:lnTo>
                        <a:pt x="350" y="846"/>
                      </a:lnTo>
                      <a:lnTo>
                        <a:pt x="353" y="852"/>
                      </a:lnTo>
                      <a:lnTo>
                        <a:pt x="354" y="855"/>
                      </a:lnTo>
                      <a:lnTo>
                        <a:pt x="355" y="860"/>
                      </a:lnTo>
                      <a:lnTo>
                        <a:pt x="354" y="863"/>
                      </a:lnTo>
                      <a:lnTo>
                        <a:pt x="353" y="867"/>
                      </a:lnTo>
                      <a:lnTo>
                        <a:pt x="353" y="867"/>
                      </a:lnTo>
                      <a:lnTo>
                        <a:pt x="350" y="876"/>
                      </a:lnTo>
                      <a:lnTo>
                        <a:pt x="346" y="884"/>
                      </a:lnTo>
                      <a:lnTo>
                        <a:pt x="345" y="891"/>
                      </a:lnTo>
                      <a:lnTo>
                        <a:pt x="345" y="894"/>
                      </a:lnTo>
                      <a:lnTo>
                        <a:pt x="346" y="897"/>
                      </a:lnTo>
                      <a:lnTo>
                        <a:pt x="346" y="897"/>
                      </a:lnTo>
                      <a:lnTo>
                        <a:pt x="350" y="903"/>
                      </a:lnTo>
                      <a:lnTo>
                        <a:pt x="352" y="906"/>
                      </a:lnTo>
                      <a:lnTo>
                        <a:pt x="353" y="908"/>
                      </a:lnTo>
                      <a:lnTo>
                        <a:pt x="352" y="909"/>
                      </a:lnTo>
                      <a:lnTo>
                        <a:pt x="351" y="910"/>
                      </a:lnTo>
                      <a:lnTo>
                        <a:pt x="347" y="911"/>
                      </a:lnTo>
                      <a:lnTo>
                        <a:pt x="347" y="911"/>
                      </a:lnTo>
                      <a:lnTo>
                        <a:pt x="342" y="913"/>
                      </a:lnTo>
                      <a:lnTo>
                        <a:pt x="339" y="915"/>
                      </a:lnTo>
                      <a:lnTo>
                        <a:pt x="337" y="918"/>
                      </a:lnTo>
                      <a:lnTo>
                        <a:pt x="337" y="920"/>
                      </a:lnTo>
                      <a:lnTo>
                        <a:pt x="336" y="926"/>
                      </a:lnTo>
                      <a:lnTo>
                        <a:pt x="336" y="926"/>
                      </a:lnTo>
                      <a:lnTo>
                        <a:pt x="339" y="969"/>
                      </a:lnTo>
                      <a:lnTo>
                        <a:pt x="342" y="995"/>
                      </a:lnTo>
                      <a:lnTo>
                        <a:pt x="345" y="1007"/>
                      </a:lnTo>
                      <a:lnTo>
                        <a:pt x="347" y="1014"/>
                      </a:lnTo>
                      <a:lnTo>
                        <a:pt x="347" y="1014"/>
                      </a:lnTo>
                      <a:lnTo>
                        <a:pt x="352" y="1026"/>
                      </a:lnTo>
                      <a:lnTo>
                        <a:pt x="356" y="1034"/>
                      </a:lnTo>
                      <a:lnTo>
                        <a:pt x="358" y="1037"/>
                      </a:lnTo>
                      <a:lnTo>
                        <a:pt x="361" y="1039"/>
                      </a:lnTo>
                      <a:lnTo>
                        <a:pt x="366" y="1040"/>
                      </a:lnTo>
                      <a:lnTo>
                        <a:pt x="370" y="1041"/>
                      </a:lnTo>
                      <a:lnTo>
                        <a:pt x="370" y="1041"/>
                      </a:lnTo>
                      <a:lnTo>
                        <a:pt x="374" y="1041"/>
                      </a:lnTo>
                      <a:lnTo>
                        <a:pt x="378" y="1043"/>
                      </a:lnTo>
                      <a:lnTo>
                        <a:pt x="381" y="1044"/>
                      </a:lnTo>
                      <a:lnTo>
                        <a:pt x="383" y="1048"/>
                      </a:lnTo>
                      <a:lnTo>
                        <a:pt x="385" y="1049"/>
                      </a:lnTo>
                      <a:lnTo>
                        <a:pt x="386" y="1051"/>
                      </a:lnTo>
                      <a:lnTo>
                        <a:pt x="389" y="1051"/>
                      </a:lnTo>
                      <a:lnTo>
                        <a:pt x="393" y="1050"/>
                      </a:lnTo>
                      <a:lnTo>
                        <a:pt x="393" y="1050"/>
                      </a:lnTo>
                      <a:lnTo>
                        <a:pt x="399" y="1048"/>
                      </a:lnTo>
                      <a:lnTo>
                        <a:pt x="401" y="1048"/>
                      </a:lnTo>
                      <a:lnTo>
                        <a:pt x="403" y="1049"/>
                      </a:lnTo>
                      <a:lnTo>
                        <a:pt x="404" y="1051"/>
                      </a:lnTo>
                      <a:lnTo>
                        <a:pt x="405" y="1053"/>
                      </a:lnTo>
                      <a:lnTo>
                        <a:pt x="408" y="1059"/>
                      </a:lnTo>
                      <a:lnTo>
                        <a:pt x="408" y="1059"/>
                      </a:lnTo>
                      <a:lnTo>
                        <a:pt x="409" y="1067"/>
                      </a:lnTo>
                      <a:lnTo>
                        <a:pt x="412" y="1071"/>
                      </a:lnTo>
                      <a:lnTo>
                        <a:pt x="416" y="1073"/>
                      </a:lnTo>
                      <a:lnTo>
                        <a:pt x="422" y="1073"/>
                      </a:lnTo>
                      <a:lnTo>
                        <a:pt x="422" y="1073"/>
                      </a:lnTo>
                      <a:lnTo>
                        <a:pt x="425" y="1075"/>
                      </a:lnTo>
                      <a:lnTo>
                        <a:pt x="426" y="1078"/>
                      </a:lnTo>
                      <a:lnTo>
                        <a:pt x="427" y="1085"/>
                      </a:lnTo>
                      <a:lnTo>
                        <a:pt x="427" y="1090"/>
                      </a:lnTo>
                      <a:lnTo>
                        <a:pt x="429" y="1094"/>
                      </a:lnTo>
                      <a:lnTo>
                        <a:pt x="431" y="1096"/>
                      </a:lnTo>
                      <a:lnTo>
                        <a:pt x="437" y="1097"/>
                      </a:lnTo>
                      <a:lnTo>
                        <a:pt x="437" y="1097"/>
                      </a:lnTo>
                      <a:lnTo>
                        <a:pt x="445" y="1097"/>
                      </a:lnTo>
                      <a:lnTo>
                        <a:pt x="448" y="1097"/>
                      </a:lnTo>
                      <a:lnTo>
                        <a:pt x="451" y="1098"/>
                      </a:lnTo>
                      <a:lnTo>
                        <a:pt x="454" y="1104"/>
                      </a:lnTo>
                      <a:lnTo>
                        <a:pt x="458" y="1111"/>
                      </a:lnTo>
                      <a:lnTo>
                        <a:pt x="458" y="1111"/>
                      </a:lnTo>
                      <a:lnTo>
                        <a:pt x="464" y="1120"/>
                      </a:lnTo>
                      <a:lnTo>
                        <a:pt x="465" y="1123"/>
                      </a:lnTo>
                      <a:lnTo>
                        <a:pt x="466" y="1126"/>
                      </a:lnTo>
                      <a:lnTo>
                        <a:pt x="466" y="1128"/>
                      </a:lnTo>
                      <a:lnTo>
                        <a:pt x="465" y="1132"/>
                      </a:lnTo>
                      <a:lnTo>
                        <a:pt x="462" y="1134"/>
                      </a:lnTo>
                      <a:lnTo>
                        <a:pt x="458" y="1138"/>
                      </a:lnTo>
                      <a:lnTo>
                        <a:pt x="458" y="1138"/>
                      </a:lnTo>
                      <a:lnTo>
                        <a:pt x="450" y="1147"/>
                      </a:lnTo>
                      <a:lnTo>
                        <a:pt x="445" y="1152"/>
                      </a:lnTo>
                      <a:lnTo>
                        <a:pt x="442" y="1158"/>
                      </a:lnTo>
                      <a:lnTo>
                        <a:pt x="439" y="1166"/>
                      </a:lnTo>
                      <a:lnTo>
                        <a:pt x="436" y="1173"/>
                      </a:lnTo>
                      <a:lnTo>
                        <a:pt x="433" y="1181"/>
                      </a:lnTo>
                      <a:lnTo>
                        <a:pt x="433" y="1190"/>
                      </a:lnTo>
                      <a:lnTo>
                        <a:pt x="433" y="1190"/>
                      </a:lnTo>
                      <a:lnTo>
                        <a:pt x="433" y="1205"/>
                      </a:lnTo>
                      <a:lnTo>
                        <a:pt x="435" y="1214"/>
                      </a:lnTo>
                      <a:lnTo>
                        <a:pt x="436" y="1220"/>
                      </a:lnTo>
                      <a:lnTo>
                        <a:pt x="435" y="1222"/>
                      </a:lnTo>
                      <a:lnTo>
                        <a:pt x="432" y="1223"/>
                      </a:lnTo>
                      <a:lnTo>
                        <a:pt x="432" y="1223"/>
                      </a:lnTo>
                      <a:lnTo>
                        <a:pt x="428" y="1223"/>
                      </a:lnTo>
                      <a:lnTo>
                        <a:pt x="425" y="1224"/>
                      </a:lnTo>
                      <a:lnTo>
                        <a:pt x="424" y="1224"/>
                      </a:lnTo>
                      <a:lnTo>
                        <a:pt x="424" y="1225"/>
                      </a:lnTo>
                      <a:lnTo>
                        <a:pt x="423" y="1232"/>
                      </a:lnTo>
                      <a:lnTo>
                        <a:pt x="423" y="1232"/>
                      </a:lnTo>
                      <a:lnTo>
                        <a:pt x="423" y="1239"/>
                      </a:lnTo>
                      <a:lnTo>
                        <a:pt x="422" y="1244"/>
                      </a:lnTo>
                      <a:lnTo>
                        <a:pt x="422" y="1245"/>
                      </a:lnTo>
                      <a:lnTo>
                        <a:pt x="421" y="1245"/>
                      </a:lnTo>
                      <a:lnTo>
                        <a:pt x="418" y="1241"/>
                      </a:lnTo>
                      <a:lnTo>
                        <a:pt x="418" y="1241"/>
                      </a:lnTo>
                      <a:lnTo>
                        <a:pt x="416" y="1234"/>
                      </a:lnTo>
                      <a:lnTo>
                        <a:pt x="415" y="1226"/>
                      </a:lnTo>
                      <a:lnTo>
                        <a:pt x="413" y="1221"/>
                      </a:lnTo>
                      <a:lnTo>
                        <a:pt x="411" y="1219"/>
                      </a:lnTo>
                      <a:lnTo>
                        <a:pt x="409" y="1218"/>
                      </a:lnTo>
                      <a:lnTo>
                        <a:pt x="409" y="1218"/>
                      </a:lnTo>
                      <a:lnTo>
                        <a:pt x="404" y="1219"/>
                      </a:lnTo>
                      <a:lnTo>
                        <a:pt x="403" y="1220"/>
                      </a:lnTo>
                      <a:lnTo>
                        <a:pt x="402" y="1221"/>
                      </a:lnTo>
                      <a:lnTo>
                        <a:pt x="401" y="1226"/>
                      </a:lnTo>
                      <a:lnTo>
                        <a:pt x="399" y="1234"/>
                      </a:lnTo>
                      <a:lnTo>
                        <a:pt x="399" y="1234"/>
                      </a:lnTo>
                      <a:lnTo>
                        <a:pt x="395" y="1242"/>
                      </a:lnTo>
                      <a:lnTo>
                        <a:pt x="389" y="1250"/>
                      </a:lnTo>
                      <a:lnTo>
                        <a:pt x="383" y="1257"/>
                      </a:lnTo>
                      <a:lnTo>
                        <a:pt x="374" y="1263"/>
                      </a:lnTo>
                      <a:lnTo>
                        <a:pt x="374" y="1263"/>
                      </a:lnTo>
                      <a:lnTo>
                        <a:pt x="371" y="1266"/>
                      </a:lnTo>
                      <a:lnTo>
                        <a:pt x="368" y="1269"/>
                      </a:lnTo>
                      <a:lnTo>
                        <a:pt x="365" y="1275"/>
                      </a:lnTo>
                      <a:lnTo>
                        <a:pt x="362" y="1276"/>
                      </a:lnTo>
                      <a:lnTo>
                        <a:pt x="360" y="1278"/>
                      </a:lnTo>
                      <a:lnTo>
                        <a:pt x="357" y="1279"/>
                      </a:lnTo>
                      <a:lnTo>
                        <a:pt x="353" y="1279"/>
                      </a:lnTo>
                      <a:lnTo>
                        <a:pt x="353" y="1279"/>
                      </a:lnTo>
                      <a:lnTo>
                        <a:pt x="347" y="1279"/>
                      </a:lnTo>
                      <a:lnTo>
                        <a:pt x="342" y="1278"/>
                      </a:lnTo>
                      <a:lnTo>
                        <a:pt x="335" y="1275"/>
                      </a:lnTo>
                      <a:lnTo>
                        <a:pt x="331" y="1275"/>
                      </a:lnTo>
                      <a:lnTo>
                        <a:pt x="328" y="1273"/>
                      </a:lnTo>
                      <a:lnTo>
                        <a:pt x="326" y="1275"/>
                      </a:lnTo>
                      <a:lnTo>
                        <a:pt x="324" y="1277"/>
                      </a:lnTo>
                      <a:lnTo>
                        <a:pt x="324" y="1277"/>
                      </a:lnTo>
                      <a:lnTo>
                        <a:pt x="323" y="1279"/>
                      </a:lnTo>
                      <a:lnTo>
                        <a:pt x="322" y="1281"/>
                      </a:lnTo>
                      <a:lnTo>
                        <a:pt x="323" y="1283"/>
                      </a:lnTo>
                      <a:lnTo>
                        <a:pt x="325" y="1284"/>
                      </a:lnTo>
                      <a:lnTo>
                        <a:pt x="331" y="1287"/>
                      </a:lnTo>
                      <a:lnTo>
                        <a:pt x="341" y="1288"/>
                      </a:lnTo>
                      <a:lnTo>
                        <a:pt x="341" y="1288"/>
                      </a:lnTo>
                      <a:lnTo>
                        <a:pt x="351" y="1290"/>
                      </a:lnTo>
                      <a:lnTo>
                        <a:pt x="353" y="1291"/>
                      </a:lnTo>
                      <a:lnTo>
                        <a:pt x="354" y="1292"/>
                      </a:lnTo>
                      <a:lnTo>
                        <a:pt x="355" y="1293"/>
                      </a:lnTo>
                      <a:lnTo>
                        <a:pt x="354" y="1294"/>
                      </a:lnTo>
                      <a:lnTo>
                        <a:pt x="348" y="1295"/>
                      </a:lnTo>
                      <a:lnTo>
                        <a:pt x="348" y="1295"/>
                      </a:lnTo>
                      <a:lnTo>
                        <a:pt x="345" y="1295"/>
                      </a:lnTo>
                      <a:lnTo>
                        <a:pt x="342" y="1296"/>
                      </a:lnTo>
                      <a:lnTo>
                        <a:pt x="340" y="1298"/>
                      </a:lnTo>
                      <a:lnTo>
                        <a:pt x="338" y="1300"/>
                      </a:lnTo>
                      <a:lnTo>
                        <a:pt x="337" y="1301"/>
                      </a:lnTo>
                      <a:lnTo>
                        <a:pt x="337" y="1304"/>
                      </a:lnTo>
                      <a:lnTo>
                        <a:pt x="338" y="1305"/>
                      </a:lnTo>
                      <a:lnTo>
                        <a:pt x="341" y="1306"/>
                      </a:lnTo>
                      <a:lnTo>
                        <a:pt x="341" y="1306"/>
                      </a:lnTo>
                      <a:lnTo>
                        <a:pt x="344" y="1307"/>
                      </a:lnTo>
                      <a:lnTo>
                        <a:pt x="347" y="1309"/>
                      </a:lnTo>
                      <a:lnTo>
                        <a:pt x="350" y="1313"/>
                      </a:lnTo>
                      <a:lnTo>
                        <a:pt x="353" y="1318"/>
                      </a:lnTo>
                      <a:lnTo>
                        <a:pt x="355" y="1323"/>
                      </a:lnTo>
                      <a:lnTo>
                        <a:pt x="356" y="1329"/>
                      </a:lnTo>
                      <a:lnTo>
                        <a:pt x="357" y="1335"/>
                      </a:lnTo>
                      <a:lnTo>
                        <a:pt x="357" y="1341"/>
                      </a:lnTo>
                      <a:lnTo>
                        <a:pt x="357" y="1341"/>
                      </a:lnTo>
                      <a:lnTo>
                        <a:pt x="356" y="1352"/>
                      </a:lnTo>
                      <a:lnTo>
                        <a:pt x="356" y="1362"/>
                      </a:lnTo>
                      <a:lnTo>
                        <a:pt x="356" y="1365"/>
                      </a:lnTo>
                      <a:lnTo>
                        <a:pt x="355" y="1367"/>
                      </a:lnTo>
                      <a:lnTo>
                        <a:pt x="354" y="1369"/>
                      </a:lnTo>
                      <a:lnTo>
                        <a:pt x="352" y="1370"/>
                      </a:lnTo>
                      <a:lnTo>
                        <a:pt x="352" y="1370"/>
                      </a:lnTo>
                      <a:lnTo>
                        <a:pt x="348" y="1370"/>
                      </a:lnTo>
                      <a:lnTo>
                        <a:pt x="346" y="1371"/>
                      </a:lnTo>
                      <a:lnTo>
                        <a:pt x="344" y="1373"/>
                      </a:lnTo>
                      <a:lnTo>
                        <a:pt x="343" y="1376"/>
                      </a:lnTo>
                      <a:lnTo>
                        <a:pt x="342" y="1378"/>
                      </a:lnTo>
                      <a:lnTo>
                        <a:pt x="342" y="1381"/>
                      </a:lnTo>
                      <a:lnTo>
                        <a:pt x="343" y="1383"/>
                      </a:lnTo>
                      <a:lnTo>
                        <a:pt x="345" y="1385"/>
                      </a:lnTo>
                      <a:lnTo>
                        <a:pt x="345" y="1385"/>
                      </a:lnTo>
                      <a:lnTo>
                        <a:pt x="348" y="1388"/>
                      </a:lnTo>
                      <a:lnTo>
                        <a:pt x="350" y="1394"/>
                      </a:lnTo>
                      <a:lnTo>
                        <a:pt x="351" y="1406"/>
                      </a:lnTo>
                      <a:lnTo>
                        <a:pt x="351" y="1416"/>
                      </a:lnTo>
                      <a:lnTo>
                        <a:pt x="350" y="1422"/>
                      </a:lnTo>
                      <a:lnTo>
                        <a:pt x="350" y="1422"/>
                      </a:lnTo>
                      <a:lnTo>
                        <a:pt x="352" y="1422"/>
                      </a:lnTo>
                      <a:lnTo>
                        <a:pt x="355" y="1423"/>
                      </a:lnTo>
                      <a:lnTo>
                        <a:pt x="356" y="1424"/>
                      </a:lnTo>
                      <a:lnTo>
                        <a:pt x="358" y="1426"/>
                      </a:lnTo>
                      <a:lnTo>
                        <a:pt x="358" y="1428"/>
                      </a:lnTo>
                      <a:lnTo>
                        <a:pt x="357" y="1430"/>
                      </a:lnTo>
                      <a:lnTo>
                        <a:pt x="357" y="1430"/>
                      </a:lnTo>
                      <a:lnTo>
                        <a:pt x="355" y="1435"/>
                      </a:lnTo>
                      <a:lnTo>
                        <a:pt x="352" y="1438"/>
                      </a:lnTo>
                      <a:lnTo>
                        <a:pt x="350" y="1442"/>
                      </a:lnTo>
                      <a:lnTo>
                        <a:pt x="350" y="1450"/>
                      </a:lnTo>
                      <a:lnTo>
                        <a:pt x="350" y="1450"/>
                      </a:lnTo>
                      <a:lnTo>
                        <a:pt x="350" y="1477"/>
                      </a:lnTo>
                      <a:lnTo>
                        <a:pt x="351" y="1491"/>
                      </a:lnTo>
                      <a:lnTo>
                        <a:pt x="352" y="1496"/>
                      </a:lnTo>
                      <a:lnTo>
                        <a:pt x="352" y="1499"/>
                      </a:lnTo>
                      <a:lnTo>
                        <a:pt x="352" y="1499"/>
                      </a:lnTo>
                      <a:lnTo>
                        <a:pt x="354" y="1501"/>
                      </a:lnTo>
                      <a:lnTo>
                        <a:pt x="355" y="1505"/>
                      </a:lnTo>
                      <a:lnTo>
                        <a:pt x="354" y="1511"/>
                      </a:lnTo>
                      <a:lnTo>
                        <a:pt x="348" y="1523"/>
                      </a:lnTo>
                      <a:lnTo>
                        <a:pt x="348" y="1523"/>
                      </a:lnTo>
                      <a:lnTo>
                        <a:pt x="341" y="1540"/>
                      </a:lnTo>
                      <a:lnTo>
                        <a:pt x="335" y="1558"/>
                      </a:lnTo>
                      <a:lnTo>
                        <a:pt x="330" y="1567"/>
                      </a:lnTo>
                      <a:lnTo>
                        <a:pt x="327" y="1573"/>
                      </a:lnTo>
                      <a:lnTo>
                        <a:pt x="323" y="1578"/>
                      </a:lnTo>
                      <a:lnTo>
                        <a:pt x="322" y="1579"/>
                      </a:lnTo>
                      <a:lnTo>
                        <a:pt x="319" y="1579"/>
                      </a:lnTo>
                      <a:lnTo>
                        <a:pt x="319" y="1579"/>
                      </a:lnTo>
                      <a:lnTo>
                        <a:pt x="297" y="1578"/>
                      </a:lnTo>
                      <a:lnTo>
                        <a:pt x="287" y="1578"/>
                      </a:lnTo>
                      <a:lnTo>
                        <a:pt x="285" y="1578"/>
                      </a:lnTo>
                      <a:lnTo>
                        <a:pt x="283" y="1580"/>
                      </a:lnTo>
                      <a:lnTo>
                        <a:pt x="283" y="1580"/>
                      </a:lnTo>
                      <a:lnTo>
                        <a:pt x="283" y="1581"/>
                      </a:lnTo>
                      <a:lnTo>
                        <a:pt x="281" y="1581"/>
                      </a:lnTo>
                      <a:lnTo>
                        <a:pt x="273" y="1582"/>
                      </a:lnTo>
                      <a:lnTo>
                        <a:pt x="265" y="1582"/>
                      </a:lnTo>
                      <a:lnTo>
                        <a:pt x="256" y="1583"/>
                      </a:lnTo>
                      <a:lnTo>
                        <a:pt x="256" y="1583"/>
                      </a:lnTo>
                      <a:lnTo>
                        <a:pt x="248" y="1585"/>
                      </a:lnTo>
                      <a:lnTo>
                        <a:pt x="244" y="1588"/>
                      </a:lnTo>
                      <a:lnTo>
                        <a:pt x="241" y="1592"/>
                      </a:lnTo>
                      <a:lnTo>
                        <a:pt x="240" y="1597"/>
                      </a:lnTo>
                      <a:lnTo>
                        <a:pt x="240" y="1597"/>
                      </a:lnTo>
                      <a:lnTo>
                        <a:pt x="239" y="1600"/>
                      </a:lnTo>
                      <a:lnTo>
                        <a:pt x="239" y="1601"/>
                      </a:lnTo>
                      <a:lnTo>
                        <a:pt x="236" y="1604"/>
                      </a:lnTo>
                      <a:lnTo>
                        <a:pt x="232" y="1604"/>
                      </a:lnTo>
                      <a:lnTo>
                        <a:pt x="231" y="1604"/>
                      </a:lnTo>
                      <a:lnTo>
                        <a:pt x="231" y="1604"/>
                      </a:lnTo>
                      <a:lnTo>
                        <a:pt x="228" y="1610"/>
                      </a:lnTo>
                      <a:lnTo>
                        <a:pt x="225" y="1616"/>
                      </a:lnTo>
                      <a:lnTo>
                        <a:pt x="223" y="1619"/>
                      </a:lnTo>
                      <a:lnTo>
                        <a:pt x="219" y="1620"/>
                      </a:lnTo>
                      <a:lnTo>
                        <a:pt x="219" y="1620"/>
                      </a:lnTo>
                      <a:lnTo>
                        <a:pt x="214" y="1623"/>
                      </a:lnTo>
                      <a:lnTo>
                        <a:pt x="211" y="1627"/>
                      </a:lnTo>
                      <a:lnTo>
                        <a:pt x="209" y="1633"/>
                      </a:lnTo>
                      <a:lnTo>
                        <a:pt x="209" y="1639"/>
                      </a:lnTo>
                      <a:lnTo>
                        <a:pt x="209" y="1639"/>
                      </a:lnTo>
                      <a:lnTo>
                        <a:pt x="210" y="1643"/>
                      </a:lnTo>
                      <a:lnTo>
                        <a:pt x="211" y="1648"/>
                      </a:lnTo>
                      <a:lnTo>
                        <a:pt x="216" y="1656"/>
                      </a:lnTo>
                      <a:lnTo>
                        <a:pt x="219" y="1663"/>
                      </a:lnTo>
                      <a:lnTo>
                        <a:pt x="221" y="1666"/>
                      </a:lnTo>
                      <a:lnTo>
                        <a:pt x="219" y="1669"/>
                      </a:lnTo>
                      <a:lnTo>
                        <a:pt x="219" y="1669"/>
                      </a:lnTo>
                      <a:lnTo>
                        <a:pt x="217" y="1671"/>
                      </a:lnTo>
                      <a:lnTo>
                        <a:pt x="215" y="1672"/>
                      </a:lnTo>
                      <a:lnTo>
                        <a:pt x="209" y="1674"/>
                      </a:lnTo>
                      <a:lnTo>
                        <a:pt x="192" y="1677"/>
                      </a:lnTo>
                      <a:lnTo>
                        <a:pt x="192" y="1677"/>
                      </a:lnTo>
                      <a:lnTo>
                        <a:pt x="188" y="1678"/>
                      </a:lnTo>
                      <a:lnTo>
                        <a:pt x="185" y="1680"/>
                      </a:lnTo>
                      <a:lnTo>
                        <a:pt x="180" y="1683"/>
                      </a:lnTo>
                      <a:lnTo>
                        <a:pt x="173" y="1687"/>
                      </a:lnTo>
                      <a:lnTo>
                        <a:pt x="170" y="1688"/>
                      </a:lnTo>
                      <a:lnTo>
                        <a:pt x="166" y="1688"/>
                      </a:lnTo>
                      <a:lnTo>
                        <a:pt x="166" y="1688"/>
                      </a:lnTo>
                      <a:lnTo>
                        <a:pt x="160" y="1688"/>
                      </a:lnTo>
                      <a:lnTo>
                        <a:pt x="155" y="1687"/>
                      </a:lnTo>
                      <a:lnTo>
                        <a:pt x="150" y="1685"/>
                      </a:lnTo>
                      <a:lnTo>
                        <a:pt x="144" y="1682"/>
                      </a:lnTo>
                      <a:lnTo>
                        <a:pt x="140" y="1679"/>
                      </a:lnTo>
                      <a:lnTo>
                        <a:pt x="137" y="1676"/>
                      </a:lnTo>
                      <a:lnTo>
                        <a:pt x="137" y="1672"/>
                      </a:lnTo>
                      <a:lnTo>
                        <a:pt x="138" y="1668"/>
                      </a:lnTo>
                      <a:lnTo>
                        <a:pt x="138" y="1668"/>
                      </a:lnTo>
                      <a:lnTo>
                        <a:pt x="142" y="1661"/>
                      </a:lnTo>
                      <a:lnTo>
                        <a:pt x="143" y="1657"/>
                      </a:lnTo>
                      <a:lnTo>
                        <a:pt x="143" y="1654"/>
                      </a:lnTo>
                      <a:lnTo>
                        <a:pt x="143" y="1651"/>
                      </a:lnTo>
                      <a:lnTo>
                        <a:pt x="142" y="1648"/>
                      </a:lnTo>
                      <a:lnTo>
                        <a:pt x="137" y="1640"/>
                      </a:lnTo>
                      <a:lnTo>
                        <a:pt x="137" y="1640"/>
                      </a:lnTo>
                      <a:lnTo>
                        <a:pt x="129" y="1631"/>
                      </a:lnTo>
                      <a:lnTo>
                        <a:pt x="121" y="1622"/>
                      </a:lnTo>
                      <a:lnTo>
                        <a:pt x="116" y="1617"/>
                      </a:lnTo>
                      <a:lnTo>
                        <a:pt x="112" y="1612"/>
                      </a:lnTo>
                      <a:lnTo>
                        <a:pt x="109" y="1606"/>
                      </a:lnTo>
                      <a:lnTo>
                        <a:pt x="108" y="1599"/>
                      </a:lnTo>
                      <a:lnTo>
                        <a:pt x="108" y="1599"/>
                      </a:lnTo>
                      <a:lnTo>
                        <a:pt x="107" y="1593"/>
                      </a:lnTo>
                      <a:lnTo>
                        <a:pt x="109" y="1590"/>
                      </a:lnTo>
                      <a:lnTo>
                        <a:pt x="112" y="1587"/>
                      </a:lnTo>
                      <a:lnTo>
                        <a:pt x="115" y="1586"/>
                      </a:lnTo>
                      <a:lnTo>
                        <a:pt x="123" y="1586"/>
                      </a:lnTo>
                      <a:lnTo>
                        <a:pt x="126" y="1587"/>
                      </a:lnTo>
                      <a:lnTo>
                        <a:pt x="126" y="1587"/>
                      </a:lnTo>
                      <a:lnTo>
                        <a:pt x="125" y="1583"/>
                      </a:lnTo>
                      <a:lnTo>
                        <a:pt x="122" y="1579"/>
                      </a:lnTo>
                      <a:lnTo>
                        <a:pt x="117" y="1574"/>
                      </a:lnTo>
                      <a:lnTo>
                        <a:pt x="117" y="1574"/>
                      </a:lnTo>
                      <a:lnTo>
                        <a:pt x="114" y="1571"/>
                      </a:lnTo>
                      <a:lnTo>
                        <a:pt x="112" y="1568"/>
                      </a:lnTo>
                      <a:lnTo>
                        <a:pt x="113" y="1567"/>
                      </a:lnTo>
                      <a:lnTo>
                        <a:pt x="114" y="1566"/>
                      </a:lnTo>
                      <a:lnTo>
                        <a:pt x="116" y="1565"/>
                      </a:lnTo>
                      <a:lnTo>
                        <a:pt x="118" y="1565"/>
                      </a:lnTo>
                      <a:lnTo>
                        <a:pt x="118" y="1565"/>
                      </a:lnTo>
                      <a:lnTo>
                        <a:pt x="122" y="1565"/>
                      </a:lnTo>
                      <a:lnTo>
                        <a:pt x="125" y="1564"/>
                      </a:lnTo>
                      <a:lnTo>
                        <a:pt x="128" y="1562"/>
                      </a:lnTo>
                      <a:lnTo>
                        <a:pt x="130" y="1559"/>
                      </a:lnTo>
                      <a:lnTo>
                        <a:pt x="133" y="1554"/>
                      </a:lnTo>
                      <a:lnTo>
                        <a:pt x="135" y="1548"/>
                      </a:lnTo>
                      <a:lnTo>
                        <a:pt x="135" y="1548"/>
                      </a:lnTo>
                      <a:lnTo>
                        <a:pt x="135" y="1543"/>
                      </a:lnTo>
                      <a:lnTo>
                        <a:pt x="132" y="1541"/>
                      </a:lnTo>
                      <a:lnTo>
                        <a:pt x="127" y="1536"/>
                      </a:lnTo>
                      <a:lnTo>
                        <a:pt x="118" y="1530"/>
                      </a:lnTo>
                      <a:lnTo>
                        <a:pt x="114" y="1526"/>
                      </a:lnTo>
                      <a:lnTo>
                        <a:pt x="110" y="1522"/>
                      </a:lnTo>
                      <a:lnTo>
                        <a:pt x="110" y="1522"/>
                      </a:lnTo>
                      <a:lnTo>
                        <a:pt x="102" y="1512"/>
                      </a:lnTo>
                      <a:lnTo>
                        <a:pt x="97" y="1502"/>
                      </a:lnTo>
                      <a:lnTo>
                        <a:pt x="93" y="1496"/>
                      </a:lnTo>
                      <a:lnTo>
                        <a:pt x="90" y="1493"/>
                      </a:lnTo>
                      <a:lnTo>
                        <a:pt x="87" y="1491"/>
                      </a:lnTo>
                      <a:lnTo>
                        <a:pt x="87" y="1491"/>
                      </a:lnTo>
                      <a:lnTo>
                        <a:pt x="80" y="1486"/>
                      </a:lnTo>
                      <a:lnTo>
                        <a:pt x="73" y="1480"/>
                      </a:lnTo>
                      <a:lnTo>
                        <a:pt x="70" y="1476"/>
                      </a:lnTo>
                      <a:lnTo>
                        <a:pt x="68" y="1471"/>
                      </a:lnTo>
                      <a:lnTo>
                        <a:pt x="66" y="1466"/>
                      </a:lnTo>
                      <a:lnTo>
                        <a:pt x="65" y="1459"/>
                      </a:lnTo>
                      <a:lnTo>
                        <a:pt x="65" y="1459"/>
                      </a:lnTo>
                      <a:lnTo>
                        <a:pt x="64" y="1443"/>
                      </a:lnTo>
                      <a:lnTo>
                        <a:pt x="62" y="1439"/>
                      </a:lnTo>
                      <a:lnTo>
                        <a:pt x="59" y="1437"/>
                      </a:lnTo>
                      <a:lnTo>
                        <a:pt x="59" y="1437"/>
                      </a:lnTo>
                      <a:lnTo>
                        <a:pt x="58" y="1436"/>
                      </a:lnTo>
                      <a:lnTo>
                        <a:pt x="58" y="1434"/>
                      </a:lnTo>
                      <a:lnTo>
                        <a:pt x="58" y="1426"/>
                      </a:lnTo>
                      <a:lnTo>
                        <a:pt x="59" y="1422"/>
                      </a:lnTo>
                      <a:lnTo>
                        <a:pt x="58" y="1418"/>
                      </a:lnTo>
                      <a:lnTo>
                        <a:pt x="57" y="1413"/>
                      </a:lnTo>
                      <a:lnTo>
                        <a:pt x="55" y="1410"/>
                      </a:lnTo>
                      <a:lnTo>
                        <a:pt x="55" y="1410"/>
                      </a:lnTo>
                      <a:lnTo>
                        <a:pt x="49" y="1404"/>
                      </a:lnTo>
                      <a:lnTo>
                        <a:pt x="43" y="1396"/>
                      </a:lnTo>
                      <a:lnTo>
                        <a:pt x="41" y="1392"/>
                      </a:lnTo>
                      <a:lnTo>
                        <a:pt x="40" y="1387"/>
                      </a:lnTo>
                      <a:lnTo>
                        <a:pt x="41" y="1383"/>
                      </a:lnTo>
                      <a:lnTo>
                        <a:pt x="42" y="1378"/>
                      </a:lnTo>
                      <a:lnTo>
                        <a:pt x="42" y="1378"/>
                      </a:lnTo>
                      <a:lnTo>
                        <a:pt x="46" y="1367"/>
                      </a:lnTo>
                      <a:lnTo>
                        <a:pt x="50" y="1357"/>
                      </a:lnTo>
                      <a:lnTo>
                        <a:pt x="51" y="1348"/>
                      </a:lnTo>
                      <a:lnTo>
                        <a:pt x="51" y="1341"/>
                      </a:lnTo>
                      <a:lnTo>
                        <a:pt x="51" y="1341"/>
                      </a:lnTo>
                      <a:lnTo>
                        <a:pt x="50" y="1337"/>
                      </a:lnTo>
                      <a:lnTo>
                        <a:pt x="49" y="1335"/>
                      </a:lnTo>
                      <a:lnTo>
                        <a:pt x="47" y="1334"/>
                      </a:lnTo>
                      <a:lnTo>
                        <a:pt x="45" y="1334"/>
                      </a:lnTo>
                      <a:lnTo>
                        <a:pt x="42" y="1334"/>
                      </a:lnTo>
                      <a:lnTo>
                        <a:pt x="40" y="1335"/>
                      </a:lnTo>
                      <a:lnTo>
                        <a:pt x="37" y="1337"/>
                      </a:lnTo>
                      <a:lnTo>
                        <a:pt x="37" y="1337"/>
                      </a:lnTo>
                      <a:lnTo>
                        <a:pt x="31" y="1341"/>
                      </a:lnTo>
                      <a:lnTo>
                        <a:pt x="29" y="1342"/>
                      </a:lnTo>
                      <a:lnTo>
                        <a:pt x="28" y="1341"/>
                      </a:lnTo>
                      <a:lnTo>
                        <a:pt x="29" y="1338"/>
                      </a:lnTo>
                      <a:lnTo>
                        <a:pt x="29" y="1338"/>
                      </a:lnTo>
                      <a:lnTo>
                        <a:pt x="31" y="1333"/>
                      </a:lnTo>
                      <a:lnTo>
                        <a:pt x="33" y="1329"/>
                      </a:lnTo>
                      <a:lnTo>
                        <a:pt x="33" y="1326"/>
                      </a:lnTo>
                      <a:lnTo>
                        <a:pt x="33" y="1326"/>
                      </a:lnTo>
                      <a:lnTo>
                        <a:pt x="31" y="1325"/>
                      </a:lnTo>
                      <a:lnTo>
                        <a:pt x="31" y="1325"/>
                      </a:lnTo>
                      <a:lnTo>
                        <a:pt x="19" y="1325"/>
                      </a:lnTo>
                      <a:lnTo>
                        <a:pt x="17" y="1324"/>
                      </a:lnTo>
                      <a:lnTo>
                        <a:pt x="14" y="1323"/>
                      </a:lnTo>
                      <a:lnTo>
                        <a:pt x="13" y="1321"/>
                      </a:lnTo>
                      <a:lnTo>
                        <a:pt x="12" y="1318"/>
                      </a:lnTo>
                      <a:lnTo>
                        <a:pt x="12" y="1318"/>
                      </a:lnTo>
                      <a:lnTo>
                        <a:pt x="12" y="1312"/>
                      </a:lnTo>
                      <a:lnTo>
                        <a:pt x="13" y="1308"/>
                      </a:lnTo>
                      <a:lnTo>
                        <a:pt x="12" y="1306"/>
                      </a:lnTo>
                      <a:lnTo>
                        <a:pt x="10" y="1305"/>
                      </a:lnTo>
                      <a:lnTo>
                        <a:pt x="10" y="1305"/>
                      </a:lnTo>
                      <a:lnTo>
                        <a:pt x="8" y="1302"/>
                      </a:lnTo>
                      <a:lnTo>
                        <a:pt x="7" y="1299"/>
                      </a:lnTo>
                      <a:lnTo>
                        <a:pt x="8" y="1287"/>
                      </a:lnTo>
                      <a:lnTo>
                        <a:pt x="8" y="1287"/>
                      </a:lnTo>
                      <a:lnTo>
                        <a:pt x="8" y="1276"/>
                      </a:lnTo>
                      <a:lnTo>
                        <a:pt x="8" y="1271"/>
                      </a:lnTo>
                      <a:lnTo>
                        <a:pt x="5" y="1268"/>
                      </a:lnTo>
                      <a:lnTo>
                        <a:pt x="5" y="1268"/>
                      </a:lnTo>
                      <a:lnTo>
                        <a:pt x="2" y="1264"/>
                      </a:lnTo>
                      <a:lnTo>
                        <a:pt x="1" y="1259"/>
                      </a:lnTo>
                      <a:lnTo>
                        <a:pt x="0" y="1257"/>
                      </a:lnTo>
                      <a:lnTo>
                        <a:pt x="0" y="1255"/>
                      </a:lnTo>
                      <a:lnTo>
                        <a:pt x="1" y="1254"/>
                      </a:lnTo>
                      <a:lnTo>
                        <a:pt x="3" y="1253"/>
                      </a:lnTo>
                      <a:lnTo>
                        <a:pt x="3" y="1253"/>
                      </a:lnTo>
                      <a:lnTo>
                        <a:pt x="8" y="1253"/>
                      </a:lnTo>
                      <a:lnTo>
                        <a:pt x="10" y="1254"/>
                      </a:lnTo>
                      <a:lnTo>
                        <a:pt x="10" y="1255"/>
                      </a:lnTo>
                      <a:lnTo>
                        <a:pt x="10" y="1255"/>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37" name="Freeform 71"/>
                <p:cNvSpPr/>
                <p:nvPr/>
              </p:nvSpPr>
              <p:spPr bwMode="auto">
                <a:xfrm>
                  <a:off x="5309" y="1793"/>
                  <a:ext cx="31" cy="110"/>
                </a:xfrm>
                <a:custGeom>
                  <a:avLst/>
                  <a:gdLst>
                    <a:gd name="T0" fmla="*/ 4 w 31"/>
                    <a:gd name="T1" fmla="*/ 109 h 110"/>
                    <a:gd name="T2" fmla="*/ 4 w 31"/>
                    <a:gd name="T3" fmla="*/ 109 h 110"/>
                    <a:gd name="T4" fmla="*/ 3 w 31"/>
                    <a:gd name="T5" fmla="*/ 97 h 110"/>
                    <a:gd name="T6" fmla="*/ 2 w 31"/>
                    <a:gd name="T7" fmla="*/ 87 h 110"/>
                    <a:gd name="T8" fmla="*/ 0 w 31"/>
                    <a:gd name="T9" fmla="*/ 82 h 110"/>
                    <a:gd name="T10" fmla="*/ 0 w 31"/>
                    <a:gd name="T11" fmla="*/ 82 h 110"/>
                    <a:gd name="T12" fmla="*/ 0 w 31"/>
                    <a:gd name="T13" fmla="*/ 80 h 110"/>
                    <a:gd name="T14" fmla="*/ 1 w 31"/>
                    <a:gd name="T15" fmla="*/ 77 h 110"/>
                    <a:gd name="T16" fmla="*/ 4 w 31"/>
                    <a:gd name="T17" fmla="*/ 70 h 110"/>
                    <a:gd name="T18" fmla="*/ 8 w 31"/>
                    <a:gd name="T19" fmla="*/ 63 h 110"/>
                    <a:gd name="T20" fmla="*/ 10 w 31"/>
                    <a:gd name="T21" fmla="*/ 58 h 110"/>
                    <a:gd name="T22" fmla="*/ 11 w 31"/>
                    <a:gd name="T23" fmla="*/ 54 h 110"/>
                    <a:gd name="T24" fmla="*/ 11 w 31"/>
                    <a:gd name="T25" fmla="*/ 54 h 110"/>
                    <a:gd name="T26" fmla="*/ 14 w 31"/>
                    <a:gd name="T27" fmla="*/ 40 h 110"/>
                    <a:gd name="T28" fmla="*/ 18 w 31"/>
                    <a:gd name="T29" fmla="*/ 22 h 110"/>
                    <a:gd name="T30" fmla="*/ 22 w 31"/>
                    <a:gd name="T31" fmla="*/ 7 h 110"/>
                    <a:gd name="T32" fmla="*/ 25 w 31"/>
                    <a:gd name="T33" fmla="*/ 3 h 110"/>
                    <a:gd name="T34" fmla="*/ 27 w 31"/>
                    <a:gd name="T35" fmla="*/ 1 h 110"/>
                    <a:gd name="T36" fmla="*/ 28 w 31"/>
                    <a:gd name="T37" fmla="*/ 0 h 110"/>
                    <a:gd name="T38" fmla="*/ 28 w 31"/>
                    <a:gd name="T39" fmla="*/ 0 h 110"/>
                    <a:gd name="T40" fmla="*/ 29 w 31"/>
                    <a:gd name="T41" fmla="*/ 1 h 110"/>
                    <a:gd name="T42" fmla="*/ 30 w 31"/>
                    <a:gd name="T43" fmla="*/ 3 h 110"/>
                    <a:gd name="T44" fmla="*/ 31 w 31"/>
                    <a:gd name="T45" fmla="*/ 7 h 110"/>
                    <a:gd name="T46" fmla="*/ 28 w 31"/>
                    <a:gd name="T47" fmla="*/ 21 h 110"/>
                    <a:gd name="T48" fmla="*/ 28 w 31"/>
                    <a:gd name="T49" fmla="*/ 21 h 110"/>
                    <a:gd name="T50" fmla="*/ 21 w 31"/>
                    <a:gd name="T51" fmla="*/ 43 h 110"/>
                    <a:gd name="T52" fmla="*/ 18 w 31"/>
                    <a:gd name="T53" fmla="*/ 56 h 110"/>
                    <a:gd name="T54" fmla="*/ 16 w 31"/>
                    <a:gd name="T55" fmla="*/ 67 h 110"/>
                    <a:gd name="T56" fmla="*/ 16 w 31"/>
                    <a:gd name="T57" fmla="*/ 67 h 110"/>
                    <a:gd name="T58" fmla="*/ 16 w 31"/>
                    <a:gd name="T59" fmla="*/ 79 h 110"/>
                    <a:gd name="T60" fmla="*/ 14 w 31"/>
                    <a:gd name="T61" fmla="*/ 92 h 110"/>
                    <a:gd name="T62" fmla="*/ 10 w 31"/>
                    <a:gd name="T63" fmla="*/ 104 h 110"/>
                    <a:gd name="T64" fmla="*/ 8 w 31"/>
                    <a:gd name="T65" fmla="*/ 109 h 110"/>
                    <a:gd name="T66" fmla="*/ 8 w 31"/>
                    <a:gd name="T67" fmla="*/ 109 h 110"/>
                    <a:gd name="T68" fmla="*/ 6 w 31"/>
                    <a:gd name="T69" fmla="*/ 110 h 110"/>
                    <a:gd name="T70" fmla="*/ 5 w 31"/>
                    <a:gd name="T71" fmla="*/ 110 h 110"/>
                    <a:gd name="T72" fmla="*/ 4 w 31"/>
                    <a:gd name="T73" fmla="*/ 109 h 110"/>
                    <a:gd name="T74" fmla="*/ 4 w 31"/>
                    <a:gd name="T75" fmla="*/ 10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 h="110">
                      <a:moveTo>
                        <a:pt x="4" y="109"/>
                      </a:moveTo>
                      <a:lnTo>
                        <a:pt x="4" y="109"/>
                      </a:lnTo>
                      <a:lnTo>
                        <a:pt x="3" y="97"/>
                      </a:lnTo>
                      <a:lnTo>
                        <a:pt x="2" y="87"/>
                      </a:lnTo>
                      <a:lnTo>
                        <a:pt x="0" y="82"/>
                      </a:lnTo>
                      <a:lnTo>
                        <a:pt x="0" y="82"/>
                      </a:lnTo>
                      <a:lnTo>
                        <a:pt x="0" y="80"/>
                      </a:lnTo>
                      <a:lnTo>
                        <a:pt x="1" y="77"/>
                      </a:lnTo>
                      <a:lnTo>
                        <a:pt x="4" y="70"/>
                      </a:lnTo>
                      <a:lnTo>
                        <a:pt x="8" y="63"/>
                      </a:lnTo>
                      <a:lnTo>
                        <a:pt x="10" y="58"/>
                      </a:lnTo>
                      <a:lnTo>
                        <a:pt x="11" y="54"/>
                      </a:lnTo>
                      <a:lnTo>
                        <a:pt x="11" y="54"/>
                      </a:lnTo>
                      <a:lnTo>
                        <a:pt x="14" y="40"/>
                      </a:lnTo>
                      <a:lnTo>
                        <a:pt x="18" y="22"/>
                      </a:lnTo>
                      <a:lnTo>
                        <a:pt x="22" y="7"/>
                      </a:lnTo>
                      <a:lnTo>
                        <a:pt x="25" y="3"/>
                      </a:lnTo>
                      <a:lnTo>
                        <a:pt x="27" y="1"/>
                      </a:lnTo>
                      <a:lnTo>
                        <a:pt x="28" y="0"/>
                      </a:lnTo>
                      <a:lnTo>
                        <a:pt x="28" y="0"/>
                      </a:lnTo>
                      <a:lnTo>
                        <a:pt x="29" y="1"/>
                      </a:lnTo>
                      <a:lnTo>
                        <a:pt x="30" y="3"/>
                      </a:lnTo>
                      <a:lnTo>
                        <a:pt x="31" y="7"/>
                      </a:lnTo>
                      <a:lnTo>
                        <a:pt x="28" y="21"/>
                      </a:lnTo>
                      <a:lnTo>
                        <a:pt x="28" y="21"/>
                      </a:lnTo>
                      <a:lnTo>
                        <a:pt x="21" y="43"/>
                      </a:lnTo>
                      <a:lnTo>
                        <a:pt x="18" y="56"/>
                      </a:lnTo>
                      <a:lnTo>
                        <a:pt x="16" y="67"/>
                      </a:lnTo>
                      <a:lnTo>
                        <a:pt x="16" y="67"/>
                      </a:lnTo>
                      <a:lnTo>
                        <a:pt x="16" y="79"/>
                      </a:lnTo>
                      <a:lnTo>
                        <a:pt x="14" y="92"/>
                      </a:lnTo>
                      <a:lnTo>
                        <a:pt x="10" y="104"/>
                      </a:lnTo>
                      <a:lnTo>
                        <a:pt x="8" y="109"/>
                      </a:lnTo>
                      <a:lnTo>
                        <a:pt x="8" y="109"/>
                      </a:lnTo>
                      <a:lnTo>
                        <a:pt x="6" y="110"/>
                      </a:lnTo>
                      <a:lnTo>
                        <a:pt x="5" y="110"/>
                      </a:lnTo>
                      <a:lnTo>
                        <a:pt x="4" y="109"/>
                      </a:lnTo>
                      <a:lnTo>
                        <a:pt x="4" y="109"/>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38" name="Freeform 72"/>
                <p:cNvSpPr/>
                <p:nvPr/>
              </p:nvSpPr>
              <p:spPr bwMode="auto">
                <a:xfrm>
                  <a:off x="5414" y="1697"/>
                  <a:ext cx="37" cy="87"/>
                </a:xfrm>
                <a:custGeom>
                  <a:avLst/>
                  <a:gdLst>
                    <a:gd name="T0" fmla="*/ 1 w 37"/>
                    <a:gd name="T1" fmla="*/ 36 h 87"/>
                    <a:gd name="T2" fmla="*/ 1 w 37"/>
                    <a:gd name="T3" fmla="*/ 36 h 87"/>
                    <a:gd name="T4" fmla="*/ 3 w 37"/>
                    <a:gd name="T5" fmla="*/ 35 h 87"/>
                    <a:gd name="T6" fmla="*/ 9 w 37"/>
                    <a:gd name="T7" fmla="*/ 31 h 87"/>
                    <a:gd name="T8" fmla="*/ 12 w 37"/>
                    <a:gd name="T9" fmla="*/ 28 h 87"/>
                    <a:gd name="T10" fmla="*/ 14 w 37"/>
                    <a:gd name="T11" fmla="*/ 24 h 87"/>
                    <a:gd name="T12" fmla="*/ 15 w 37"/>
                    <a:gd name="T13" fmla="*/ 21 h 87"/>
                    <a:gd name="T14" fmla="*/ 16 w 37"/>
                    <a:gd name="T15" fmla="*/ 17 h 87"/>
                    <a:gd name="T16" fmla="*/ 16 w 37"/>
                    <a:gd name="T17" fmla="*/ 17 h 87"/>
                    <a:gd name="T18" fmla="*/ 16 w 37"/>
                    <a:gd name="T19" fmla="*/ 14 h 87"/>
                    <a:gd name="T20" fmla="*/ 17 w 37"/>
                    <a:gd name="T21" fmla="*/ 9 h 87"/>
                    <a:gd name="T22" fmla="*/ 18 w 37"/>
                    <a:gd name="T23" fmla="*/ 6 h 87"/>
                    <a:gd name="T24" fmla="*/ 20 w 37"/>
                    <a:gd name="T25" fmla="*/ 4 h 87"/>
                    <a:gd name="T26" fmla="*/ 23 w 37"/>
                    <a:gd name="T27" fmla="*/ 2 h 87"/>
                    <a:gd name="T28" fmla="*/ 25 w 37"/>
                    <a:gd name="T29" fmla="*/ 1 h 87"/>
                    <a:gd name="T30" fmla="*/ 28 w 37"/>
                    <a:gd name="T31" fmla="*/ 0 h 87"/>
                    <a:gd name="T32" fmla="*/ 31 w 37"/>
                    <a:gd name="T33" fmla="*/ 1 h 87"/>
                    <a:gd name="T34" fmla="*/ 31 w 37"/>
                    <a:gd name="T35" fmla="*/ 1 h 87"/>
                    <a:gd name="T36" fmla="*/ 33 w 37"/>
                    <a:gd name="T37" fmla="*/ 1 h 87"/>
                    <a:gd name="T38" fmla="*/ 35 w 37"/>
                    <a:gd name="T39" fmla="*/ 2 h 87"/>
                    <a:gd name="T40" fmla="*/ 37 w 37"/>
                    <a:gd name="T41" fmla="*/ 4 h 87"/>
                    <a:gd name="T42" fmla="*/ 37 w 37"/>
                    <a:gd name="T43" fmla="*/ 6 h 87"/>
                    <a:gd name="T44" fmla="*/ 37 w 37"/>
                    <a:gd name="T45" fmla="*/ 11 h 87"/>
                    <a:gd name="T46" fmla="*/ 34 w 37"/>
                    <a:gd name="T47" fmla="*/ 18 h 87"/>
                    <a:gd name="T48" fmla="*/ 34 w 37"/>
                    <a:gd name="T49" fmla="*/ 18 h 87"/>
                    <a:gd name="T50" fmla="*/ 31 w 37"/>
                    <a:gd name="T51" fmla="*/ 26 h 87"/>
                    <a:gd name="T52" fmla="*/ 30 w 37"/>
                    <a:gd name="T53" fmla="*/ 38 h 87"/>
                    <a:gd name="T54" fmla="*/ 30 w 37"/>
                    <a:gd name="T55" fmla="*/ 48 h 87"/>
                    <a:gd name="T56" fmla="*/ 31 w 37"/>
                    <a:gd name="T57" fmla="*/ 51 h 87"/>
                    <a:gd name="T58" fmla="*/ 33 w 37"/>
                    <a:gd name="T59" fmla="*/ 53 h 87"/>
                    <a:gd name="T60" fmla="*/ 33 w 37"/>
                    <a:gd name="T61" fmla="*/ 53 h 87"/>
                    <a:gd name="T62" fmla="*/ 35 w 37"/>
                    <a:gd name="T63" fmla="*/ 56 h 87"/>
                    <a:gd name="T64" fmla="*/ 37 w 37"/>
                    <a:gd name="T65" fmla="*/ 57 h 87"/>
                    <a:gd name="T66" fmla="*/ 37 w 37"/>
                    <a:gd name="T67" fmla="*/ 58 h 87"/>
                    <a:gd name="T68" fmla="*/ 31 w 37"/>
                    <a:gd name="T69" fmla="*/ 66 h 87"/>
                    <a:gd name="T70" fmla="*/ 31 w 37"/>
                    <a:gd name="T71" fmla="*/ 66 h 87"/>
                    <a:gd name="T72" fmla="*/ 23 w 37"/>
                    <a:gd name="T73" fmla="*/ 80 h 87"/>
                    <a:gd name="T74" fmla="*/ 17 w 37"/>
                    <a:gd name="T75" fmla="*/ 85 h 87"/>
                    <a:gd name="T76" fmla="*/ 15 w 37"/>
                    <a:gd name="T77" fmla="*/ 87 h 87"/>
                    <a:gd name="T78" fmla="*/ 13 w 37"/>
                    <a:gd name="T79" fmla="*/ 87 h 87"/>
                    <a:gd name="T80" fmla="*/ 13 w 37"/>
                    <a:gd name="T81" fmla="*/ 87 h 87"/>
                    <a:gd name="T82" fmla="*/ 9 w 37"/>
                    <a:gd name="T83" fmla="*/ 86 h 87"/>
                    <a:gd name="T84" fmla="*/ 6 w 37"/>
                    <a:gd name="T85" fmla="*/ 82 h 87"/>
                    <a:gd name="T86" fmla="*/ 4 w 37"/>
                    <a:gd name="T87" fmla="*/ 76 h 87"/>
                    <a:gd name="T88" fmla="*/ 4 w 37"/>
                    <a:gd name="T89" fmla="*/ 68 h 87"/>
                    <a:gd name="T90" fmla="*/ 4 w 37"/>
                    <a:gd name="T91" fmla="*/ 68 h 87"/>
                    <a:gd name="T92" fmla="*/ 5 w 37"/>
                    <a:gd name="T93" fmla="*/ 56 h 87"/>
                    <a:gd name="T94" fmla="*/ 5 w 37"/>
                    <a:gd name="T95" fmla="*/ 53 h 87"/>
                    <a:gd name="T96" fmla="*/ 2 w 37"/>
                    <a:gd name="T97" fmla="*/ 50 h 87"/>
                    <a:gd name="T98" fmla="*/ 2 w 37"/>
                    <a:gd name="T99" fmla="*/ 50 h 87"/>
                    <a:gd name="T100" fmla="*/ 1 w 37"/>
                    <a:gd name="T101" fmla="*/ 48 h 87"/>
                    <a:gd name="T102" fmla="*/ 0 w 37"/>
                    <a:gd name="T103" fmla="*/ 46 h 87"/>
                    <a:gd name="T104" fmla="*/ 0 w 37"/>
                    <a:gd name="T105" fmla="*/ 42 h 87"/>
                    <a:gd name="T106" fmla="*/ 1 w 37"/>
                    <a:gd name="T107" fmla="*/ 36 h 87"/>
                    <a:gd name="T108" fmla="*/ 1 w 37"/>
                    <a:gd name="T109" fmla="*/ 3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 h="87">
                      <a:moveTo>
                        <a:pt x="1" y="36"/>
                      </a:moveTo>
                      <a:lnTo>
                        <a:pt x="1" y="36"/>
                      </a:lnTo>
                      <a:lnTo>
                        <a:pt x="3" y="35"/>
                      </a:lnTo>
                      <a:lnTo>
                        <a:pt x="9" y="31"/>
                      </a:lnTo>
                      <a:lnTo>
                        <a:pt x="12" y="28"/>
                      </a:lnTo>
                      <a:lnTo>
                        <a:pt x="14" y="24"/>
                      </a:lnTo>
                      <a:lnTo>
                        <a:pt x="15" y="21"/>
                      </a:lnTo>
                      <a:lnTo>
                        <a:pt x="16" y="17"/>
                      </a:lnTo>
                      <a:lnTo>
                        <a:pt x="16" y="17"/>
                      </a:lnTo>
                      <a:lnTo>
                        <a:pt x="16" y="14"/>
                      </a:lnTo>
                      <a:lnTo>
                        <a:pt x="17" y="9"/>
                      </a:lnTo>
                      <a:lnTo>
                        <a:pt x="18" y="6"/>
                      </a:lnTo>
                      <a:lnTo>
                        <a:pt x="20" y="4"/>
                      </a:lnTo>
                      <a:lnTo>
                        <a:pt x="23" y="2"/>
                      </a:lnTo>
                      <a:lnTo>
                        <a:pt x="25" y="1"/>
                      </a:lnTo>
                      <a:lnTo>
                        <a:pt x="28" y="0"/>
                      </a:lnTo>
                      <a:lnTo>
                        <a:pt x="31" y="1"/>
                      </a:lnTo>
                      <a:lnTo>
                        <a:pt x="31" y="1"/>
                      </a:lnTo>
                      <a:lnTo>
                        <a:pt x="33" y="1"/>
                      </a:lnTo>
                      <a:lnTo>
                        <a:pt x="35" y="2"/>
                      </a:lnTo>
                      <a:lnTo>
                        <a:pt x="37" y="4"/>
                      </a:lnTo>
                      <a:lnTo>
                        <a:pt x="37" y="6"/>
                      </a:lnTo>
                      <a:lnTo>
                        <a:pt x="37" y="11"/>
                      </a:lnTo>
                      <a:lnTo>
                        <a:pt x="34" y="18"/>
                      </a:lnTo>
                      <a:lnTo>
                        <a:pt x="34" y="18"/>
                      </a:lnTo>
                      <a:lnTo>
                        <a:pt x="31" y="26"/>
                      </a:lnTo>
                      <a:lnTo>
                        <a:pt x="30" y="38"/>
                      </a:lnTo>
                      <a:lnTo>
                        <a:pt x="30" y="48"/>
                      </a:lnTo>
                      <a:lnTo>
                        <a:pt x="31" y="51"/>
                      </a:lnTo>
                      <a:lnTo>
                        <a:pt x="33" y="53"/>
                      </a:lnTo>
                      <a:lnTo>
                        <a:pt x="33" y="53"/>
                      </a:lnTo>
                      <a:lnTo>
                        <a:pt x="35" y="56"/>
                      </a:lnTo>
                      <a:lnTo>
                        <a:pt x="37" y="57"/>
                      </a:lnTo>
                      <a:lnTo>
                        <a:pt x="37" y="58"/>
                      </a:lnTo>
                      <a:lnTo>
                        <a:pt x="31" y="66"/>
                      </a:lnTo>
                      <a:lnTo>
                        <a:pt x="31" y="66"/>
                      </a:lnTo>
                      <a:lnTo>
                        <a:pt x="23" y="80"/>
                      </a:lnTo>
                      <a:lnTo>
                        <a:pt x="17" y="85"/>
                      </a:lnTo>
                      <a:lnTo>
                        <a:pt x="15" y="87"/>
                      </a:lnTo>
                      <a:lnTo>
                        <a:pt x="13" y="87"/>
                      </a:lnTo>
                      <a:lnTo>
                        <a:pt x="13" y="87"/>
                      </a:lnTo>
                      <a:lnTo>
                        <a:pt x="9" y="86"/>
                      </a:lnTo>
                      <a:lnTo>
                        <a:pt x="6" y="82"/>
                      </a:lnTo>
                      <a:lnTo>
                        <a:pt x="4" y="76"/>
                      </a:lnTo>
                      <a:lnTo>
                        <a:pt x="4" y="68"/>
                      </a:lnTo>
                      <a:lnTo>
                        <a:pt x="4" y="68"/>
                      </a:lnTo>
                      <a:lnTo>
                        <a:pt x="5" y="56"/>
                      </a:lnTo>
                      <a:lnTo>
                        <a:pt x="5" y="53"/>
                      </a:lnTo>
                      <a:lnTo>
                        <a:pt x="2" y="50"/>
                      </a:lnTo>
                      <a:lnTo>
                        <a:pt x="2" y="50"/>
                      </a:lnTo>
                      <a:lnTo>
                        <a:pt x="1" y="48"/>
                      </a:lnTo>
                      <a:lnTo>
                        <a:pt x="0" y="46"/>
                      </a:lnTo>
                      <a:lnTo>
                        <a:pt x="0" y="42"/>
                      </a:lnTo>
                      <a:lnTo>
                        <a:pt x="1" y="36"/>
                      </a:lnTo>
                      <a:lnTo>
                        <a:pt x="1" y="36"/>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39" name="Freeform 73"/>
                <p:cNvSpPr/>
                <p:nvPr/>
              </p:nvSpPr>
              <p:spPr bwMode="auto">
                <a:xfrm>
                  <a:off x="5369" y="145"/>
                  <a:ext cx="688" cy="1262"/>
                </a:xfrm>
                <a:custGeom>
                  <a:avLst/>
                  <a:gdLst>
                    <a:gd name="T0" fmla="*/ 211 w 688"/>
                    <a:gd name="T1" fmla="*/ 522 h 1262"/>
                    <a:gd name="T2" fmla="*/ 198 w 688"/>
                    <a:gd name="T3" fmla="*/ 451 h 1262"/>
                    <a:gd name="T4" fmla="*/ 176 w 688"/>
                    <a:gd name="T5" fmla="*/ 398 h 1262"/>
                    <a:gd name="T6" fmla="*/ 173 w 688"/>
                    <a:gd name="T7" fmla="*/ 362 h 1262"/>
                    <a:gd name="T8" fmla="*/ 155 w 688"/>
                    <a:gd name="T9" fmla="*/ 308 h 1262"/>
                    <a:gd name="T10" fmla="*/ 128 w 688"/>
                    <a:gd name="T11" fmla="*/ 262 h 1262"/>
                    <a:gd name="T12" fmla="*/ 67 w 688"/>
                    <a:gd name="T13" fmla="*/ 239 h 1262"/>
                    <a:gd name="T14" fmla="*/ 11 w 688"/>
                    <a:gd name="T15" fmla="*/ 200 h 1262"/>
                    <a:gd name="T16" fmla="*/ 3 w 688"/>
                    <a:gd name="T17" fmla="*/ 179 h 1262"/>
                    <a:gd name="T18" fmla="*/ 16 w 688"/>
                    <a:gd name="T19" fmla="*/ 157 h 1262"/>
                    <a:gd name="T20" fmla="*/ 59 w 688"/>
                    <a:gd name="T21" fmla="*/ 200 h 1262"/>
                    <a:gd name="T22" fmla="*/ 108 w 688"/>
                    <a:gd name="T23" fmla="*/ 222 h 1262"/>
                    <a:gd name="T24" fmla="*/ 146 w 688"/>
                    <a:gd name="T25" fmla="*/ 198 h 1262"/>
                    <a:gd name="T26" fmla="*/ 179 w 688"/>
                    <a:gd name="T27" fmla="*/ 210 h 1262"/>
                    <a:gd name="T28" fmla="*/ 204 w 688"/>
                    <a:gd name="T29" fmla="*/ 184 h 1262"/>
                    <a:gd name="T30" fmla="*/ 221 w 688"/>
                    <a:gd name="T31" fmla="*/ 138 h 1262"/>
                    <a:gd name="T32" fmla="*/ 221 w 688"/>
                    <a:gd name="T33" fmla="*/ 53 h 1262"/>
                    <a:gd name="T34" fmla="*/ 254 w 688"/>
                    <a:gd name="T35" fmla="*/ 26 h 1262"/>
                    <a:gd name="T36" fmla="*/ 283 w 688"/>
                    <a:gd name="T37" fmla="*/ 8 h 1262"/>
                    <a:gd name="T38" fmla="*/ 316 w 688"/>
                    <a:gd name="T39" fmla="*/ 29 h 1262"/>
                    <a:gd name="T40" fmla="*/ 347 w 688"/>
                    <a:gd name="T41" fmla="*/ 54 h 1262"/>
                    <a:gd name="T42" fmla="*/ 342 w 688"/>
                    <a:gd name="T43" fmla="*/ 124 h 1262"/>
                    <a:gd name="T44" fmla="*/ 343 w 688"/>
                    <a:gd name="T45" fmla="*/ 145 h 1262"/>
                    <a:gd name="T46" fmla="*/ 346 w 688"/>
                    <a:gd name="T47" fmla="*/ 172 h 1262"/>
                    <a:gd name="T48" fmla="*/ 370 w 688"/>
                    <a:gd name="T49" fmla="*/ 221 h 1262"/>
                    <a:gd name="T50" fmla="*/ 414 w 688"/>
                    <a:gd name="T51" fmla="*/ 240 h 1262"/>
                    <a:gd name="T52" fmla="*/ 440 w 688"/>
                    <a:gd name="T53" fmla="*/ 261 h 1262"/>
                    <a:gd name="T54" fmla="*/ 444 w 688"/>
                    <a:gd name="T55" fmla="*/ 284 h 1262"/>
                    <a:gd name="T56" fmla="*/ 432 w 688"/>
                    <a:gd name="T57" fmla="*/ 340 h 1262"/>
                    <a:gd name="T58" fmla="*/ 442 w 688"/>
                    <a:gd name="T59" fmla="*/ 389 h 1262"/>
                    <a:gd name="T60" fmla="*/ 499 w 688"/>
                    <a:gd name="T61" fmla="*/ 460 h 1262"/>
                    <a:gd name="T62" fmla="*/ 514 w 688"/>
                    <a:gd name="T63" fmla="*/ 481 h 1262"/>
                    <a:gd name="T64" fmla="*/ 505 w 688"/>
                    <a:gd name="T65" fmla="*/ 515 h 1262"/>
                    <a:gd name="T66" fmla="*/ 509 w 688"/>
                    <a:gd name="T67" fmla="*/ 561 h 1262"/>
                    <a:gd name="T68" fmla="*/ 515 w 688"/>
                    <a:gd name="T69" fmla="*/ 579 h 1262"/>
                    <a:gd name="T70" fmla="*/ 551 w 688"/>
                    <a:gd name="T71" fmla="*/ 612 h 1262"/>
                    <a:gd name="T72" fmla="*/ 550 w 688"/>
                    <a:gd name="T73" fmla="*/ 642 h 1262"/>
                    <a:gd name="T74" fmla="*/ 592 w 688"/>
                    <a:gd name="T75" fmla="*/ 677 h 1262"/>
                    <a:gd name="T76" fmla="*/ 590 w 688"/>
                    <a:gd name="T77" fmla="*/ 738 h 1262"/>
                    <a:gd name="T78" fmla="*/ 629 w 688"/>
                    <a:gd name="T79" fmla="*/ 759 h 1262"/>
                    <a:gd name="T80" fmla="*/ 668 w 688"/>
                    <a:gd name="T81" fmla="*/ 783 h 1262"/>
                    <a:gd name="T82" fmla="*/ 686 w 688"/>
                    <a:gd name="T83" fmla="*/ 838 h 1262"/>
                    <a:gd name="T84" fmla="*/ 669 w 688"/>
                    <a:gd name="T85" fmla="*/ 895 h 1262"/>
                    <a:gd name="T86" fmla="*/ 630 w 688"/>
                    <a:gd name="T87" fmla="*/ 987 h 1262"/>
                    <a:gd name="T88" fmla="*/ 564 w 688"/>
                    <a:gd name="T89" fmla="*/ 1115 h 1262"/>
                    <a:gd name="T90" fmla="*/ 505 w 688"/>
                    <a:gd name="T91" fmla="*/ 1151 h 1262"/>
                    <a:gd name="T92" fmla="*/ 346 w 688"/>
                    <a:gd name="T93" fmla="*/ 1248 h 1262"/>
                    <a:gd name="T94" fmla="*/ 291 w 688"/>
                    <a:gd name="T95" fmla="*/ 1244 h 1262"/>
                    <a:gd name="T96" fmla="*/ 234 w 688"/>
                    <a:gd name="T97" fmla="*/ 1217 h 1262"/>
                    <a:gd name="T98" fmla="*/ 182 w 688"/>
                    <a:gd name="T99" fmla="*/ 1187 h 1262"/>
                    <a:gd name="T100" fmla="*/ 187 w 688"/>
                    <a:gd name="T101" fmla="*/ 1117 h 1262"/>
                    <a:gd name="T102" fmla="*/ 167 w 688"/>
                    <a:gd name="T103" fmla="*/ 1051 h 1262"/>
                    <a:gd name="T104" fmla="*/ 142 w 688"/>
                    <a:gd name="T105" fmla="*/ 984 h 1262"/>
                    <a:gd name="T106" fmla="*/ 158 w 688"/>
                    <a:gd name="T107" fmla="*/ 896 h 1262"/>
                    <a:gd name="T108" fmla="*/ 173 w 688"/>
                    <a:gd name="T109" fmla="*/ 896 h 1262"/>
                    <a:gd name="T110" fmla="*/ 190 w 688"/>
                    <a:gd name="T111" fmla="*/ 856 h 1262"/>
                    <a:gd name="T112" fmla="*/ 215 w 688"/>
                    <a:gd name="T113" fmla="*/ 810 h 1262"/>
                    <a:gd name="T114" fmla="*/ 240 w 688"/>
                    <a:gd name="T115" fmla="*/ 762 h 1262"/>
                    <a:gd name="T116" fmla="*/ 277 w 688"/>
                    <a:gd name="T117" fmla="*/ 670 h 1262"/>
                    <a:gd name="T118" fmla="*/ 317 w 688"/>
                    <a:gd name="T119" fmla="*/ 643 h 1262"/>
                    <a:gd name="T120" fmla="*/ 294 w 688"/>
                    <a:gd name="T121" fmla="*/ 586 h 1262"/>
                    <a:gd name="T122" fmla="*/ 250 w 688"/>
                    <a:gd name="T123" fmla="*/ 546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8" h="1262">
                      <a:moveTo>
                        <a:pt x="230" y="543"/>
                      </a:moveTo>
                      <a:lnTo>
                        <a:pt x="230" y="543"/>
                      </a:lnTo>
                      <a:lnTo>
                        <a:pt x="230" y="541"/>
                      </a:lnTo>
                      <a:lnTo>
                        <a:pt x="230" y="538"/>
                      </a:lnTo>
                      <a:lnTo>
                        <a:pt x="229" y="536"/>
                      </a:lnTo>
                      <a:lnTo>
                        <a:pt x="227" y="533"/>
                      </a:lnTo>
                      <a:lnTo>
                        <a:pt x="225" y="530"/>
                      </a:lnTo>
                      <a:lnTo>
                        <a:pt x="220" y="529"/>
                      </a:lnTo>
                      <a:lnTo>
                        <a:pt x="220" y="529"/>
                      </a:lnTo>
                      <a:lnTo>
                        <a:pt x="216" y="526"/>
                      </a:lnTo>
                      <a:lnTo>
                        <a:pt x="211" y="522"/>
                      </a:lnTo>
                      <a:lnTo>
                        <a:pt x="206" y="516"/>
                      </a:lnTo>
                      <a:lnTo>
                        <a:pt x="201" y="510"/>
                      </a:lnTo>
                      <a:lnTo>
                        <a:pt x="198" y="502"/>
                      </a:lnTo>
                      <a:lnTo>
                        <a:pt x="194" y="495"/>
                      </a:lnTo>
                      <a:lnTo>
                        <a:pt x="192" y="488"/>
                      </a:lnTo>
                      <a:lnTo>
                        <a:pt x="191" y="482"/>
                      </a:lnTo>
                      <a:lnTo>
                        <a:pt x="191" y="482"/>
                      </a:lnTo>
                      <a:lnTo>
                        <a:pt x="191" y="476"/>
                      </a:lnTo>
                      <a:lnTo>
                        <a:pt x="192" y="471"/>
                      </a:lnTo>
                      <a:lnTo>
                        <a:pt x="194" y="460"/>
                      </a:lnTo>
                      <a:lnTo>
                        <a:pt x="198" y="451"/>
                      </a:lnTo>
                      <a:lnTo>
                        <a:pt x="198" y="446"/>
                      </a:lnTo>
                      <a:lnTo>
                        <a:pt x="198" y="441"/>
                      </a:lnTo>
                      <a:lnTo>
                        <a:pt x="198" y="441"/>
                      </a:lnTo>
                      <a:lnTo>
                        <a:pt x="197" y="431"/>
                      </a:lnTo>
                      <a:lnTo>
                        <a:pt x="193" y="421"/>
                      </a:lnTo>
                      <a:lnTo>
                        <a:pt x="191" y="415"/>
                      </a:lnTo>
                      <a:lnTo>
                        <a:pt x="188" y="410"/>
                      </a:lnTo>
                      <a:lnTo>
                        <a:pt x="185" y="405"/>
                      </a:lnTo>
                      <a:lnTo>
                        <a:pt x="180" y="401"/>
                      </a:lnTo>
                      <a:lnTo>
                        <a:pt x="180" y="401"/>
                      </a:lnTo>
                      <a:lnTo>
                        <a:pt x="176" y="398"/>
                      </a:lnTo>
                      <a:lnTo>
                        <a:pt x="172" y="394"/>
                      </a:lnTo>
                      <a:lnTo>
                        <a:pt x="169" y="389"/>
                      </a:lnTo>
                      <a:lnTo>
                        <a:pt x="168" y="385"/>
                      </a:lnTo>
                      <a:lnTo>
                        <a:pt x="165" y="381"/>
                      </a:lnTo>
                      <a:lnTo>
                        <a:pt x="165" y="378"/>
                      </a:lnTo>
                      <a:lnTo>
                        <a:pt x="167" y="373"/>
                      </a:lnTo>
                      <a:lnTo>
                        <a:pt x="169" y="370"/>
                      </a:lnTo>
                      <a:lnTo>
                        <a:pt x="169" y="370"/>
                      </a:lnTo>
                      <a:lnTo>
                        <a:pt x="171" y="368"/>
                      </a:lnTo>
                      <a:lnTo>
                        <a:pt x="172" y="365"/>
                      </a:lnTo>
                      <a:lnTo>
                        <a:pt x="173" y="362"/>
                      </a:lnTo>
                      <a:lnTo>
                        <a:pt x="172" y="360"/>
                      </a:lnTo>
                      <a:lnTo>
                        <a:pt x="169" y="355"/>
                      </a:lnTo>
                      <a:lnTo>
                        <a:pt x="163" y="348"/>
                      </a:lnTo>
                      <a:lnTo>
                        <a:pt x="163" y="348"/>
                      </a:lnTo>
                      <a:lnTo>
                        <a:pt x="160" y="345"/>
                      </a:lnTo>
                      <a:lnTo>
                        <a:pt x="158" y="342"/>
                      </a:lnTo>
                      <a:lnTo>
                        <a:pt x="157" y="332"/>
                      </a:lnTo>
                      <a:lnTo>
                        <a:pt x="156" y="324"/>
                      </a:lnTo>
                      <a:lnTo>
                        <a:pt x="156" y="315"/>
                      </a:lnTo>
                      <a:lnTo>
                        <a:pt x="156" y="315"/>
                      </a:lnTo>
                      <a:lnTo>
                        <a:pt x="155" y="308"/>
                      </a:lnTo>
                      <a:lnTo>
                        <a:pt x="153" y="300"/>
                      </a:lnTo>
                      <a:lnTo>
                        <a:pt x="148" y="294"/>
                      </a:lnTo>
                      <a:lnTo>
                        <a:pt x="142" y="288"/>
                      </a:lnTo>
                      <a:lnTo>
                        <a:pt x="142" y="288"/>
                      </a:lnTo>
                      <a:lnTo>
                        <a:pt x="140" y="286"/>
                      </a:lnTo>
                      <a:lnTo>
                        <a:pt x="137" y="282"/>
                      </a:lnTo>
                      <a:lnTo>
                        <a:pt x="134" y="274"/>
                      </a:lnTo>
                      <a:lnTo>
                        <a:pt x="132" y="267"/>
                      </a:lnTo>
                      <a:lnTo>
                        <a:pt x="130" y="265"/>
                      </a:lnTo>
                      <a:lnTo>
                        <a:pt x="128" y="262"/>
                      </a:lnTo>
                      <a:lnTo>
                        <a:pt x="128" y="262"/>
                      </a:lnTo>
                      <a:lnTo>
                        <a:pt x="126" y="261"/>
                      </a:lnTo>
                      <a:lnTo>
                        <a:pt x="122" y="259"/>
                      </a:lnTo>
                      <a:lnTo>
                        <a:pt x="118" y="253"/>
                      </a:lnTo>
                      <a:lnTo>
                        <a:pt x="115" y="250"/>
                      </a:lnTo>
                      <a:lnTo>
                        <a:pt x="112" y="246"/>
                      </a:lnTo>
                      <a:lnTo>
                        <a:pt x="107" y="244"/>
                      </a:lnTo>
                      <a:lnTo>
                        <a:pt x="102" y="243"/>
                      </a:lnTo>
                      <a:lnTo>
                        <a:pt x="102" y="243"/>
                      </a:lnTo>
                      <a:lnTo>
                        <a:pt x="89" y="242"/>
                      </a:lnTo>
                      <a:lnTo>
                        <a:pt x="74" y="240"/>
                      </a:lnTo>
                      <a:lnTo>
                        <a:pt x="67" y="239"/>
                      </a:lnTo>
                      <a:lnTo>
                        <a:pt x="59" y="236"/>
                      </a:lnTo>
                      <a:lnTo>
                        <a:pt x="53" y="231"/>
                      </a:lnTo>
                      <a:lnTo>
                        <a:pt x="47" y="226"/>
                      </a:lnTo>
                      <a:lnTo>
                        <a:pt x="47" y="226"/>
                      </a:lnTo>
                      <a:lnTo>
                        <a:pt x="40" y="216"/>
                      </a:lnTo>
                      <a:lnTo>
                        <a:pt x="33" y="210"/>
                      </a:lnTo>
                      <a:lnTo>
                        <a:pt x="27" y="208"/>
                      </a:lnTo>
                      <a:lnTo>
                        <a:pt x="21" y="206"/>
                      </a:lnTo>
                      <a:lnTo>
                        <a:pt x="21" y="206"/>
                      </a:lnTo>
                      <a:lnTo>
                        <a:pt x="15" y="204"/>
                      </a:lnTo>
                      <a:lnTo>
                        <a:pt x="11" y="200"/>
                      </a:lnTo>
                      <a:lnTo>
                        <a:pt x="7" y="197"/>
                      </a:lnTo>
                      <a:lnTo>
                        <a:pt x="5" y="193"/>
                      </a:lnTo>
                      <a:lnTo>
                        <a:pt x="5" y="193"/>
                      </a:lnTo>
                      <a:lnTo>
                        <a:pt x="3" y="189"/>
                      </a:lnTo>
                      <a:lnTo>
                        <a:pt x="2" y="187"/>
                      </a:lnTo>
                      <a:lnTo>
                        <a:pt x="0" y="184"/>
                      </a:lnTo>
                      <a:lnTo>
                        <a:pt x="0" y="181"/>
                      </a:lnTo>
                      <a:lnTo>
                        <a:pt x="0" y="181"/>
                      </a:lnTo>
                      <a:lnTo>
                        <a:pt x="0" y="179"/>
                      </a:lnTo>
                      <a:lnTo>
                        <a:pt x="1" y="179"/>
                      </a:lnTo>
                      <a:lnTo>
                        <a:pt x="3" y="179"/>
                      </a:lnTo>
                      <a:lnTo>
                        <a:pt x="6" y="180"/>
                      </a:lnTo>
                      <a:lnTo>
                        <a:pt x="8" y="179"/>
                      </a:lnTo>
                      <a:lnTo>
                        <a:pt x="11" y="179"/>
                      </a:lnTo>
                      <a:lnTo>
                        <a:pt x="11" y="179"/>
                      </a:lnTo>
                      <a:lnTo>
                        <a:pt x="13" y="176"/>
                      </a:lnTo>
                      <a:lnTo>
                        <a:pt x="15" y="174"/>
                      </a:lnTo>
                      <a:lnTo>
                        <a:pt x="16" y="170"/>
                      </a:lnTo>
                      <a:lnTo>
                        <a:pt x="16" y="165"/>
                      </a:lnTo>
                      <a:lnTo>
                        <a:pt x="15" y="159"/>
                      </a:lnTo>
                      <a:lnTo>
                        <a:pt x="15" y="159"/>
                      </a:lnTo>
                      <a:lnTo>
                        <a:pt x="16" y="157"/>
                      </a:lnTo>
                      <a:lnTo>
                        <a:pt x="17" y="155"/>
                      </a:lnTo>
                      <a:lnTo>
                        <a:pt x="19" y="153"/>
                      </a:lnTo>
                      <a:lnTo>
                        <a:pt x="21" y="152"/>
                      </a:lnTo>
                      <a:lnTo>
                        <a:pt x="24" y="152"/>
                      </a:lnTo>
                      <a:lnTo>
                        <a:pt x="27" y="153"/>
                      </a:lnTo>
                      <a:lnTo>
                        <a:pt x="29" y="155"/>
                      </a:lnTo>
                      <a:lnTo>
                        <a:pt x="31" y="159"/>
                      </a:lnTo>
                      <a:lnTo>
                        <a:pt x="31" y="159"/>
                      </a:lnTo>
                      <a:lnTo>
                        <a:pt x="37" y="171"/>
                      </a:lnTo>
                      <a:lnTo>
                        <a:pt x="47" y="186"/>
                      </a:lnTo>
                      <a:lnTo>
                        <a:pt x="59" y="200"/>
                      </a:lnTo>
                      <a:lnTo>
                        <a:pt x="68" y="210"/>
                      </a:lnTo>
                      <a:lnTo>
                        <a:pt x="68" y="210"/>
                      </a:lnTo>
                      <a:lnTo>
                        <a:pt x="72" y="213"/>
                      </a:lnTo>
                      <a:lnTo>
                        <a:pt x="77" y="214"/>
                      </a:lnTo>
                      <a:lnTo>
                        <a:pt x="89" y="216"/>
                      </a:lnTo>
                      <a:lnTo>
                        <a:pt x="100" y="216"/>
                      </a:lnTo>
                      <a:lnTo>
                        <a:pt x="103" y="217"/>
                      </a:lnTo>
                      <a:lnTo>
                        <a:pt x="105" y="219"/>
                      </a:lnTo>
                      <a:lnTo>
                        <a:pt x="105" y="219"/>
                      </a:lnTo>
                      <a:lnTo>
                        <a:pt x="106" y="221"/>
                      </a:lnTo>
                      <a:lnTo>
                        <a:pt x="108" y="222"/>
                      </a:lnTo>
                      <a:lnTo>
                        <a:pt x="114" y="223"/>
                      </a:lnTo>
                      <a:lnTo>
                        <a:pt x="119" y="223"/>
                      </a:lnTo>
                      <a:lnTo>
                        <a:pt x="125" y="221"/>
                      </a:lnTo>
                      <a:lnTo>
                        <a:pt x="125" y="221"/>
                      </a:lnTo>
                      <a:lnTo>
                        <a:pt x="128" y="215"/>
                      </a:lnTo>
                      <a:lnTo>
                        <a:pt x="133" y="208"/>
                      </a:lnTo>
                      <a:lnTo>
                        <a:pt x="139" y="201"/>
                      </a:lnTo>
                      <a:lnTo>
                        <a:pt x="141" y="198"/>
                      </a:lnTo>
                      <a:lnTo>
                        <a:pt x="144" y="198"/>
                      </a:lnTo>
                      <a:lnTo>
                        <a:pt x="144" y="198"/>
                      </a:lnTo>
                      <a:lnTo>
                        <a:pt x="146" y="198"/>
                      </a:lnTo>
                      <a:lnTo>
                        <a:pt x="148" y="199"/>
                      </a:lnTo>
                      <a:lnTo>
                        <a:pt x="149" y="200"/>
                      </a:lnTo>
                      <a:lnTo>
                        <a:pt x="154" y="201"/>
                      </a:lnTo>
                      <a:lnTo>
                        <a:pt x="154" y="201"/>
                      </a:lnTo>
                      <a:lnTo>
                        <a:pt x="160" y="201"/>
                      </a:lnTo>
                      <a:lnTo>
                        <a:pt x="168" y="202"/>
                      </a:lnTo>
                      <a:lnTo>
                        <a:pt x="174" y="203"/>
                      </a:lnTo>
                      <a:lnTo>
                        <a:pt x="176" y="206"/>
                      </a:lnTo>
                      <a:lnTo>
                        <a:pt x="178" y="208"/>
                      </a:lnTo>
                      <a:lnTo>
                        <a:pt x="178" y="208"/>
                      </a:lnTo>
                      <a:lnTo>
                        <a:pt x="179" y="210"/>
                      </a:lnTo>
                      <a:lnTo>
                        <a:pt x="182" y="211"/>
                      </a:lnTo>
                      <a:lnTo>
                        <a:pt x="186" y="212"/>
                      </a:lnTo>
                      <a:lnTo>
                        <a:pt x="190" y="212"/>
                      </a:lnTo>
                      <a:lnTo>
                        <a:pt x="196" y="212"/>
                      </a:lnTo>
                      <a:lnTo>
                        <a:pt x="196" y="212"/>
                      </a:lnTo>
                      <a:lnTo>
                        <a:pt x="198" y="211"/>
                      </a:lnTo>
                      <a:lnTo>
                        <a:pt x="200" y="208"/>
                      </a:lnTo>
                      <a:lnTo>
                        <a:pt x="202" y="201"/>
                      </a:lnTo>
                      <a:lnTo>
                        <a:pt x="204" y="193"/>
                      </a:lnTo>
                      <a:lnTo>
                        <a:pt x="204" y="184"/>
                      </a:lnTo>
                      <a:lnTo>
                        <a:pt x="204" y="184"/>
                      </a:lnTo>
                      <a:lnTo>
                        <a:pt x="204" y="179"/>
                      </a:lnTo>
                      <a:lnTo>
                        <a:pt x="205" y="174"/>
                      </a:lnTo>
                      <a:lnTo>
                        <a:pt x="208" y="171"/>
                      </a:lnTo>
                      <a:lnTo>
                        <a:pt x="212" y="169"/>
                      </a:lnTo>
                      <a:lnTo>
                        <a:pt x="212" y="169"/>
                      </a:lnTo>
                      <a:lnTo>
                        <a:pt x="216" y="166"/>
                      </a:lnTo>
                      <a:lnTo>
                        <a:pt x="219" y="164"/>
                      </a:lnTo>
                      <a:lnTo>
                        <a:pt x="221" y="159"/>
                      </a:lnTo>
                      <a:lnTo>
                        <a:pt x="221" y="154"/>
                      </a:lnTo>
                      <a:lnTo>
                        <a:pt x="221" y="154"/>
                      </a:lnTo>
                      <a:lnTo>
                        <a:pt x="221" y="138"/>
                      </a:lnTo>
                      <a:lnTo>
                        <a:pt x="220" y="130"/>
                      </a:lnTo>
                      <a:lnTo>
                        <a:pt x="219" y="123"/>
                      </a:lnTo>
                      <a:lnTo>
                        <a:pt x="219" y="123"/>
                      </a:lnTo>
                      <a:lnTo>
                        <a:pt x="217" y="112"/>
                      </a:lnTo>
                      <a:lnTo>
                        <a:pt x="215" y="97"/>
                      </a:lnTo>
                      <a:lnTo>
                        <a:pt x="215" y="81"/>
                      </a:lnTo>
                      <a:lnTo>
                        <a:pt x="215" y="74"/>
                      </a:lnTo>
                      <a:lnTo>
                        <a:pt x="216" y="69"/>
                      </a:lnTo>
                      <a:lnTo>
                        <a:pt x="216" y="69"/>
                      </a:lnTo>
                      <a:lnTo>
                        <a:pt x="219" y="59"/>
                      </a:lnTo>
                      <a:lnTo>
                        <a:pt x="221" y="53"/>
                      </a:lnTo>
                      <a:lnTo>
                        <a:pt x="225" y="46"/>
                      </a:lnTo>
                      <a:lnTo>
                        <a:pt x="226" y="39"/>
                      </a:lnTo>
                      <a:lnTo>
                        <a:pt x="226" y="39"/>
                      </a:lnTo>
                      <a:lnTo>
                        <a:pt x="227" y="36"/>
                      </a:lnTo>
                      <a:lnTo>
                        <a:pt x="229" y="33"/>
                      </a:lnTo>
                      <a:lnTo>
                        <a:pt x="232" y="32"/>
                      </a:lnTo>
                      <a:lnTo>
                        <a:pt x="235" y="31"/>
                      </a:lnTo>
                      <a:lnTo>
                        <a:pt x="243" y="31"/>
                      </a:lnTo>
                      <a:lnTo>
                        <a:pt x="246" y="31"/>
                      </a:lnTo>
                      <a:lnTo>
                        <a:pt x="246" y="31"/>
                      </a:lnTo>
                      <a:lnTo>
                        <a:pt x="254" y="26"/>
                      </a:lnTo>
                      <a:lnTo>
                        <a:pt x="261" y="21"/>
                      </a:lnTo>
                      <a:lnTo>
                        <a:pt x="263" y="18"/>
                      </a:lnTo>
                      <a:lnTo>
                        <a:pt x="266" y="15"/>
                      </a:lnTo>
                      <a:lnTo>
                        <a:pt x="266" y="15"/>
                      </a:lnTo>
                      <a:lnTo>
                        <a:pt x="272" y="4"/>
                      </a:lnTo>
                      <a:lnTo>
                        <a:pt x="275" y="1"/>
                      </a:lnTo>
                      <a:lnTo>
                        <a:pt x="277" y="0"/>
                      </a:lnTo>
                      <a:lnTo>
                        <a:pt x="277" y="0"/>
                      </a:lnTo>
                      <a:lnTo>
                        <a:pt x="279" y="1"/>
                      </a:lnTo>
                      <a:lnTo>
                        <a:pt x="280" y="2"/>
                      </a:lnTo>
                      <a:lnTo>
                        <a:pt x="283" y="8"/>
                      </a:lnTo>
                      <a:lnTo>
                        <a:pt x="285" y="13"/>
                      </a:lnTo>
                      <a:lnTo>
                        <a:pt x="286" y="15"/>
                      </a:lnTo>
                      <a:lnTo>
                        <a:pt x="288" y="16"/>
                      </a:lnTo>
                      <a:lnTo>
                        <a:pt x="288" y="16"/>
                      </a:lnTo>
                      <a:lnTo>
                        <a:pt x="301" y="19"/>
                      </a:lnTo>
                      <a:lnTo>
                        <a:pt x="311" y="21"/>
                      </a:lnTo>
                      <a:lnTo>
                        <a:pt x="311" y="21"/>
                      </a:lnTo>
                      <a:lnTo>
                        <a:pt x="313" y="23"/>
                      </a:lnTo>
                      <a:lnTo>
                        <a:pt x="315" y="25"/>
                      </a:lnTo>
                      <a:lnTo>
                        <a:pt x="316" y="29"/>
                      </a:lnTo>
                      <a:lnTo>
                        <a:pt x="316" y="29"/>
                      </a:lnTo>
                      <a:lnTo>
                        <a:pt x="316" y="31"/>
                      </a:lnTo>
                      <a:lnTo>
                        <a:pt x="317" y="33"/>
                      </a:lnTo>
                      <a:lnTo>
                        <a:pt x="321" y="36"/>
                      </a:lnTo>
                      <a:lnTo>
                        <a:pt x="327" y="38"/>
                      </a:lnTo>
                      <a:lnTo>
                        <a:pt x="334" y="38"/>
                      </a:lnTo>
                      <a:lnTo>
                        <a:pt x="334" y="38"/>
                      </a:lnTo>
                      <a:lnTo>
                        <a:pt x="340" y="39"/>
                      </a:lnTo>
                      <a:lnTo>
                        <a:pt x="344" y="42"/>
                      </a:lnTo>
                      <a:lnTo>
                        <a:pt x="346" y="46"/>
                      </a:lnTo>
                      <a:lnTo>
                        <a:pt x="347" y="54"/>
                      </a:lnTo>
                      <a:lnTo>
                        <a:pt x="347" y="54"/>
                      </a:lnTo>
                      <a:lnTo>
                        <a:pt x="346" y="69"/>
                      </a:lnTo>
                      <a:lnTo>
                        <a:pt x="346" y="76"/>
                      </a:lnTo>
                      <a:lnTo>
                        <a:pt x="347" y="85"/>
                      </a:lnTo>
                      <a:lnTo>
                        <a:pt x="347" y="85"/>
                      </a:lnTo>
                      <a:lnTo>
                        <a:pt x="349" y="95"/>
                      </a:lnTo>
                      <a:lnTo>
                        <a:pt x="350" y="104"/>
                      </a:lnTo>
                      <a:lnTo>
                        <a:pt x="349" y="113"/>
                      </a:lnTo>
                      <a:lnTo>
                        <a:pt x="347" y="117"/>
                      </a:lnTo>
                      <a:lnTo>
                        <a:pt x="346" y="119"/>
                      </a:lnTo>
                      <a:lnTo>
                        <a:pt x="346" y="119"/>
                      </a:lnTo>
                      <a:lnTo>
                        <a:pt x="342" y="124"/>
                      </a:lnTo>
                      <a:lnTo>
                        <a:pt x="339" y="129"/>
                      </a:lnTo>
                      <a:lnTo>
                        <a:pt x="336" y="136"/>
                      </a:lnTo>
                      <a:lnTo>
                        <a:pt x="334" y="142"/>
                      </a:lnTo>
                      <a:lnTo>
                        <a:pt x="334" y="142"/>
                      </a:lnTo>
                      <a:lnTo>
                        <a:pt x="335" y="146"/>
                      </a:lnTo>
                      <a:lnTo>
                        <a:pt x="337" y="150"/>
                      </a:lnTo>
                      <a:lnTo>
                        <a:pt x="340" y="151"/>
                      </a:lnTo>
                      <a:lnTo>
                        <a:pt x="341" y="150"/>
                      </a:lnTo>
                      <a:lnTo>
                        <a:pt x="341" y="149"/>
                      </a:lnTo>
                      <a:lnTo>
                        <a:pt x="341" y="149"/>
                      </a:lnTo>
                      <a:lnTo>
                        <a:pt x="343" y="145"/>
                      </a:lnTo>
                      <a:lnTo>
                        <a:pt x="346" y="144"/>
                      </a:lnTo>
                      <a:lnTo>
                        <a:pt x="348" y="145"/>
                      </a:lnTo>
                      <a:lnTo>
                        <a:pt x="349" y="146"/>
                      </a:lnTo>
                      <a:lnTo>
                        <a:pt x="349" y="147"/>
                      </a:lnTo>
                      <a:lnTo>
                        <a:pt x="349" y="147"/>
                      </a:lnTo>
                      <a:lnTo>
                        <a:pt x="348" y="152"/>
                      </a:lnTo>
                      <a:lnTo>
                        <a:pt x="346" y="157"/>
                      </a:lnTo>
                      <a:lnTo>
                        <a:pt x="344" y="164"/>
                      </a:lnTo>
                      <a:lnTo>
                        <a:pt x="344" y="168"/>
                      </a:lnTo>
                      <a:lnTo>
                        <a:pt x="344" y="168"/>
                      </a:lnTo>
                      <a:lnTo>
                        <a:pt x="346" y="172"/>
                      </a:lnTo>
                      <a:lnTo>
                        <a:pt x="348" y="176"/>
                      </a:lnTo>
                      <a:lnTo>
                        <a:pt x="350" y="182"/>
                      </a:lnTo>
                      <a:lnTo>
                        <a:pt x="350" y="190"/>
                      </a:lnTo>
                      <a:lnTo>
                        <a:pt x="350" y="190"/>
                      </a:lnTo>
                      <a:lnTo>
                        <a:pt x="350" y="196"/>
                      </a:lnTo>
                      <a:lnTo>
                        <a:pt x="351" y="200"/>
                      </a:lnTo>
                      <a:lnTo>
                        <a:pt x="354" y="206"/>
                      </a:lnTo>
                      <a:lnTo>
                        <a:pt x="357" y="210"/>
                      </a:lnTo>
                      <a:lnTo>
                        <a:pt x="363" y="216"/>
                      </a:lnTo>
                      <a:lnTo>
                        <a:pt x="370" y="221"/>
                      </a:lnTo>
                      <a:lnTo>
                        <a:pt x="370" y="221"/>
                      </a:lnTo>
                      <a:lnTo>
                        <a:pt x="378" y="223"/>
                      </a:lnTo>
                      <a:lnTo>
                        <a:pt x="388" y="224"/>
                      </a:lnTo>
                      <a:lnTo>
                        <a:pt x="396" y="225"/>
                      </a:lnTo>
                      <a:lnTo>
                        <a:pt x="399" y="226"/>
                      </a:lnTo>
                      <a:lnTo>
                        <a:pt x="400" y="227"/>
                      </a:lnTo>
                      <a:lnTo>
                        <a:pt x="400" y="227"/>
                      </a:lnTo>
                      <a:lnTo>
                        <a:pt x="401" y="230"/>
                      </a:lnTo>
                      <a:lnTo>
                        <a:pt x="404" y="235"/>
                      </a:lnTo>
                      <a:lnTo>
                        <a:pt x="408" y="239"/>
                      </a:lnTo>
                      <a:lnTo>
                        <a:pt x="412" y="240"/>
                      </a:lnTo>
                      <a:lnTo>
                        <a:pt x="414" y="240"/>
                      </a:lnTo>
                      <a:lnTo>
                        <a:pt x="414" y="240"/>
                      </a:lnTo>
                      <a:lnTo>
                        <a:pt x="417" y="240"/>
                      </a:lnTo>
                      <a:lnTo>
                        <a:pt x="420" y="242"/>
                      </a:lnTo>
                      <a:lnTo>
                        <a:pt x="422" y="245"/>
                      </a:lnTo>
                      <a:lnTo>
                        <a:pt x="426" y="251"/>
                      </a:lnTo>
                      <a:lnTo>
                        <a:pt x="426" y="251"/>
                      </a:lnTo>
                      <a:lnTo>
                        <a:pt x="428" y="256"/>
                      </a:lnTo>
                      <a:lnTo>
                        <a:pt x="431" y="259"/>
                      </a:lnTo>
                      <a:lnTo>
                        <a:pt x="434" y="261"/>
                      </a:lnTo>
                      <a:lnTo>
                        <a:pt x="440" y="261"/>
                      </a:lnTo>
                      <a:lnTo>
                        <a:pt x="440" y="261"/>
                      </a:lnTo>
                      <a:lnTo>
                        <a:pt x="446" y="262"/>
                      </a:lnTo>
                      <a:lnTo>
                        <a:pt x="450" y="265"/>
                      </a:lnTo>
                      <a:lnTo>
                        <a:pt x="451" y="267"/>
                      </a:lnTo>
                      <a:lnTo>
                        <a:pt x="451" y="268"/>
                      </a:lnTo>
                      <a:lnTo>
                        <a:pt x="450" y="270"/>
                      </a:lnTo>
                      <a:lnTo>
                        <a:pt x="450" y="270"/>
                      </a:lnTo>
                      <a:lnTo>
                        <a:pt x="448" y="272"/>
                      </a:lnTo>
                      <a:lnTo>
                        <a:pt x="446" y="275"/>
                      </a:lnTo>
                      <a:lnTo>
                        <a:pt x="445" y="280"/>
                      </a:lnTo>
                      <a:lnTo>
                        <a:pt x="444" y="284"/>
                      </a:lnTo>
                      <a:lnTo>
                        <a:pt x="444" y="284"/>
                      </a:lnTo>
                      <a:lnTo>
                        <a:pt x="444" y="288"/>
                      </a:lnTo>
                      <a:lnTo>
                        <a:pt x="443" y="293"/>
                      </a:lnTo>
                      <a:lnTo>
                        <a:pt x="439" y="299"/>
                      </a:lnTo>
                      <a:lnTo>
                        <a:pt x="439" y="299"/>
                      </a:lnTo>
                      <a:lnTo>
                        <a:pt x="436" y="302"/>
                      </a:lnTo>
                      <a:lnTo>
                        <a:pt x="434" y="307"/>
                      </a:lnTo>
                      <a:lnTo>
                        <a:pt x="433" y="312"/>
                      </a:lnTo>
                      <a:lnTo>
                        <a:pt x="433" y="318"/>
                      </a:lnTo>
                      <a:lnTo>
                        <a:pt x="433" y="318"/>
                      </a:lnTo>
                      <a:lnTo>
                        <a:pt x="433" y="333"/>
                      </a:lnTo>
                      <a:lnTo>
                        <a:pt x="432" y="340"/>
                      </a:lnTo>
                      <a:lnTo>
                        <a:pt x="430" y="345"/>
                      </a:lnTo>
                      <a:lnTo>
                        <a:pt x="430" y="345"/>
                      </a:lnTo>
                      <a:lnTo>
                        <a:pt x="428" y="352"/>
                      </a:lnTo>
                      <a:lnTo>
                        <a:pt x="428" y="358"/>
                      </a:lnTo>
                      <a:lnTo>
                        <a:pt x="428" y="366"/>
                      </a:lnTo>
                      <a:lnTo>
                        <a:pt x="430" y="374"/>
                      </a:lnTo>
                      <a:lnTo>
                        <a:pt x="430" y="374"/>
                      </a:lnTo>
                      <a:lnTo>
                        <a:pt x="433" y="382"/>
                      </a:lnTo>
                      <a:lnTo>
                        <a:pt x="435" y="386"/>
                      </a:lnTo>
                      <a:lnTo>
                        <a:pt x="437" y="388"/>
                      </a:lnTo>
                      <a:lnTo>
                        <a:pt x="442" y="389"/>
                      </a:lnTo>
                      <a:lnTo>
                        <a:pt x="442" y="389"/>
                      </a:lnTo>
                      <a:lnTo>
                        <a:pt x="446" y="392"/>
                      </a:lnTo>
                      <a:lnTo>
                        <a:pt x="449" y="394"/>
                      </a:lnTo>
                      <a:lnTo>
                        <a:pt x="459" y="410"/>
                      </a:lnTo>
                      <a:lnTo>
                        <a:pt x="459" y="410"/>
                      </a:lnTo>
                      <a:lnTo>
                        <a:pt x="466" y="422"/>
                      </a:lnTo>
                      <a:lnTo>
                        <a:pt x="475" y="435"/>
                      </a:lnTo>
                      <a:lnTo>
                        <a:pt x="484" y="446"/>
                      </a:lnTo>
                      <a:lnTo>
                        <a:pt x="492" y="455"/>
                      </a:lnTo>
                      <a:lnTo>
                        <a:pt x="492" y="455"/>
                      </a:lnTo>
                      <a:lnTo>
                        <a:pt x="499" y="460"/>
                      </a:lnTo>
                      <a:lnTo>
                        <a:pt x="503" y="462"/>
                      </a:lnTo>
                      <a:lnTo>
                        <a:pt x="505" y="466"/>
                      </a:lnTo>
                      <a:lnTo>
                        <a:pt x="505" y="471"/>
                      </a:lnTo>
                      <a:lnTo>
                        <a:pt x="505" y="471"/>
                      </a:lnTo>
                      <a:lnTo>
                        <a:pt x="505" y="473"/>
                      </a:lnTo>
                      <a:lnTo>
                        <a:pt x="505" y="475"/>
                      </a:lnTo>
                      <a:lnTo>
                        <a:pt x="507" y="479"/>
                      </a:lnTo>
                      <a:lnTo>
                        <a:pt x="511" y="480"/>
                      </a:lnTo>
                      <a:lnTo>
                        <a:pt x="513" y="481"/>
                      </a:lnTo>
                      <a:lnTo>
                        <a:pt x="513" y="481"/>
                      </a:lnTo>
                      <a:lnTo>
                        <a:pt x="514" y="481"/>
                      </a:lnTo>
                      <a:lnTo>
                        <a:pt x="514" y="483"/>
                      </a:lnTo>
                      <a:lnTo>
                        <a:pt x="514" y="486"/>
                      </a:lnTo>
                      <a:lnTo>
                        <a:pt x="513" y="489"/>
                      </a:lnTo>
                      <a:lnTo>
                        <a:pt x="509" y="493"/>
                      </a:lnTo>
                      <a:lnTo>
                        <a:pt x="509" y="493"/>
                      </a:lnTo>
                      <a:lnTo>
                        <a:pt x="508" y="495"/>
                      </a:lnTo>
                      <a:lnTo>
                        <a:pt x="506" y="498"/>
                      </a:lnTo>
                      <a:lnTo>
                        <a:pt x="505" y="504"/>
                      </a:lnTo>
                      <a:lnTo>
                        <a:pt x="504" y="512"/>
                      </a:lnTo>
                      <a:lnTo>
                        <a:pt x="505" y="514"/>
                      </a:lnTo>
                      <a:lnTo>
                        <a:pt x="505" y="515"/>
                      </a:lnTo>
                      <a:lnTo>
                        <a:pt x="505" y="515"/>
                      </a:lnTo>
                      <a:lnTo>
                        <a:pt x="506" y="516"/>
                      </a:lnTo>
                      <a:lnTo>
                        <a:pt x="507" y="521"/>
                      </a:lnTo>
                      <a:lnTo>
                        <a:pt x="508" y="531"/>
                      </a:lnTo>
                      <a:lnTo>
                        <a:pt x="508" y="542"/>
                      </a:lnTo>
                      <a:lnTo>
                        <a:pt x="507" y="550"/>
                      </a:lnTo>
                      <a:lnTo>
                        <a:pt x="507" y="550"/>
                      </a:lnTo>
                      <a:lnTo>
                        <a:pt x="505" y="554"/>
                      </a:lnTo>
                      <a:lnTo>
                        <a:pt x="505" y="557"/>
                      </a:lnTo>
                      <a:lnTo>
                        <a:pt x="506" y="559"/>
                      </a:lnTo>
                      <a:lnTo>
                        <a:pt x="509" y="561"/>
                      </a:lnTo>
                      <a:lnTo>
                        <a:pt x="509" y="561"/>
                      </a:lnTo>
                      <a:lnTo>
                        <a:pt x="519" y="564"/>
                      </a:lnTo>
                      <a:lnTo>
                        <a:pt x="522" y="565"/>
                      </a:lnTo>
                      <a:lnTo>
                        <a:pt x="522" y="566"/>
                      </a:lnTo>
                      <a:lnTo>
                        <a:pt x="522" y="567"/>
                      </a:lnTo>
                      <a:lnTo>
                        <a:pt x="522" y="567"/>
                      </a:lnTo>
                      <a:lnTo>
                        <a:pt x="520" y="570"/>
                      </a:lnTo>
                      <a:lnTo>
                        <a:pt x="518" y="572"/>
                      </a:lnTo>
                      <a:lnTo>
                        <a:pt x="516" y="574"/>
                      </a:lnTo>
                      <a:lnTo>
                        <a:pt x="515" y="579"/>
                      </a:lnTo>
                      <a:lnTo>
                        <a:pt x="515" y="579"/>
                      </a:lnTo>
                      <a:lnTo>
                        <a:pt x="516" y="585"/>
                      </a:lnTo>
                      <a:lnTo>
                        <a:pt x="517" y="594"/>
                      </a:lnTo>
                      <a:lnTo>
                        <a:pt x="518" y="598"/>
                      </a:lnTo>
                      <a:lnTo>
                        <a:pt x="520" y="602"/>
                      </a:lnTo>
                      <a:lnTo>
                        <a:pt x="523" y="605"/>
                      </a:lnTo>
                      <a:lnTo>
                        <a:pt x="527" y="608"/>
                      </a:lnTo>
                      <a:lnTo>
                        <a:pt x="527" y="608"/>
                      </a:lnTo>
                      <a:lnTo>
                        <a:pt x="530" y="609"/>
                      </a:lnTo>
                      <a:lnTo>
                        <a:pt x="534" y="609"/>
                      </a:lnTo>
                      <a:lnTo>
                        <a:pt x="544" y="610"/>
                      </a:lnTo>
                      <a:lnTo>
                        <a:pt x="551" y="612"/>
                      </a:lnTo>
                      <a:lnTo>
                        <a:pt x="554" y="613"/>
                      </a:lnTo>
                      <a:lnTo>
                        <a:pt x="554" y="615"/>
                      </a:lnTo>
                      <a:lnTo>
                        <a:pt x="554" y="615"/>
                      </a:lnTo>
                      <a:lnTo>
                        <a:pt x="554" y="623"/>
                      </a:lnTo>
                      <a:lnTo>
                        <a:pt x="552" y="625"/>
                      </a:lnTo>
                      <a:lnTo>
                        <a:pt x="551" y="626"/>
                      </a:lnTo>
                      <a:lnTo>
                        <a:pt x="551" y="626"/>
                      </a:lnTo>
                      <a:lnTo>
                        <a:pt x="550" y="628"/>
                      </a:lnTo>
                      <a:lnTo>
                        <a:pt x="550" y="634"/>
                      </a:lnTo>
                      <a:lnTo>
                        <a:pt x="550" y="642"/>
                      </a:lnTo>
                      <a:lnTo>
                        <a:pt x="550" y="642"/>
                      </a:lnTo>
                      <a:lnTo>
                        <a:pt x="557" y="647"/>
                      </a:lnTo>
                      <a:lnTo>
                        <a:pt x="563" y="653"/>
                      </a:lnTo>
                      <a:lnTo>
                        <a:pt x="572" y="657"/>
                      </a:lnTo>
                      <a:lnTo>
                        <a:pt x="572" y="657"/>
                      </a:lnTo>
                      <a:lnTo>
                        <a:pt x="580" y="660"/>
                      </a:lnTo>
                      <a:lnTo>
                        <a:pt x="587" y="664"/>
                      </a:lnTo>
                      <a:lnTo>
                        <a:pt x="589" y="666"/>
                      </a:lnTo>
                      <a:lnTo>
                        <a:pt x="591" y="669"/>
                      </a:lnTo>
                      <a:lnTo>
                        <a:pt x="592" y="672"/>
                      </a:lnTo>
                      <a:lnTo>
                        <a:pt x="592" y="677"/>
                      </a:lnTo>
                      <a:lnTo>
                        <a:pt x="592" y="677"/>
                      </a:lnTo>
                      <a:lnTo>
                        <a:pt x="592" y="699"/>
                      </a:lnTo>
                      <a:lnTo>
                        <a:pt x="591" y="707"/>
                      </a:lnTo>
                      <a:lnTo>
                        <a:pt x="590" y="710"/>
                      </a:lnTo>
                      <a:lnTo>
                        <a:pt x="589" y="713"/>
                      </a:lnTo>
                      <a:lnTo>
                        <a:pt x="589" y="713"/>
                      </a:lnTo>
                      <a:lnTo>
                        <a:pt x="585" y="721"/>
                      </a:lnTo>
                      <a:lnTo>
                        <a:pt x="583" y="728"/>
                      </a:lnTo>
                      <a:lnTo>
                        <a:pt x="584" y="732"/>
                      </a:lnTo>
                      <a:lnTo>
                        <a:pt x="585" y="734"/>
                      </a:lnTo>
                      <a:lnTo>
                        <a:pt x="587" y="737"/>
                      </a:lnTo>
                      <a:lnTo>
                        <a:pt x="590" y="738"/>
                      </a:lnTo>
                      <a:lnTo>
                        <a:pt x="590" y="738"/>
                      </a:lnTo>
                      <a:lnTo>
                        <a:pt x="599" y="739"/>
                      </a:lnTo>
                      <a:lnTo>
                        <a:pt x="608" y="741"/>
                      </a:lnTo>
                      <a:lnTo>
                        <a:pt x="613" y="743"/>
                      </a:lnTo>
                      <a:lnTo>
                        <a:pt x="616" y="745"/>
                      </a:lnTo>
                      <a:lnTo>
                        <a:pt x="618" y="748"/>
                      </a:lnTo>
                      <a:lnTo>
                        <a:pt x="620" y="752"/>
                      </a:lnTo>
                      <a:lnTo>
                        <a:pt x="620" y="752"/>
                      </a:lnTo>
                      <a:lnTo>
                        <a:pt x="622" y="755"/>
                      </a:lnTo>
                      <a:lnTo>
                        <a:pt x="623" y="757"/>
                      </a:lnTo>
                      <a:lnTo>
                        <a:pt x="629" y="759"/>
                      </a:lnTo>
                      <a:lnTo>
                        <a:pt x="634" y="761"/>
                      </a:lnTo>
                      <a:lnTo>
                        <a:pt x="640" y="761"/>
                      </a:lnTo>
                      <a:lnTo>
                        <a:pt x="640" y="761"/>
                      </a:lnTo>
                      <a:lnTo>
                        <a:pt x="647" y="764"/>
                      </a:lnTo>
                      <a:lnTo>
                        <a:pt x="656" y="767"/>
                      </a:lnTo>
                      <a:lnTo>
                        <a:pt x="659" y="770"/>
                      </a:lnTo>
                      <a:lnTo>
                        <a:pt x="662" y="772"/>
                      </a:lnTo>
                      <a:lnTo>
                        <a:pt x="665" y="775"/>
                      </a:lnTo>
                      <a:lnTo>
                        <a:pt x="666" y="780"/>
                      </a:lnTo>
                      <a:lnTo>
                        <a:pt x="666" y="780"/>
                      </a:lnTo>
                      <a:lnTo>
                        <a:pt x="668" y="783"/>
                      </a:lnTo>
                      <a:lnTo>
                        <a:pt x="669" y="786"/>
                      </a:lnTo>
                      <a:lnTo>
                        <a:pt x="672" y="789"/>
                      </a:lnTo>
                      <a:lnTo>
                        <a:pt x="677" y="793"/>
                      </a:lnTo>
                      <a:lnTo>
                        <a:pt x="682" y="798"/>
                      </a:lnTo>
                      <a:lnTo>
                        <a:pt x="682" y="798"/>
                      </a:lnTo>
                      <a:lnTo>
                        <a:pt x="684" y="801"/>
                      </a:lnTo>
                      <a:lnTo>
                        <a:pt x="685" y="805"/>
                      </a:lnTo>
                      <a:lnTo>
                        <a:pt x="687" y="817"/>
                      </a:lnTo>
                      <a:lnTo>
                        <a:pt x="688" y="828"/>
                      </a:lnTo>
                      <a:lnTo>
                        <a:pt x="687" y="833"/>
                      </a:lnTo>
                      <a:lnTo>
                        <a:pt x="686" y="838"/>
                      </a:lnTo>
                      <a:lnTo>
                        <a:pt x="686" y="838"/>
                      </a:lnTo>
                      <a:lnTo>
                        <a:pt x="684" y="844"/>
                      </a:lnTo>
                      <a:lnTo>
                        <a:pt x="682" y="851"/>
                      </a:lnTo>
                      <a:lnTo>
                        <a:pt x="680" y="856"/>
                      </a:lnTo>
                      <a:lnTo>
                        <a:pt x="682" y="864"/>
                      </a:lnTo>
                      <a:lnTo>
                        <a:pt x="682" y="864"/>
                      </a:lnTo>
                      <a:lnTo>
                        <a:pt x="680" y="871"/>
                      </a:lnTo>
                      <a:lnTo>
                        <a:pt x="679" y="876"/>
                      </a:lnTo>
                      <a:lnTo>
                        <a:pt x="671" y="889"/>
                      </a:lnTo>
                      <a:lnTo>
                        <a:pt x="671" y="889"/>
                      </a:lnTo>
                      <a:lnTo>
                        <a:pt x="669" y="895"/>
                      </a:lnTo>
                      <a:lnTo>
                        <a:pt x="665" y="903"/>
                      </a:lnTo>
                      <a:lnTo>
                        <a:pt x="658" y="924"/>
                      </a:lnTo>
                      <a:lnTo>
                        <a:pt x="650" y="944"/>
                      </a:lnTo>
                      <a:lnTo>
                        <a:pt x="647" y="953"/>
                      </a:lnTo>
                      <a:lnTo>
                        <a:pt x="643" y="959"/>
                      </a:lnTo>
                      <a:lnTo>
                        <a:pt x="643" y="959"/>
                      </a:lnTo>
                      <a:lnTo>
                        <a:pt x="636" y="968"/>
                      </a:lnTo>
                      <a:lnTo>
                        <a:pt x="632" y="975"/>
                      </a:lnTo>
                      <a:lnTo>
                        <a:pt x="631" y="982"/>
                      </a:lnTo>
                      <a:lnTo>
                        <a:pt x="630" y="987"/>
                      </a:lnTo>
                      <a:lnTo>
                        <a:pt x="630" y="987"/>
                      </a:lnTo>
                      <a:lnTo>
                        <a:pt x="628" y="998"/>
                      </a:lnTo>
                      <a:lnTo>
                        <a:pt x="621" y="1016"/>
                      </a:lnTo>
                      <a:lnTo>
                        <a:pt x="613" y="1036"/>
                      </a:lnTo>
                      <a:lnTo>
                        <a:pt x="607" y="1044"/>
                      </a:lnTo>
                      <a:lnTo>
                        <a:pt x="602" y="1052"/>
                      </a:lnTo>
                      <a:lnTo>
                        <a:pt x="602" y="1052"/>
                      </a:lnTo>
                      <a:lnTo>
                        <a:pt x="591" y="1067"/>
                      </a:lnTo>
                      <a:lnTo>
                        <a:pt x="579" y="1084"/>
                      </a:lnTo>
                      <a:lnTo>
                        <a:pt x="570" y="1101"/>
                      </a:lnTo>
                      <a:lnTo>
                        <a:pt x="566" y="1109"/>
                      </a:lnTo>
                      <a:lnTo>
                        <a:pt x="564" y="1115"/>
                      </a:lnTo>
                      <a:lnTo>
                        <a:pt x="564" y="1115"/>
                      </a:lnTo>
                      <a:lnTo>
                        <a:pt x="561" y="1126"/>
                      </a:lnTo>
                      <a:lnTo>
                        <a:pt x="558" y="1131"/>
                      </a:lnTo>
                      <a:lnTo>
                        <a:pt x="556" y="1132"/>
                      </a:lnTo>
                      <a:lnTo>
                        <a:pt x="554" y="1133"/>
                      </a:lnTo>
                      <a:lnTo>
                        <a:pt x="546" y="1134"/>
                      </a:lnTo>
                      <a:lnTo>
                        <a:pt x="546" y="1134"/>
                      </a:lnTo>
                      <a:lnTo>
                        <a:pt x="536" y="1137"/>
                      </a:lnTo>
                      <a:lnTo>
                        <a:pt x="526" y="1139"/>
                      </a:lnTo>
                      <a:lnTo>
                        <a:pt x="516" y="1144"/>
                      </a:lnTo>
                      <a:lnTo>
                        <a:pt x="505" y="1151"/>
                      </a:lnTo>
                      <a:lnTo>
                        <a:pt x="505" y="1151"/>
                      </a:lnTo>
                      <a:lnTo>
                        <a:pt x="498" y="1156"/>
                      </a:lnTo>
                      <a:lnTo>
                        <a:pt x="485" y="1162"/>
                      </a:lnTo>
                      <a:lnTo>
                        <a:pt x="453" y="1181"/>
                      </a:lnTo>
                      <a:lnTo>
                        <a:pt x="417" y="1200"/>
                      </a:lnTo>
                      <a:lnTo>
                        <a:pt x="403" y="1210"/>
                      </a:lnTo>
                      <a:lnTo>
                        <a:pt x="391" y="1218"/>
                      </a:lnTo>
                      <a:lnTo>
                        <a:pt x="391" y="1218"/>
                      </a:lnTo>
                      <a:lnTo>
                        <a:pt x="382" y="1226"/>
                      </a:lnTo>
                      <a:lnTo>
                        <a:pt x="370" y="1234"/>
                      </a:lnTo>
                      <a:lnTo>
                        <a:pt x="346" y="1248"/>
                      </a:lnTo>
                      <a:lnTo>
                        <a:pt x="325" y="1259"/>
                      </a:lnTo>
                      <a:lnTo>
                        <a:pt x="317" y="1262"/>
                      </a:lnTo>
                      <a:lnTo>
                        <a:pt x="313" y="1262"/>
                      </a:lnTo>
                      <a:lnTo>
                        <a:pt x="313" y="1262"/>
                      </a:lnTo>
                      <a:lnTo>
                        <a:pt x="306" y="1261"/>
                      </a:lnTo>
                      <a:lnTo>
                        <a:pt x="300" y="1258"/>
                      </a:lnTo>
                      <a:lnTo>
                        <a:pt x="297" y="1256"/>
                      </a:lnTo>
                      <a:lnTo>
                        <a:pt x="293" y="1253"/>
                      </a:lnTo>
                      <a:lnTo>
                        <a:pt x="292" y="1248"/>
                      </a:lnTo>
                      <a:lnTo>
                        <a:pt x="291" y="1244"/>
                      </a:lnTo>
                      <a:lnTo>
                        <a:pt x="291" y="1244"/>
                      </a:lnTo>
                      <a:lnTo>
                        <a:pt x="291" y="1234"/>
                      </a:lnTo>
                      <a:lnTo>
                        <a:pt x="291" y="1228"/>
                      </a:lnTo>
                      <a:lnTo>
                        <a:pt x="290" y="1226"/>
                      </a:lnTo>
                      <a:lnTo>
                        <a:pt x="289" y="1224"/>
                      </a:lnTo>
                      <a:lnTo>
                        <a:pt x="286" y="1224"/>
                      </a:lnTo>
                      <a:lnTo>
                        <a:pt x="282" y="1224"/>
                      </a:lnTo>
                      <a:lnTo>
                        <a:pt x="282" y="1224"/>
                      </a:lnTo>
                      <a:lnTo>
                        <a:pt x="270" y="1224"/>
                      </a:lnTo>
                      <a:lnTo>
                        <a:pt x="256" y="1222"/>
                      </a:lnTo>
                      <a:lnTo>
                        <a:pt x="242" y="1219"/>
                      </a:lnTo>
                      <a:lnTo>
                        <a:pt x="234" y="1217"/>
                      </a:lnTo>
                      <a:lnTo>
                        <a:pt x="228" y="1214"/>
                      </a:lnTo>
                      <a:lnTo>
                        <a:pt x="228" y="1214"/>
                      </a:lnTo>
                      <a:lnTo>
                        <a:pt x="220" y="1211"/>
                      </a:lnTo>
                      <a:lnTo>
                        <a:pt x="212" y="1209"/>
                      </a:lnTo>
                      <a:lnTo>
                        <a:pt x="203" y="1206"/>
                      </a:lnTo>
                      <a:lnTo>
                        <a:pt x="196" y="1203"/>
                      </a:lnTo>
                      <a:lnTo>
                        <a:pt x="189" y="1200"/>
                      </a:lnTo>
                      <a:lnTo>
                        <a:pt x="187" y="1197"/>
                      </a:lnTo>
                      <a:lnTo>
                        <a:pt x="184" y="1195"/>
                      </a:lnTo>
                      <a:lnTo>
                        <a:pt x="183" y="1191"/>
                      </a:lnTo>
                      <a:lnTo>
                        <a:pt x="182" y="1187"/>
                      </a:lnTo>
                      <a:lnTo>
                        <a:pt x="182" y="1184"/>
                      </a:lnTo>
                      <a:lnTo>
                        <a:pt x="182" y="1179"/>
                      </a:lnTo>
                      <a:lnTo>
                        <a:pt x="182" y="1179"/>
                      </a:lnTo>
                      <a:lnTo>
                        <a:pt x="186" y="1161"/>
                      </a:lnTo>
                      <a:lnTo>
                        <a:pt x="189" y="1151"/>
                      </a:lnTo>
                      <a:lnTo>
                        <a:pt x="190" y="1141"/>
                      </a:lnTo>
                      <a:lnTo>
                        <a:pt x="189" y="1137"/>
                      </a:lnTo>
                      <a:lnTo>
                        <a:pt x="188" y="1131"/>
                      </a:lnTo>
                      <a:lnTo>
                        <a:pt x="188" y="1131"/>
                      </a:lnTo>
                      <a:lnTo>
                        <a:pt x="187" y="1125"/>
                      </a:lnTo>
                      <a:lnTo>
                        <a:pt x="187" y="1117"/>
                      </a:lnTo>
                      <a:lnTo>
                        <a:pt x="187" y="1099"/>
                      </a:lnTo>
                      <a:lnTo>
                        <a:pt x="186" y="1089"/>
                      </a:lnTo>
                      <a:lnTo>
                        <a:pt x="185" y="1082"/>
                      </a:lnTo>
                      <a:lnTo>
                        <a:pt x="183" y="1074"/>
                      </a:lnTo>
                      <a:lnTo>
                        <a:pt x="180" y="1072"/>
                      </a:lnTo>
                      <a:lnTo>
                        <a:pt x="178" y="1070"/>
                      </a:lnTo>
                      <a:lnTo>
                        <a:pt x="178" y="1070"/>
                      </a:lnTo>
                      <a:lnTo>
                        <a:pt x="173" y="1066"/>
                      </a:lnTo>
                      <a:lnTo>
                        <a:pt x="170" y="1061"/>
                      </a:lnTo>
                      <a:lnTo>
                        <a:pt x="168" y="1056"/>
                      </a:lnTo>
                      <a:lnTo>
                        <a:pt x="167" y="1051"/>
                      </a:lnTo>
                      <a:lnTo>
                        <a:pt x="165" y="1039"/>
                      </a:lnTo>
                      <a:lnTo>
                        <a:pt x="164" y="1027"/>
                      </a:lnTo>
                      <a:lnTo>
                        <a:pt x="164" y="1027"/>
                      </a:lnTo>
                      <a:lnTo>
                        <a:pt x="165" y="1017"/>
                      </a:lnTo>
                      <a:lnTo>
                        <a:pt x="164" y="1012"/>
                      </a:lnTo>
                      <a:lnTo>
                        <a:pt x="160" y="1008"/>
                      </a:lnTo>
                      <a:lnTo>
                        <a:pt x="153" y="1000"/>
                      </a:lnTo>
                      <a:lnTo>
                        <a:pt x="153" y="1000"/>
                      </a:lnTo>
                      <a:lnTo>
                        <a:pt x="148" y="995"/>
                      </a:lnTo>
                      <a:lnTo>
                        <a:pt x="145" y="989"/>
                      </a:lnTo>
                      <a:lnTo>
                        <a:pt x="142" y="984"/>
                      </a:lnTo>
                      <a:lnTo>
                        <a:pt x="141" y="979"/>
                      </a:lnTo>
                      <a:lnTo>
                        <a:pt x="140" y="967"/>
                      </a:lnTo>
                      <a:lnTo>
                        <a:pt x="141" y="951"/>
                      </a:lnTo>
                      <a:lnTo>
                        <a:pt x="141" y="951"/>
                      </a:lnTo>
                      <a:lnTo>
                        <a:pt x="141" y="942"/>
                      </a:lnTo>
                      <a:lnTo>
                        <a:pt x="143" y="933"/>
                      </a:lnTo>
                      <a:lnTo>
                        <a:pt x="146" y="927"/>
                      </a:lnTo>
                      <a:lnTo>
                        <a:pt x="149" y="920"/>
                      </a:lnTo>
                      <a:lnTo>
                        <a:pt x="156" y="909"/>
                      </a:lnTo>
                      <a:lnTo>
                        <a:pt x="158" y="902"/>
                      </a:lnTo>
                      <a:lnTo>
                        <a:pt x="158" y="896"/>
                      </a:lnTo>
                      <a:lnTo>
                        <a:pt x="158" y="896"/>
                      </a:lnTo>
                      <a:lnTo>
                        <a:pt x="159" y="890"/>
                      </a:lnTo>
                      <a:lnTo>
                        <a:pt x="160" y="886"/>
                      </a:lnTo>
                      <a:lnTo>
                        <a:pt x="161" y="884"/>
                      </a:lnTo>
                      <a:lnTo>
                        <a:pt x="163" y="884"/>
                      </a:lnTo>
                      <a:lnTo>
                        <a:pt x="164" y="884"/>
                      </a:lnTo>
                      <a:lnTo>
                        <a:pt x="167" y="886"/>
                      </a:lnTo>
                      <a:lnTo>
                        <a:pt x="170" y="891"/>
                      </a:lnTo>
                      <a:lnTo>
                        <a:pt x="170" y="891"/>
                      </a:lnTo>
                      <a:lnTo>
                        <a:pt x="171" y="894"/>
                      </a:lnTo>
                      <a:lnTo>
                        <a:pt x="173" y="896"/>
                      </a:lnTo>
                      <a:lnTo>
                        <a:pt x="175" y="896"/>
                      </a:lnTo>
                      <a:lnTo>
                        <a:pt x="177" y="895"/>
                      </a:lnTo>
                      <a:lnTo>
                        <a:pt x="183" y="891"/>
                      </a:lnTo>
                      <a:lnTo>
                        <a:pt x="188" y="887"/>
                      </a:lnTo>
                      <a:lnTo>
                        <a:pt x="188" y="887"/>
                      </a:lnTo>
                      <a:lnTo>
                        <a:pt x="191" y="885"/>
                      </a:lnTo>
                      <a:lnTo>
                        <a:pt x="192" y="882"/>
                      </a:lnTo>
                      <a:lnTo>
                        <a:pt x="193" y="879"/>
                      </a:lnTo>
                      <a:lnTo>
                        <a:pt x="193" y="874"/>
                      </a:lnTo>
                      <a:lnTo>
                        <a:pt x="193" y="866"/>
                      </a:lnTo>
                      <a:lnTo>
                        <a:pt x="190" y="856"/>
                      </a:lnTo>
                      <a:lnTo>
                        <a:pt x="190" y="856"/>
                      </a:lnTo>
                      <a:lnTo>
                        <a:pt x="189" y="852"/>
                      </a:lnTo>
                      <a:lnTo>
                        <a:pt x="189" y="848"/>
                      </a:lnTo>
                      <a:lnTo>
                        <a:pt x="190" y="845"/>
                      </a:lnTo>
                      <a:lnTo>
                        <a:pt x="192" y="843"/>
                      </a:lnTo>
                      <a:lnTo>
                        <a:pt x="198" y="838"/>
                      </a:lnTo>
                      <a:lnTo>
                        <a:pt x="200" y="836"/>
                      </a:lnTo>
                      <a:lnTo>
                        <a:pt x="203" y="831"/>
                      </a:lnTo>
                      <a:lnTo>
                        <a:pt x="203" y="831"/>
                      </a:lnTo>
                      <a:lnTo>
                        <a:pt x="212" y="817"/>
                      </a:lnTo>
                      <a:lnTo>
                        <a:pt x="215" y="810"/>
                      </a:lnTo>
                      <a:lnTo>
                        <a:pt x="217" y="802"/>
                      </a:lnTo>
                      <a:lnTo>
                        <a:pt x="217" y="802"/>
                      </a:lnTo>
                      <a:lnTo>
                        <a:pt x="218" y="798"/>
                      </a:lnTo>
                      <a:lnTo>
                        <a:pt x="220" y="796"/>
                      </a:lnTo>
                      <a:lnTo>
                        <a:pt x="227" y="791"/>
                      </a:lnTo>
                      <a:lnTo>
                        <a:pt x="230" y="788"/>
                      </a:lnTo>
                      <a:lnTo>
                        <a:pt x="233" y="785"/>
                      </a:lnTo>
                      <a:lnTo>
                        <a:pt x="235" y="779"/>
                      </a:lnTo>
                      <a:lnTo>
                        <a:pt x="237" y="771"/>
                      </a:lnTo>
                      <a:lnTo>
                        <a:pt x="237" y="771"/>
                      </a:lnTo>
                      <a:lnTo>
                        <a:pt x="240" y="762"/>
                      </a:lnTo>
                      <a:lnTo>
                        <a:pt x="243" y="754"/>
                      </a:lnTo>
                      <a:lnTo>
                        <a:pt x="254" y="737"/>
                      </a:lnTo>
                      <a:lnTo>
                        <a:pt x="262" y="721"/>
                      </a:lnTo>
                      <a:lnTo>
                        <a:pt x="265" y="714"/>
                      </a:lnTo>
                      <a:lnTo>
                        <a:pt x="266" y="708"/>
                      </a:lnTo>
                      <a:lnTo>
                        <a:pt x="266" y="708"/>
                      </a:lnTo>
                      <a:lnTo>
                        <a:pt x="266" y="701"/>
                      </a:lnTo>
                      <a:lnTo>
                        <a:pt x="268" y="694"/>
                      </a:lnTo>
                      <a:lnTo>
                        <a:pt x="270" y="685"/>
                      </a:lnTo>
                      <a:lnTo>
                        <a:pt x="273" y="677"/>
                      </a:lnTo>
                      <a:lnTo>
                        <a:pt x="277" y="670"/>
                      </a:lnTo>
                      <a:lnTo>
                        <a:pt x="283" y="664"/>
                      </a:lnTo>
                      <a:lnTo>
                        <a:pt x="288" y="658"/>
                      </a:lnTo>
                      <a:lnTo>
                        <a:pt x="291" y="657"/>
                      </a:lnTo>
                      <a:lnTo>
                        <a:pt x="294" y="656"/>
                      </a:lnTo>
                      <a:lnTo>
                        <a:pt x="294" y="656"/>
                      </a:lnTo>
                      <a:lnTo>
                        <a:pt x="306" y="655"/>
                      </a:lnTo>
                      <a:lnTo>
                        <a:pt x="313" y="653"/>
                      </a:lnTo>
                      <a:lnTo>
                        <a:pt x="315" y="652"/>
                      </a:lnTo>
                      <a:lnTo>
                        <a:pt x="317" y="650"/>
                      </a:lnTo>
                      <a:lnTo>
                        <a:pt x="317" y="646"/>
                      </a:lnTo>
                      <a:lnTo>
                        <a:pt x="317" y="643"/>
                      </a:lnTo>
                      <a:lnTo>
                        <a:pt x="317" y="643"/>
                      </a:lnTo>
                      <a:lnTo>
                        <a:pt x="316" y="640"/>
                      </a:lnTo>
                      <a:lnTo>
                        <a:pt x="314" y="637"/>
                      </a:lnTo>
                      <a:lnTo>
                        <a:pt x="307" y="631"/>
                      </a:lnTo>
                      <a:lnTo>
                        <a:pt x="303" y="628"/>
                      </a:lnTo>
                      <a:lnTo>
                        <a:pt x="300" y="624"/>
                      </a:lnTo>
                      <a:lnTo>
                        <a:pt x="298" y="618"/>
                      </a:lnTo>
                      <a:lnTo>
                        <a:pt x="297" y="612"/>
                      </a:lnTo>
                      <a:lnTo>
                        <a:pt x="297" y="612"/>
                      </a:lnTo>
                      <a:lnTo>
                        <a:pt x="296" y="598"/>
                      </a:lnTo>
                      <a:lnTo>
                        <a:pt x="294" y="586"/>
                      </a:lnTo>
                      <a:lnTo>
                        <a:pt x="292" y="581"/>
                      </a:lnTo>
                      <a:lnTo>
                        <a:pt x="290" y="575"/>
                      </a:lnTo>
                      <a:lnTo>
                        <a:pt x="287" y="572"/>
                      </a:lnTo>
                      <a:lnTo>
                        <a:pt x="282" y="569"/>
                      </a:lnTo>
                      <a:lnTo>
                        <a:pt x="282" y="569"/>
                      </a:lnTo>
                      <a:lnTo>
                        <a:pt x="265" y="561"/>
                      </a:lnTo>
                      <a:lnTo>
                        <a:pt x="260" y="558"/>
                      </a:lnTo>
                      <a:lnTo>
                        <a:pt x="256" y="554"/>
                      </a:lnTo>
                      <a:lnTo>
                        <a:pt x="256" y="554"/>
                      </a:lnTo>
                      <a:lnTo>
                        <a:pt x="253" y="548"/>
                      </a:lnTo>
                      <a:lnTo>
                        <a:pt x="250" y="546"/>
                      </a:lnTo>
                      <a:lnTo>
                        <a:pt x="247" y="545"/>
                      </a:lnTo>
                      <a:lnTo>
                        <a:pt x="243" y="544"/>
                      </a:lnTo>
                      <a:lnTo>
                        <a:pt x="243" y="544"/>
                      </a:lnTo>
                      <a:lnTo>
                        <a:pt x="234" y="544"/>
                      </a:lnTo>
                      <a:lnTo>
                        <a:pt x="230" y="543"/>
                      </a:lnTo>
                      <a:lnTo>
                        <a:pt x="230" y="543"/>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40" name="Freeform 74"/>
                <p:cNvSpPr/>
                <p:nvPr/>
              </p:nvSpPr>
              <p:spPr bwMode="auto">
                <a:xfrm>
                  <a:off x="5635" y="782"/>
                  <a:ext cx="16" cy="13"/>
                </a:xfrm>
                <a:custGeom>
                  <a:avLst/>
                  <a:gdLst>
                    <a:gd name="T0" fmla="*/ 12 w 16"/>
                    <a:gd name="T1" fmla="*/ 2 h 13"/>
                    <a:gd name="T2" fmla="*/ 12 w 16"/>
                    <a:gd name="T3" fmla="*/ 2 h 13"/>
                    <a:gd name="T4" fmla="*/ 14 w 16"/>
                    <a:gd name="T5" fmla="*/ 3 h 13"/>
                    <a:gd name="T6" fmla="*/ 16 w 16"/>
                    <a:gd name="T7" fmla="*/ 5 h 13"/>
                    <a:gd name="T8" fmla="*/ 13 w 16"/>
                    <a:gd name="T9" fmla="*/ 7 h 13"/>
                    <a:gd name="T10" fmla="*/ 13 w 16"/>
                    <a:gd name="T11" fmla="*/ 7 h 13"/>
                    <a:gd name="T12" fmla="*/ 7 w 16"/>
                    <a:gd name="T13" fmla="*/ 11 h 13"/>
                    <a:gd name="T14" fmla="*/ 4 w 16"/>
                    <a:gd name="T15" fmla="*/ 13 h 13"/>
                    <a:gd name="T16" fmla="*/ 3 w 16"/>
                    <a:gd name="T17" fmla="*/ 13 h 13"/>
                    <a:gd name="T18" fmla="*/ 2 w 16"/>
                    <a:gd name="T19" fmla="*/ 11 h 13"/>
                    <a:gd name="T20" fmla="*/ 2 w 16"/>
                    <a:gd name="T21" fmla="*/ 11 h 13"/>
                    <a:gd name="T22" fmla="*/ 0 w 16"/>
                    <a:gd name="T23" fmla="*/ 9 h 13"/>
                    <a:gd name="T24" fmla="*/ 2 w 16"/>
                    <a:gd name="T25" fmla="*/ 7 h 13"/>
                    <a:gd name="T26" fmla="*/ 7 w 16"/>
                    <a:gd name="T27" fmla="*/ 2 h 13"/>
                    <a:gd name="T28" fmla="*/ 7 w 16"/>
                    <a:gd name="T29" fmla="*/ 2 h 13"/>
                    <a:gd name="T30" fmla="*/ 10 w 16"/>
                    <a:gd name="T31" fmla="*/ 0 h 13"/>
                    <a:gd name="T32" fmla="*/ 11 w 16"/>
                    <a:gd name="T33" fmla="*/ 0 h 13"/>
                    <a:gd name="T34" fmla="*/ 12 w 16"/>
                    <a:gd name="T35" fmla="*/ 2 h 13"/>
                    <a:gd name="T36" fmla="*/ 12 w 16"/>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13">
                      <a:moveTo>
                        <a:pt x="12" y="2"/>
                      </a:moveTo>
                      <a:lnTo>
                        <a:pt x="12" y="2"/>
                      </a:lnTo>
                      <a:lnTo>
                        <a:pt x="14" y="3"/>
                      </a:lnTo>
                      <a:lnTo>
                        <a:pt x="16" y="5"/>
                      </a:lnTo>
                      <a:lnTo>
                        <a:pt x="13" y="7"/>
                      </a:lnTo>
                      <a:lnTo>
                        <a:pt x="13" y="7"/>
                      </a:lnTo>
                      <a:lnTo>
                        <a:pt x="7" y="11"/>
                      </a:lnTo>
                      <a:lnTo>
                        <a:pt x="4" y="13"/>
                      </a:lnTo>
                      <a:lnTo>
                        <a:pt x="3" y="13"/>
                      </a:lnTo>
                      <a:lnTo>
                        <a:pt x="2" y="11"/>
                      </a:lnTo>
                      <a:lnTo>
                        <a:pt x="2" y="11"/>
                      </a:lnTo>
                      <a:lnTo>
                        <a:pt x="0" y="9"/>
                      </a:lnTo>
                      <a:lnTo>
                        <a:pt x="2" y="7"/>
                      </a:lnTo>
                      <a:lnTo>
                        <a:pt x="7" y="2"/>
                      </a:lnTo>
                      <a:lnTo>
                        <a:pt x="7" y="2"/>
                      </a:lnTo>
                      <a:lnTo>
                        <a:pt x="10" y="0"/>
                      </a:lnTo>
                      <a:lnTo>
                        <a:pt x="11" y="0"/>
                      </a:lnTo>
                      <a:lnTo>
                        <a:pt x="12" y="2"/>
                      </a:lnTo>
                      <a:lnTo>
                        <a:pt x="12" y="2"/>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41" name="Freeform 75"/>
                <p:cNvSpPr/>
                <p:nvPr/>
              </p:nvSpPr>
              <p:spPr bwMode="auto">
                <a:xfrm>
                  <a:off x="5496" y="1027"/>
                  <a:ext cx="12" cy="13"/>
                </a:xfrm>
                <a:custGeom>
                  <a:avLst/>
                  <a:gdLst>
                    <a:gd name="T0" fmla="*/ 8 w 12"/>
                    <a:gd name="T1" fmla="*/ 12 h 13"/>
                    <a:gd name="T2" fmla="*/ 8 w 12"/>
                    <a:gd name="T3" fmla="*/ 12 h 13"/>
                    <a:gd name="T4" fmla="*/ 3 w 12"/>
                    <a:gd name="T5" fmla="*/ 13 h 13"/>
                    <a:gd name="T6" fmla="*/ 1 w 12"/>
                    <a:gd name="T7" fmla="*/ 13 h 13"/>
                    <a:gd name="T8" fmla="*/ 0 w 12"/>
                    <a:gd name="T9" fmla="*/ 12 h 13"/>
                    <a:gd name="T10" fmla="*/ 0 w 12"/>
                    <a:gd name="T11" fmla="*/ 11 h 13"/>
                    <a:gd name="T12" fmla="*/ 0 w 12"/>
                    <a:gd name="T13" fmla="*/ 11 h 13"/>
                    <a:gd name="T14" fmla="*/ 0 w 12"/>
                    <a:gd name="T15" fmla="*/ 7 h 13"/>
                    <a:gd name="T16" fmla="*/ 2 w 12"/>
                    <a:gd name="T17" fmla="*/ 3 h 13"/>
                    <a:gd name="T18" fmla="*/ 2 w 12"/>
                    <a:gd name="T19" fmla="*/ 3 h 13"/>
                    <a:gd name="T20" fmla="*/ 5 w 12"/>
                    <a:gd name="T21" fmla="*/ 0 h 13"/>
                    <a:gd name="T22" fmla="*/ 6 w 12"/>
                    <a:gd name="T23" fmla="*/ 0 h 13"/>
                    <a:gd name="T24" fmla="*/ 7 w 12"/>
                    <a:gd name="T25" fmla="*/ 1 h 13"/>
                    <a:gd name="T26" fmla="*/ 7 w 12"/>
                    <a:gd name="T27" fmla="*/ 1 h 13"/>
                    <a:gd name="T28" fmla="*/ 8 w 12"/>
                    <a:gd name="T29" fmla="*/ 3 h 13"/>
                    <a:gd name="T30" fmla="*/ 9 w 12"/>
                    <a:gd name="T31" fmla="*/ 5 h 13"/>
                    <a:gd name="T32" fmla="*/ 10 w 12"/>
                    <a:gd name="T33" fmla="*/ 6 h 13"/>
                    <a:gd name="T34" fmla="*/ 12 w 12"/>
                    <a:gd name="T35" fmla="*/ 7 h 13"/>
                    <a:gd name="T36" fmla="*/ 12 w 12"/>
                    <a:gd name="T37" fmla="*/ 7 h 13"/>
                    <a:gd name="T38" fmla="*/ 12 w 12"/>
                    <a:gd name="T39" fmla="*/ 9 h 13"/>
                    <a:gd name="T40" fmla="*/ 10 w 12"/>
                    <a:gd name="T41" fmla="*/ 11 h 13"/>
                    <a:gd name="T42" fmla="*/ 8 w 12"/>
                    <a:gd name="T43" fmla="*/ 12 h 13"/>
                    <a:gd name="T44" fmla="*/ 8 w 12"/>
                    <a:gd name="T45"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13">
                      <a:moveTo>
                        <a:pt x="8" y="12"/>
                      </a:moveTo>
                      <a:lnTo>
                        <a:pt x="8" y="12"/>
                      </a:lnTo>
                      <a:lnTo>
                        <a:pt x="3" y="13"/>
                      </a:lnTo>
                      <a:lnTo>
                        <a:pt x="1" y="13"/>
                      </a:lnTo>
                      <a:lnTo>
                        <a:pt x="0" y="12"/>
                      </a:lnTo>
                      <a:lnTo>
                        <a:pt x="0" y="11"/>
                      </a:lnTo>
                      <a:lnTo>
                        <a:pt x="0" y="11"/>
                      </a:lnTo>
                      <a:lnTo>
                        <a:pt x="0" y="7"/>
                      </a:lnTo>
                      <a:lnTo>
                        <a:pt x="2" y="3"/>
                      </a:lnTo>
                      <a:lnTo>
                        <a:pt x="2" y="3"/>
                      </a:lnTo>
                      <a:lnTo>
                        <a:pt x="5" y="0"/>
                      </a:lnTo>
                      <a:lnTo>
                        <a:pt x="6" y="0"/>
                      </a:lnTo>
                      <a:lnTo>
                        <a:pt x="7" y="1"/>
                      </a:lnTo>
                      <a:lnTo>
                        <a:pt x="7" y="1"/>
                      </a:lnTo>
                      <a:lnTo>
                        <a:pt x="8" y="3"/>
                      </a:lnTo>
                      <a:lnTo>
                        <a:pt x="9" y="5"/>
                      </a:lnTo>
                      <a:lnTo>
                        <a:pt x="10" y="6"/>
                      </a:lnTo>
                      <a:lnTo>
                        <a:pt x="12" y="7"/>
                      </a:lnTo>
                      <a:lnTo>
                        <a:pt x="12" y="7"/>
                      </a:lnTo>
                      <a:lnTo>
                        <a:pt x="12" y="9"/>
                      </a:lnTo>
                      <a:lnTo>
                        <a:pt x="10" y="11"/>
                      </a:lnTo>
                      <a:lnTo>
                        <a:pt x="8" y="12"/>
                      </a:lnTo>
                      <a:lnTo>
                        <a:pt x="8" y="12"/>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42" name="Freeform 76"/>
                <p:cNvSpPr/>
                <p:nvPr/>
              </p:nvSpPr>
              <p:spPr bwMode="auto">
                <a:xfrm>
                  <a:off x="5640" y="1381"/>
                  <a:ext cx="12" cy="18"/>
                </a:xfrm>
                <a:custGeom>
                  <a:avLst/>
                  <a:gdLst>
                    <a:gd name="T0" fmla="*/ 7 w 12"/>
                    <a:gd name="T1" fmla="*/ 0 h 18"/>
                    <a:gd name="T2" fmla="*/ 7 w 12"/>
                    <a:gd name="T3" fmla="*/ 0 h 18"/>
                    <a:gd name="T4" fmla="*/ 6 w 12"/>
                    <a:gd name="T5" fmla="*/ 2 h 18"/>
                    <a:gd name="T6" fmla="*/ 5 w 12"/>
                    <a:gd name="T7" fmla="*/ 3 h 18"/>
                    <a:gd name="T8" fmla="*/ 3 w 12"/>
                    <a:gd name="T9" fmla="*/ 4 h 18"/>
                    <a:gd name="T10" fmla="*/ 3 w 12"/>
                    <a:gd name="T11" fmla="*/ 4 h 18"/>
                    <a:gd name="T12" fmla="*/ 1 w 12"/>
                    <a:gd name="T13" fmla="*/ 5 h 18"/>
                    <a:gd name="T14" fmla="*/ 0 w 12"/>
                    <a:gd name="T15" fmla="*/ 6 h 18"/>
                    <a:gd name="T16" fmla="*/ 0 w 12"/>
                    <a:gd name="T17" fmla="*/ 8 h 18"/>
                    <a:gd name="T18" fmla="*/ 1 w 12"/>
                    <a:gd name="T19" fmla="*/ 10 h 18"/>
                    <a:gd name="T20" fmla="*/ 1 w 12"/>
                    <a:gd name="T21" fmla="*/ 10 h 18"/>
                    <a:gd name="T22" fmla="*/ 2 w 12"/>
                    <a:gd name="T23" fmla="*/ 12 h 18"/>
                    <a:gd name="T24" fmla="*/ 1 w 12"/>
                    <a:gd name="T25" fmla="*/ 15 h 18"/>
                    <a:gd name="T26" fmla="*/ 2 w 12"/>
                    <a:gd name="T27" fmla="*/ 17 h 18"/>
                    <a:gd name="T28" fmla="*/ 2 w 12"/>
                    <a:gd name="T29" fmla="*/ 18 h 18"/>
                    <a:gd name="T30" fmla="*/ 4 w 12"/>
                    <a:gd name="T31" fmla="*/ 18 h 18"/>
                    <a:gd name="T32" fmla="*/ 4 w 12"/>
                    <a:gd name="T33" fmla="*/ 18 h 18"/>
                    <a:gd name="T34" fmla="*/ 7 w 12"/>
                    <a:gd name="T35" fmla="*/ 18 h 18"/>
                    <a:gd name="T36" fmla="*/ 9 w 12"/>
                    <a:gd name="T37" fmla="*/ 18 h 18"/>
                    <a:gd name="T38" fmla="*/ 11 w 12"/>
                    <a:gd name="T39" fmla="*/ 15 h 18"/>
                    <a:gd name="T40" fmla="*/ 11 w 12"/>
                    <a:gd name="T41" fmla="*/ 11 h 18"/>
                    <a:gd name="T42" fmla="*/ 11 w 12"/>
                    <a:gd name="T43" fmla="*/ 11 h 18"/>
                    <a:gd name="T44" fmla="*/ 12 w 12"/>
                    <a:gd name="T45" fmla="*/ 4 h 18"/>
                    <a:gd name="T46" fmla="*/ 12 w 12"/>
                    <a:gd name="T47" fmla="*/ 2 h 18"/>
                    <a:gd name="T48" fmla="*/ 12 w 12"/>
                    <a:gd name="T49" fmla="*/ 0 h 18"/>
                    <a:gd name="T50" fmla="*/ 12 w 12"/>
                    <a:gd name="T51" fmla="*/ 0 h 18"/>
                    <a:gd name="T52" fmla="*/ 11 w 12"/>
                    <a:gd name="T53" fmla="*/ 0 h 18"/>
                    <a:gd name="T54" fmla="*/ 8 w 12"/>
                    <a:gd name="T55" fmla="*/ 0 h 18"/>
                    <a:gd name="T56" fmla="*/ 7 w 12"/>
                    <a:gd name="T57" fmla="*/ 0 h 18"/>
                    <a:gd name="T58" fmla="*/ 7 w 12"/>
                    <a:gd name="T5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 h="18">
                      <a:moveTo>
                        <a:pt x="7" y="0"/>
                      </a:moveTo>
                      <a:lnTo>
                        <a:pt x="7" y="0"/>
                      </a:lnTo>
                      <a:lnTo>
                        <a:pt x="6" y="2"/>
                      </a:lnTo>
                      <a:lnTo>
                        <a:pt x="5" y="3"/>
                      </a:lnTo>
                      <a:lnTo>
                        <a:pt x="3" y="4"/>
                      </a:lnTo>
                      <a:lnTo>
                        <a:pt x="3" y="4"/>
                      </a:lnTo>
                      <a:lnTo>
                        <a:pt x="1" y="5"/>
                      </a:lnTo>
                      <a:lnTo>
                        <a:pt x="0" y="6"/>
                      </a:lnTo>
                      <a:lnTo>
                        <a:pt x="0" y="8"/>
                      </a:lnTo>
                      <a:lnTo>
                        <a:pt x="1" y="10"/>
                      </a:lnTo>
                      <a:lnTo>
                        <a:pt x="1" y="10"/>
                      </a:lnTo>
                      <a:lnTo>
                        <a:pt x="2" y="12"/>
                      </a:lnTo>
                      <a:lnTo>
                        <a:pt x="1" y="15"/>
                      </a:lnTo>
                      <a:lnTo>
                        <a:pt x="2" y="17"/>
                      </a:lnTo>
                      <a:lnTo>
                        <a:pt x="2" y="18"/>
                      </a:lnTo>
                      <a:lnTo>
                        <a:pt x="4" y="18"/>
                      </a:lnTo>
                      <a:lnTo>
                        <a:pt x="4" y="18"/>
                      </a:lnTo>
                      <a:lnTo>
                        <a:pt x="7" y="18"/>
                      </a:lnTo>
                      <a:lnTo>
                        <a:pt x="9" y="18"/>
                      </a:lnTo>
                      <a:lnTo>
                        <a:pt x="11" y="15"/>
                      </a:lnTo>
                      <a:lnTo>
                        <a:pt x="11" y="11"/>
                      </a:lnTo>
                      <a:lnTo>
                        <a:pt x="11" y="11"/>
                      </a:lnTo>
                      <a:lnTo>
                        <a:pt x="12" y="4"/>
                      </a:lnTo>
                      <a:lnTo>
                        <a:pt x="12" y="2"/>
                      </a:lnTo>
                      <a:lnTo>
                        <a:pt x="12" y="0"/>
                      </a:lnTo>
                      <a:lnTo>
                        <a:pt x="12" y="0"/>
                      </a:lnTo>
                      <a:lnTo>
                        <a:pt x="11" y="0"/>
                      </a:lnTo>
                      <a:lnTo>
                        <a:pt x="8" y="0"/>
                      </a:lnTo>
                      <a:lnTo>
                        <a:pt x="7" y="0"/>
                      </a:lnTo>
                      <a:lnTo>
                        <a:pt x="7"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43" name="Freeform 77"/>
                <p:cNvSpPr/>
                <p:nvPr/>
              </p:nvSpPr>
              <p:spPr bwMode="auto">
                <a:xfrm>
                  <a:off x="5468" y="1389"/>
                  <a:ext cx="35" cy="35"/>
                </a:xfrm>
                <a:custGeom>
                  <a:avLst/>
                  <a:gdLst>
                    <a:gd name="T0" fmla="*/ 9 w 35"/>
                    <a:gd name="T1" fmla="*/ 16 h 35"/>
                    <a:gd name="T2" fmla="*/ 9 w 35"/>
                    <a:gd name="T3" fmla="*/ 16 h 35"/>
                    <a:gd name="T4" fmla="*/ 9 w 35"/>
                    <a:gd name="T5" fmla="*/ 15 h 35"/>
                    <a:gd name="T6" fmla="*/ 8 w 35"/>
                    <a:gd name="T7" fmla="*/ 14 h 35"/>
                    <a:gd name="T8" fmla="*/ 8 w 35"/>
                    <a:gd name="T9" fmla="*/ 11 h 35"/>
                    <a:gd name="T10" fmla="*/ 8 w 35"/>
                    <a:gd name="T11" fmla="*/ 11 h 35"/>
                    <a:gd name="T12" fmla="*/ 8 w 35"/>
                    <a:gd name="T13" fmla="*/ 8 h 35"/>
                    <a:gd name="T14" fmla="*/ 9 w 35"/>
                    <a:gd name="T15" fmla="*/ 5 h 35"/>
                    <a:gd name="T16" fmla="*/ 14 w 35"/>
                    <a:gd name="T17" fmla="*/ 1 h 35"/>
                    <a:gd name="T18" fmla="*/ 16 w 35"/>
                    <a:gd name="T19" fmla="*/ 0 h 35"/>
                    <a:gd name="T20" fmla="*/ 18 w 35"/>
                    <a:gd name="T21" fmla="*/ 0 h 35"/>
                    <a:gd name="T22" fmla="*/ 20 w 35"/>
                    <a:gd name="T23" fmla="*/ 1 h 35"/>
                    <a:gd name="T24" fmla="*/ 21 w 35"/>
                    <a:gd name="T25" fmla="*/ 3 h 35"/>
                    <a:gd name="T26" fmla="*/ 21 w 35"/>
                    <a:gd name="T27" fmla="*/ 3 h 35"/>
                    <a:gd name="T28" fmla="*/ 22 w 35"/>
                    <a:gd name="T29" fmla="*/ 10 h 35"/>
                    <a:gd name="T30" fmla="*/ 23 w 35"/>
                    <a:gd name="T31" fmla="*/ 16 h 35"/>
                    <a:gd name="T32" fmla="*/ 24 w 35"/>
                    <a:gd name="T33" fmla="*/ 23 h 35"/>
                    <a:gd name="T34" fmla="*/ 26 w 35"/>
                    <a:gd name="T35" fmla="*/ 25 h 35"/>
                    <a:gd name="T36" fmla="*/ 28 w 35"/>
                    <a:gd name="T37" fmla="*/ 26 h 35"/>
                    <a:gd name="T38" fmla="*/ 28 w 35"/>
                    <a:gd name="T39" fmla="*/ 26 h 35"/>
                    <a:gd name="T40" fmla="*/ 31 w 35"/>
                    <a:gd name="T41" fmla="*/ 28 h 35"/>
                    <a:gd name="T42" fmla="*/ 34 w 35"/>
                    <a:gd name="T43" fmla="*/ 31 h 35"/>
                    <a:gd name="T44" fmla="*/ 35 w 35"/>
                    <a:gd name="T45" fmla="*/ 33 h 35"/>
                    <a:gd name="T46" fmla="*/ 34 w 35"/>
                    <a:gd name="T47" fmla="*/ 35 h 35"/>
                    <a:gd name="T48" fmla="*/ 33 w 35"/>
                    <a:gd name="T49" fmla="*/ 35 h 35"/>
                    <a:gd name="T50" fmla="*/ 33 w 35"/>
                    <a:gd name="T51" fmla="*/ 35 h 35"/>
                    <a:gd name="T52" fmla="*/ 28 w 35"/>
                    <a:gd name="T53" fmla="*/ 33 h 35"/>
                    <a:gd name="T54" fmla="*/ 22 w 35"/>
                    <a:gd name="T55" fmla="*/ 30 h 35"/>
                    <a:gd name="T56" fmla="*/ 17 w 35"/>
                    <a:gd name="T57" fmla="*/ 28 h 35"/>
                    <a:gd name="T58" fmla="*/ 15 w 35"/>
                    <a:gd name="T59" fmla="*/ 27 h 35"/>
                    <a:gd name="T60" fmla="*/ 12 w 35"/>
                    <a:gd name="T61" fmla="*/ 27 h 35"/>
                    <a:gd name="T62" fmla="*/ 12 w 35"/>
                    <a:gd name="T63" fmla="*/ 27 h 35"/>
                    <a:gd name="T64" fmla="*/ 8 w 35"/>
                    <a:gd name="T65" fmla="*/ 27 h 35"/>
                    <a:gd name="T66" fmla="*/ 5 w 35"/>
                    <a:gd name="T67" fmla="*/ 26 h 35"/>
                    <a:gd name="T68" fmla="*/ 4 w 35"/>
                    <a:gd name="T69" fmla="*/ 24 h 35"/>
                    <a:gd name="T70" fmla="*/ 2 w 35"/>
                    <a:gd name="T71" fmla="*/ 21 h 35"/>
                    <a:gd name="T72" fmla="*/ 2 w 35"/>
                    <a:gd name="T73" fmla="*/ 21 h 35"/>
                    <a:gd name="T74" fmla="*/ 0 w 35"/>
                    <a:gd name="T75" fmla="*/ 13 h 35"/>
                    <a:gd name="T76" fmla="*/ 0 w 35"/>
                    <a:gd name="T77" fmla="*/ 12 h 35"/>
                    <a:gd name="T78" fmla="*/ 2 w 35"/>
                    <a:gd name="T79" fmla="*/ 12 h 35"/>
                    <a:gd name="T80" fmla="*/ 2 w 35"/>
                    <a:gd name="T81" fmla="*/ 12 h 35"/>
                    <a:gd name="T82" fmla="*/ 9 w 35"/>
                    <a:gd name="T83" fmla="*/ 16 h 35"/>
                    <a:gd name="T84" fmla="*/ 9 w 35"/>
                    <a:gd name="T85"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 h="35">
                      <a:moveTo>
                        <a:pt x="9" y="16"/>
                      </a:moveTo>
                      <a:lnTo>
                        <a:pt x="9" y="16"/>
                      </a:lnTo>
                      <a:lnTo>
                        <a:pt x="9" y="15"/>
                      </a:lnTo>
                      <a:lnTo>
                        <a:pt x="8" y="14"/>
                      </a:lnTo>
                      <a:lnTo>
                        <a:pt x="8" y="11"/>
                      </a:lnTo>
                      <a:lnTo>
                        <a:pt x="8" y="11"/>
                      </a:lnTo>
                      <a:lnTo>
                        <a:pt x="8" y="8"/>
                      </a:lnTo>
                      <a:lnTo>
                        <a:pt x="9" y="5"/>
                      </a:lnTo>
                      <a:lnTo>
                        <a:pt x="14" y="1"/>
                      </a:lnTo>
                      <a:lnTo>
                        <a:pt x="16" y="0"/>
                      </a:lnTo>
                      <a:lnTo>
                        <a:pt x="18" y="0"/>
                      </a:lnTo>
                      <a:lnTo>
                        <a:pt x="20" y="1"/>
                      </a:lnTo>
                      <a:lnTo>
                        <a:pt x="21" y="3"/>
                      </a:lnTo>
                      <a:lnTo>
                        <a:pt x="21" y="3"/>
                      </a:lnTo>
                      <a:lnTo>
                        <a:pt x="22" y="10"/>
                      </a:lnTo>
                      <a:lnTo>
                        <a:pt x="23" y="16"/>
                      </a:lnTo>
                      <a:lnTo>
                        <a:pt x="24" y="23"/>
                      </a:lnTo>
                      <a:lnTo>
                        <a:pt x="26" y="25"/>
                      </a:lnTo>
                      <a:lnTo>
                        <a:pt x="28" y="26"/>
                      </a:lnTo>
                      <a:lnTo>
                        <a:pt x="28" y="26"/>
                      </a:lnTo>
                      <a:lnTo>
                        <a:pt x="31" y="28"/>
                      </a:lnTo>
                      <a:lnTo>
                        <a:pt x="34" y="31"/>
                      </a:lnTo>
                      <a:lnTo>
                        <a:pt x="35" y="33"/>
                      </a:lnTo>
                      <a:lnTo>
                        <a:pt x="34" y="35"/>
                      </a:lnTo>
                      <a:lnTo>
                        <a:pt x="33" y="35"/>
                      </a:lnTo>
                      <a:lnTo>
                        <a:pt x="33" y="35"/>
                      </a:lnTo>
                      <a:lnTo>
                        <a:pt x="28" y="33"/>
                      </a:lnTo>
                      <a:lnTo>
                        <a:pt x="22" y="30"/>
                      </a:lnTo>
                      <a:lnTo>
                        <a:pt x="17" y="28"/>
                      </a:lnTo>
                      <a:lnTo>
                        <a:pt x="15" y="27"/>
                      </a:lnTo>
                      <a:lnTo>
                        <a:pt x="12" y="27"/>
                      </a:lnTo>
                      <a:lnTo>
                        <a:pt x="12" y="27"/>
                      </a:lnTo>
                      <a:lnTo>
                        <a:pt x="8" y="27"/>
                      </a:lnTo>
                      <a:lnTo>
                        <a:pt x="5" y="26"/>
                      </a:lnTo>
                      <a:lnTo>
                        <a:pt x="4" y="24"/>
                      </a:lnTo>
                      <a:lnTo>
                        <a:pt x="2" y="21"/>
                      </a:lnTo>
                      <a:lnTo>
                        <a:pt x="2" y="21"/>
                      </a:lnTo>
                      <a:lnTo>
                        <a:pt x="0" y="13"/>
                      </a:lnTo>
                      <a:lnTo>
                        <a:pt x="0" y="12"/>
                      </a:lnTo>
                      <a:lnTo>
                        <a:pt x="2" y="12"/>
                      </a:lnTo>
                      <a:lnTo>
                        <a:pt x="2" y="12"/>
                      </a:lnTo>
                      <a:lnTo>
                        <a:pt x="9" y="16"/>
                      </a:lnTo>
                      <a:lnTo>
                        <a:pt x="9" y="16"/>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44" name="Freeform 78"/>
                <p:cNvSpPr/>
                <p:nvPr/>
              </p:nvSpPr>
              <p:spPr bwMode="auto">
                <a:xfrm>
                  <a:off x="3953" y="1104"/>
                  <a:ext cx="7" cy="9"/>
                </a:xfrm>
                <a:custGeom>
                  <a:avLst/>
                  <a:gdLst>
                    <a:gd name="T0" fmla="*/ 3 w 7"/>
                    <a:gd name="T1" fmla="*/ 6 h 9"/>
                    <a:gd name="T2" fmla="*/ 3 w 7"/>
                    <a:gd name="T3" fmla="*/ 6 h 9"/>
                    <a:gd name="T4" fmla="*/ 3 w 7"/>
                    <a:gd name="T5" fmla="*/ 8 h 9"/>
                    <a:gd name="T6" fmla="*/ 2 w 7"/>
                    <a:gd name="T7" fmla="*/ 9 h 9"/>
                    <a:gd name="T8" fmla="*/ 0 w 7"/>
                    <a:gd name="T9" fmla="*/ 8 h 9"/>
                    <a:gd name="T10" fmla="*/ 0 w 7"/>
                    <a:gd name="T11" fmla="*/ 8 h 9"/>
                    <a:gd name="T12" fmla="*/ 0 w 7"/>
                    <a:gd name="T13" fmla="*/ 8 h 9"/>
                    <a:gd name="T14" fmla="*/ 1 w 7"/>
                    <a:gd name="T15" fmla="*/ 7 h 9"/>
                    <a:gd name="T16" fmla="*/ 2 w 7"/>
                    <a:gd name="T17" fmla="*/ 6 h 9"/>
                    <a:gd name="T18" fmla="*/ 2 w 7"/>
                    <a:gd name="T19" fmla="*/ 4 h 9"/>
                    <a:gd name="T20" fmla="*/ 2 w 7"/>
                    <a:gd name="T21" fmla="*/ 4 h 9"/>
                    <a:gd name="T22" fmla="*/ 3 w 7"/>
                    <a:gd name="T23" fmla="*/ 2 h 9"/>
                    <a:gd name="T24" fmla="*/ 5 w 7"/>
                    <a:gd name="T25" fmla="*/ 1 h 9"/>
                    <a:gd name="T26" fmla="*/ 6 w 7"/>
                    <a:gd name="T27" fmla="*/ 0 h 9"/>
                    <a:gd name="T28" fmla="*/ 7 w 7"/>
                    <a:gd name="T29" fmla="*/ 1 h 9"/>
                    <a:gd name="T30" fmla="*/ 7 w 7"/>
                    <a:gd name="T31" fmla="*/ 1 h 9"/>
                    <a:gd name="T32" fmla="*/ 6 w 7"/>
                    <a:gd name="T33" fmla="*/ 3 h 9"/>
                    <a:gd name="T34" fmla="*/ 5 w 7"/>
                    <a:gd name="T35" fmla="*/ 4 h 9"/>
                    <a:gd name="T36" fmla="*/ 5 w 7"/>
                    <a:gd name="T37" fmla="*/ 4 h 9"/>
                    <a:gd name="T38" fmla="*/ 4 w 7"/>
                    <a:gd name="T39" fmla="*/ 4 h 9"/>
                    <a:gd name="T40" fmla="*/ 3 w 7"/>
                    <a:gd name="T41" fmla="*/ 6 h 9"/>
                    <a:gd name="T42" fmla="*/ 3 w 7"/>
                    <a:gd name="T4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9">
                      <a:moveTo>
                        <a:pt x="3" y="6"/>
                      </a:moveTo>
                      <a:lnTo>
                        <a:pt x="3" y="6"/>
                      </a:lnTo>
                      <a:lnTo>
                        <a:pt x="3" y="8"/>
                      </a:lnTo>
                      <a:lnTo>
                        <a:pt x="2" y="9"/>
                      </a:lnTo>
                      <a:lnTo>
                        <a:pt x="0" y="8"/>
                      </a:lnTo>
                      <a:lnTo>
                        <a:pt x="0" y="8"/>
                      </a:lnTo>
                      <a:lnTo>
                        <a:pt x="0" y="8"/>
                      </a:lnTo>
                      <a:lnTo>
                        <a:pt x="1" y="7"/>
                      </a:lnTo>
                      <a:lnTo>
                        <a:pt x="2" y="6"/>
                      </a:lnTo>
                      <a:lnTo>
                        <a:pt x="2" y="4"/>
                      </a:lnTo>
                      <a:lnTo>
                        <a:pt x="2" y="4"/>
                      </a:lnTo>
                      <a:lnTo>
                        <a:pt x="3" y="2"/>
                      </a:lnTo>
                      <a:lnTo>
                        <a:pt x="5" y="1"/>
                      </a:lnTo>
                      <a:lnTo>
                        <a:pt x="6" y="0"/>
                      </a:lnTo>
                      <a:lnTo>
                        <a:pt x="7" y="1"/>
                      </a:lnTo>
                      <a:lnTo>
                        <a:pt x="7" y="1"/>
                      </a:lnTo>
                      <a:lnTo>
                        <a:pt x="6" y="3"/>
                      </a:lnTo>
                      <a:lnTo>
                        <a:pt x="5" y="4"/>
                      </a:lnTo>
                      <a:lnTo>
                        <a:pt x="5" y="4"/>
                      </a:lnTo>
                      <a:lnTo>
                        <a:pt x="4" y="4"/>
                      </a:lnTo>
                      <a:lnTo>
                        <a:pt x="3" y="6"/>
                      </a:lnTo>
                      <a:lnTo>
                        <a:pt x="3" y="6"/>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45" name="Freeform 79"/>
                <p:cNvSpPr/>
                <p:nvPr/>
              </p:nvSpPr>
              <p:spPr bwMode="auto">
                <a:xfrm>
                  <a:off x="3918" y="1178"/>
                  <a:ext cx="10" cy="12"/>
                </a:xfrm>
                <a:custGeom>
                  <a:avLst/>
                  <a:gdLst>
                    <a:gd name="T0" fmla="*/ 7 w 10"/>
                    <a:gd name="T1" fmla="*/ 5 h 12"/>
                    <a:gd name="T2" fmla="*/ 7 w 10"/>
                    <a:gd name="T3" fmla="*/ 5 h 12"/>
                    <a:gd name="T4" fmla="*/ 8 w 10"/>
                    <a:gd name="T5" fmla="*/ 6 h 12"/>
                    <a:gd name="T6" fmla="*/ 9 w 10"/>
                    <a:gd name="T7" fmla="*/ 7 h 12"/>
                    <a:gd name="T8" fmla="*/ 10 w 10"/>
                    <a:gd name="T9" fmla="*/ 9 h 12"/>
                    <a:gd name="T10" fmla="*/ 10 w 10"/>
                    <a:gd name="T11" fmla="*/ 9 h 12"/>
                    <a:gd name="T12" fmla="*/ 9 w 10"/>
                    <a:gd name="T13" fmla="*/ 11 h 12"/>
                    <a:gd name="T14" fmla="*/ 8 w 10"/>
                    <a:gd name="T15" fmla="*/ 12 h 12"/>
                    <a:gd name="T16" fmla="*/ 7 w 10"/>
                    <a:gd name="T17" fmla="*/ 12 h 12"/>
                    <a:gd name="T18" fmla="*/ 6 w 10"/>
                    <a:gd name="T19" fmla="*/ 11 h 12"/>
                    <a:gd name="T20" fmla="*/ 6 w 10"/>
                    <a:gd name="T21" fmla="*/ 11 h 12"/>
                    <a:gd name="T22" fmla="*/ 6 w 10"/>
                    <a:gd name="T23" fmla="*/ 9 h 12"/>
                    <a:gd name="T24" fmla="*/ 3 w 10"/>
                    <a:gd name="T25" fmla="*/ 9 h 12"/>
                    <a:gd name="T26" fmla="*/ 3 w 10"/>
                    <a:gd name="T27" fmla="*/ 9 h 12"/>
                    <a:gd name="T28" fmla="*/ 1 w 10"/>
                    <a:gd name="T29" fmla="*/ 7 h 12"/>
                    <a:gd name="T30" fmla="*/ 0 w 10"/>
                    <a:gd name="T31" fmla="*/ 5 h 12"/>
                    <a:gd name="T32" fmla="*/ 1 w 10"/>
                    <a:gd name="T33" fmla="*/ 1 h 12"/>
                    <a:gd name="T34" fmla="*/ 3 w 10"/>
                    <a:gd name="T35" fmla="*/ 0 h 12"/>
                    <a:gd name="T36" fmla="*/ 3 w 10"/>
                    <a:gd name="T37" fmla="*/ 0 h 12"/>
                    <a:gd name="T38" fmla="*/ 5 w 10"/>
                    <a:gd name="T39" fmla="*/ 0 h 12"/>
                    <a:gd name="T40" fmla="*/ 6 w 10"/>
                    <a:gd name="T41" fmla="*/ 3 h 12"/>
                    <a:gd name="T42" fmla="*/ 7 w 10"/>
                    <a:gd name="T43" fmla="*/ 5 h 12"/>
                    <a:gd name="T44" fmla="*/ 7 w 10"/>
                    <a:gd name="T4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2">
                      <a:moveTo>
                        <a:pt x="7" y="5"/>
                      </a:moveTo>
                      <a:lnTo>
                        <a:pt x="7" y="5"/>
                      </a:lnTo>
                      <a:lnTo>
                        <a:pt x="8" y="6"/>
                      </a:lnTo>
                      <a:lnTo>
                        <a:pt x="9" y="7"/>
                      </a:lnTo>
                      <a:lnTo>
                        <a:pt x="10" y="9"/>
                      </a:lnTo>
                      <a:lnTo>
                        <a:pt x="10" y="9"/>
                      </a:lnTo>
                      <a:lnTo>
                        <a:pt x="9" y="11"/>
                      </a:lnTo>
                      <a:lnTo>
                        <a:pt x="8" y="12"/>
                      </a:lnTo>
                      <a:lnTo>
                        <a:pt x="7" y="12"/>
                      </a:lnTo>
                      <a:lnTo>
                        <a:pt x="6" y="11"/>
                      </a:lnTo>
                      <a:lnTo>
                        <a:pt x="6" y="11"/>
                      </a:lnTo>
                      <a:lnTo>
                        <a:pt x="6" y="9"/>
                      </a:lnTo>
                      <a:lnTo>
                        <a:pt x="3" y="9"/>
                      </a:lnTo>
                      <a:lnTo>
                        <a:pt x="3" y="9"/>
                      </a:lnTo>
                      <a:lnTo>
                        <a:pt x="1" y="7"/>
                      </a:lnTo>
                      <a:lnTo>
                        <a:pt x="0" y="5"/>
                      </a:lnTo>
                      <a:lnTo>
                        <a:pt x="1" y="1"/>
                      </a:lnTo>
                      <a:lnTo>
                        <a:pt x="3" y="0"/>
                      </a:lnTo>
                      <a:lnTo>
                        <a:pt x="3" y="0"/>
                      </a:lnTo>
                      <a:lnTo>
                        <a:pt x="5" y="0"/>
                      </a:lnTo>
                      <a:lnTo>
                        <a:pt x="6" y="3"/>
                      </a:lnTo>
                      <a:lnTo>
                        <a:pt x="7" y="5"/>
                      </a:lnTo>
                      <a:lnTo>
                        <a:pt x="7" y="5"/>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46" name="Freeform 80"/>
                <p:cNvSpPr/>
                <p:nvPr/>
              </p:nvSpPr>
              <p:spPr bwMode="auto">
                <a:xfrm>
                  <a:off x="3913" y="1095"/>
                  <a:ext cx="39" cy="35"/>
                </a:xfrm>
                <a:custGeom>
                  <a:avLst/>
                  <a:gdLst>
                    <a:gd name="T0" fmla="*/ 27 w 39"/>
                    <a:gd name="T1" fmla="*/ 34 h 35"/>
                    <a:gd name="T2" fmla="*/ 23 w 39"/>
                    <a:gd name="T3" fmla="*/ 32 h 35"/>
                    <a:gd name="T4" fmla="*/ 23 w 39"/>
                    <a:gd name="T5" fmla="*/ 29 h 35"/>
                    <a:gd name="T6" fmla="*/ 22 w 39"/>
                    <a:gd name="T7" fmla="*/ 26 h 35"/>
                    <a:gd name="T8" fmla="*/ 19 w 39"/>
                    <a:gd name="T9" fmla="*/ 24 h 35"/>
                    <a:gd name="T10" fmla="*/ 18 w 39"/>
                    <a:gd name="T11" fmla="*/ 23 h 35"/>
                    <a:gd name="T12" fmla="*/ 13 w 39"/>
                    <a:gd name="T13" fmla="*/ 22 h 35"/>
                    <a:gd name="T14" fmla="*/ 9 w 39"/>
                    <a:gd name="T15" fmla="*/ 21 h 35"/>
                    <a:gd name="T16" fmla="*/ 8 w 39"/>
                    <a:gd name="T17" fmla="*/ 21 h 35"/>
                    <a:gd name="T18" fmla="*/ 4 w 39"/>
                    <a:gd name="T19" fmla="*/ 19 h 35"/>
                    <a:gd name="T20" fmla="*/ 1 w 39"/>
                    <a:gd name="T21" fmla="*/ 17 h 35"/>
                    <a:gd name="T22" fmla="*/ 0 w 39"/>
                    <a:gd name="T23" fmla="*/ 10 h 35"/>
                    <a:gd name="T24" fmla="*/ 1 w 39"/>
                    <a:gd name="T25" fmla="*/ 7 h 35"/>
                    <a:gd name="T26" fmla="*/ 2 w 39"/>
                    <a:gd name="T27" fmla="*/ 7 h 35"/>
                    <a:gd name="T28" fmla="*/ 8 w 39"/>
                    <a:gd name="T29" fmla="*/ 5 h 35"/>
                    <a:gd name="T30" fmla="*/ 9 w 39"/>
                    <a:gd name="T31" fmla="*/ 4 h 35"/>
                    <a:gd name="T32" fmla="*/ 11 w 39"/>
                    <a:gd name="T33" fmla="*/ 3 h 35"/>
                    <a:gd name="T34" fmla="*/ 17 w 39"/>
                    <a:gd name="T35" fmla="*/ 3 h 35"/>
                    <a:gd name="T36" fmla="*/ 18 w 39"/>
                    <a:gd name="T37" fmla="*/ 2 h 35"/>
                    <a:gd name="T38" fmla="*/ 19 w 39"/>
                    <a:gd name="T39" fmla="*/ 0 h 35"/>
                    <a:gd name="T40" fmla="*/ 23 w 39"/>
                    <a:gd name="T41" fmla="*/ 0 h 35"/>
                    <a:gd name="T42" fmla="*/ 24 w 39"/>
                    <a:gd name="T43" fmla="*/ 2 h 35"/>
                    <a:gd name="T44" fmla="*/ 26 w 39"/>
                    <a:gd name="T45" fmla="*/ 8 h 35"/>
                    <a:gd name="T46" fmla="*/ 27 w 39"/>
                    <a:gd name="T47" fmla="*/ 9 h 35"/>
                    <a:gd name="T48" fmla="*/ 29 w 39"/>
                    <a:gd name="T49" fmla="*/ 11 h 35"/>
                    <a:gd name="T50" fmla="*/ 29 w 39"/>
                    <a:gd name="T51" fmla="*/ 17 h 35"/>
                    <a:gd name="T52" fmla="*/ 29 w 39"/>
                    <a:gd name="T53" fmla="*/ 21 h 35"/>
                    <a:gd name="T54" fmla="*/ 34 w 39"/>
                    <a:gd name="T55" fmla="*/ 21 h 35"/>
                    <a:gd name="T56" fmla="*/ 38 w 39"/>
                    <a:gd name="T57" fmla="*/ 23 h 35"/>
                    <a:gd name="T58" fmla="*/ 38 w 39"/>
                    <a:gd name="T59" fmla="*/ 33 h 35"/>
                    <a:gd name="T60" fmla="*/ 36 w 39"/>
                    <a:gd name="T61" fmla="*/ 35 h 35"/>
                    <a:gd name="T62" fmla="*/ 33 w 39"/>
                    <a:gd name="T63" fmla="*/ 35 h 35"/>
                    <a:gd name="T64" fmla="*/ 27 w 39"/>
                    <a:gd name="T65" fmla="*/ 3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35">
                      <a:moveTo>
                        <a:pt x="27" y="34"/>
                      </a:moveTo>
                      <a:lnTo>
                        <a:pt x="27" y="34"/>
                      </a:lnTo>
                      <a:lnTo>
                        <a:pt x="25" y="33"/>
                      </a:lnTo>
                      <a:lnTo>
                        <a:pt x="23" y="32"/>
                      </a:lnTo>
                      <a:lnTo>
                        <a:pt x="23" y="29"/>
                      </a:lnTo>
                      <a:lnTo>
                        <a:pt x="23" y="29"/>
                      </a:lnTo>
                      <a:lnTo>
                        <a:pt x="23" y="26"/>
                      </a:lnTo>
                      <a:lnTo>
                        <a:pt x="22" y="26"/>
                      </a:lnTo>
                      <a:lnTo>
                        <a:pt x="20" y="25"/>
                      </a:lnTo>
                      <a:lnTo>
                        <a:pt x="19" y="24"/>
                      </a:lnTo>
                      <a:lnTo>
                        <a:pt x="19" y="24"/>
                      </a:lnTo>
                      <a:lnTo>
                        <a:pt x="18" y="23"/>
                      </a:lnTo>
                      <a:lnTo>
                        <a:pt x="17" y="22"/>
                      </a:lnTo>
                      <a:lnTo>
                        <a:pt x="13" y="22"/>
                      </a:lnTo>
                      <a:lnTo>
                        <a:pt x="10" y="22"/>
                      </a:lnTo>
                      <a:lnTo>
                        <a:pt x="9" y="21"/>
                      </a:lnTo>
                      <a:lnTo>
                        <a:pt x="8" y="21"/>
                      </a:lnTo>
                      <a:lnTo>
                        <a:pt x="8" y="21"/>
                      </a:lnTo>
                      <a:lnTo>
                        <a:pt x="6" y="19"/>
                      </a:lnTo>
                      <a:lnTo>
                        <a:pt x="4" y="19"/>
                      </a:lnTo>
                      <a:lnTo>
                        <a:pt x="2" y="18"/>
                      </a:lnTo>
                      <a:lnTo>
                        <a:pt x="1" y="17"/>
                      </a:lnTo>
                      <a:lnTo>
                        <a:pt x="1" y="17"/>
                      </a:lnTo>
                      <a:lnTo>
                        <a:pt x="0" y="10"/>
                      </a:lnTo>
                      <a:lnTo>
                        <a:pt x="1" y="8"/>
                      </a:lnTo>
                      <a:lnTo>
                        <a:pt x="1" y="7"/>
                      </a:lnTo>
                      <a:lnTo>
                        <a:pt x="2" y="7"/>
                      </a:lnTo>
                      <a:lnTo>
                        <a:pt x="2" y="7"/>
                      </a:lnTo>
                      <a:lnTo>
                        <a:pt x="6" y="6"/>
                      </a:lnTo>
                      <a:lnTo>
                        <a:pt x="8" y="5"/>
                      </a:lnTo>
                      <a:lnTo>
                        <a:pt x="9" y="4"/>
                      </a:lnTo>
                      <a:lnTo>
                        <a:pt x="9" y="4"/>
                      </a:lnTo>
                      <a:lnTo>
                        <a:pt x="10" y="3"/>
                      </a:lnTo>
                      <a:lnTo>
                        <a:pt x="11" y="3"/>
                      </a:lnTo>
                      <a:lnTo>
                        <a:pt x="14" y="3"/>
                      </a:lnTo>
                      <a:lnTo>
                        <a:pt x="17" y="3"/>
                      </a:lnTo>
                      <a:lnTo>
                        <a:pt x="18" y="2"/>
                      </a:lnTo>
                      <a:lnTo>
                        <a:pt x="18" y="2"/>
                      </a:lnTo>
                      <a:lnTo>
                        <a:pt x="18" y="2"/>
                      </a:lnTo>
                      <a:lnTo>
                        <a:pt x="19" y="0"/>
                      </a:lnTo>
                      <a:lnTo>
                        <a:pt x="20" y="0"/>
                      </a:lnTo>
                      <a:lnTo>
                        <a:pt x="23" y="0"/>
                      </a:lnTo>
                      <a:lnTo>
                        <a:pt x="24" y="2"/>
                      </a:lnTo>
                      <a:lnTo>
                        <a:pt x="24" y="2"/>
                      </a:lnTo>
                      <a:lnTo>
                        <a:pt x="25" y="6"/>
                      </a:lnTo>
                      <a:lnTo>
                        <a:pt x="26" y="8"/>
                      </a:lnTo>
                      <a:lnTo>
                        <a:pt x="27" y="9"/>
                      </a:lnTo>
                      <a:lnTo>
                        <a:pt x="27" y="9"/>
                      </a:lnTo>
                      <a:lnTo>
                        <a:pt x="28" y="10"/>
                      </a:lnTo>
                      <a:lnTo>
                        <a:pt x="29" y="11"/>
                      </a:lnTo>
                      <a:lnTo>
                        <a:pt x="29" y="17"/>
                      </a:lnTo>
                      <a:lnTo>
                        <a:pt x="29" y="17"/>
                      </a:lnTo>
                      <a:lnTo>
                        <a:pt x="29" y="20"/>
                      </a:lnTo>
                      <a:lnTo>
                        <a:pt x="29" y="21"/>
                      </a:lnTo>
                      <a:lnTo>
                        <a:pt x="34" y="21"/>
                      </a:lnTo>
                      <a:lnTo>
                        <a:pt x="34" y="21"/>
                      </a:lnTo>
                      <a:lnTo>
                        <a:pt x="37" y="22"/>
                      </a:lnTo>
                      <a:lnTo>
                        <a:pt x="38" y="23"/>
                      </a:lnTo>
                      <a:lnTo>
                        <a:pt x="39" y="27"/>
                      </a:lnTo>
                      <a:lnTo>
                        <a:pt x="38" y="33"/>
                      </a:lnTo>
                      <a:lnTo>
                        <a:pt x="37" y="34"/>
                      </a:lnTo>
                      <a:lnTo>
                        <a:pt x="36" y="35"/>
                      </a:lnTo>
                      <a:lnTo>
                        <a:pt x="36" y="35"/>
                      </a:lnTo>
                      <a:lnTo>
                        <a:pt x="33" y="35"/>
                      </a:lnTo>
                      <a:lnTo>
                        <a:pt x="30" y="35"/>
                      </a:lnTo>
                      <a:lnTo>
                        <a:pt x="27" y="34"/>
                      </a:lnTo>
                      <a:lnTo>
                        <a:pt x="27" y="34"/>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47" name="Freeform 81"/>
                <p:cNvSpPr/>
                <p:nvPr/>
              </p:nvSpPr>
              <p:spPr bwMode="auto">
                <a:xfrm>
                  <a:off x="4246" y="1355"/>
                  <a:ext cx="7" cy="8"/>
                </a:xfrm>
                <a:custGeom>
                  <a:avLst/>
                  <a:gdLst>
                    <a:gd name="T0" fmla="*/ 5 w 7"/>
                    <a:gd name="T1" fmla="*/ 6 h 8"/>
                    <a:gd name="T2" fmla="*/ 5 w 7"/>
                    <a:gd name="T3" fmla="*/ 6 h 8"/>
                    <a:gd name="T4" fmla="*/ 2 w 7"/>
                    <a:gd name="T5" fmla="*/ 7 h 8"/>
                    <a:gd name="T6" fmla="*/ 0 w 7"/>
                    <a:gd name="T7" fmla="*/ 8 h 8"/>
                    <a:gd name="T8" fmla="*/ 0 w 7"/>
                    <a:gd name="T9" fmla="*/ 7 h 8"/>
                    <a:gd name="T10" fmla="*/ 0 w 7"/>
                    <a:gd name="T11" fmla="*/ 7 h 8"/>
                    <a:gd name="T12" fmla="*/ 0 w 7"/>
                    <a:gd name="T13" fmla="*/ 6 h 8"/>
                    <a:gd name="T14" fmla="*/ 1 w 7"/>
                    <a:gd name="T15" fmla="*/ 5 h 8"/>
                    <a:gd name="T16" fmla="*/ 2 w 7"/>
                    <a:gd name="T17" fmla="*/ 4 h 8"/>
                    <a:gd name="T18" fmla="*/ 4 w 7"/>
                    <a:gd name="T19" fmla="*/ 2 h 8"/>
                    <a:gd name="T20" fmla="*/ 4 w 7"/>
                    <a:gd name="T21" fmla="*/ 2 h 8"/>
                    <a:gd name="T22" fmla="*/ 5 w 7"/>
                    <a:gd name="T23" fmla="*/ 1 h 8"/>
                    <a:gd name="T24" fmla="*/ 6 w 7"/>
                    <a:gd name="T25" fmla="*/ 0 h 8"/>
                    <a:gd name="T26" fmla="*/ 7 w 7"/>
                    <a:gd name="T27" fmla="*/ 0 h 8"/>
                    <a:gd name="T28" fmla="*/ 7 w 7"/>
                    <a:gd name="T29" fmla="*/ 1 h 8"/>
                    <a:gd name="T30" fmla="*/ 7 w 7"/>
                    <a:gd name="T31" fmla="*/ 1 h 8"/>
                    <a:gd name="T32" fmla="*/ 7 w 7"/>
                    <a:gd name="T33" fmla="*/ 2 h 8"/>
                    <a:gd name="T34" fmla="*/ 6 w 7"/>
                    <a:gd name="T35" fmla="*/ 4 h 8"/>
                    <a:gd name="T36" fmla="*/ 5 w 7"/>
                    <a:gd name="T37" fmla="*/ 6 h 8"/>
                    <a:gd name="T38" fmla="*/ 5 w 7"/>
                    <a:gd name="T3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8">
                      <a:moveTo>
                        <a:pt x="5" y="6"/>
                      </a:moveTo>
                      <a:lnTo>
                        <a:pt x="5" y="6"/>
                      </a:lnTo>
                      <a:lnTo>
                        <a:pt x="2" y="7"/>
                      </a:lnTo>
                      <a:lnTo>
                        <a:pt x="0" y="8"/>
                      </a:lnTo>
                      <a:lnTo>
                        <a:pt x="0" y="7"/>
                      </a:lnTo>
                      <a:lnTo>
                        <a:pt x="0" y="7"/>
                      </a:lnTo>
                      <a:lnTo>
                        <a:pt x="0" y="6"/>
                      </a:lnTo>
                      <a:lnTo>
                        <a:pt x="1" y="5"/>
                      </a:lnTo>
                      <a:lnTo>
                        <a:pt x="2" y="4"/>
                      </a:lnTo>
                      <a:lnTo>
                        <a:pt x="4" y="2"/>
                      </a:lnTo>
                      <a:lnTo>
                        <a:pt x="4" y="2"/>
                      </a:lnTo>
                      <a:lnTo>
                        <a:pt x="5" y="1"/>
                      </a:lnTo>
                      <a:lnTo>
                        <a:pt x="6" y="0"/>
                      </a:lnTo>
                      <a:lnTo>
                        <a:pt x="7" y="0"/>
                      </a:lnTo>
                      <a:lnTo>
                        <a:pt x="7" y="1"/>
                      </a:lnTo>
                      <a:lnTo>
                        <a:pt x="7" y="1"/>
                      </a:lnTo>
                      <a:lnTo>
                        <a:pt x="7" y="2"/>
                      </a:lnTo>
                      <a:lnTo>
                        <a:pt x="6" y="4"/>
                      </a:lnTo>
                      <a:lnTo>
                        <a:pt x="5" y="6"/>
                      </a:lnTo>
                      <a:lnTo>
                        <a:pt x="5" y="6"/>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48" name="Freeform 82"/>
                <p:cNvSpPr/>
                <p:nvPr/>
              </p:nvSpPr>
              <p:spPr bwMode="auto">
                <a:xfrm>
                  <a:off x="4228" y="1348"/>
                  <a:ext cx="22" cy="23"/>
                </a:xfrm>
                <a:custGeom>
                  <a:avLst/>
                  <a:gdLst>
                    <a:gd name="T0" fmla="*/ 14 w 22"/>
                    <a:gd name="T1" fmla="*/ 22 h 23"/>
                    <a:gd name="T2" fmla="*/ 14 w 22"/>
                    <a:gd name="T3" fmla="*/ 22 h 23"/>
                    <a:gd name="T4" fmla="*/ 13 w 22"/>
                    <a:gd name="T5" fmla="*/ 15 h 23"/>
                    <a:gd name="T6" fmla="*/ 13 w 22"/>
                    <a:gd name="T7" fmla="*/ 11 h 23"/>
                    <a:gd name="T8" fmla="*/ 14 w 22"/>
                    <a:gd name="T9" fmla="*/ 9 h 23"/>
                    <a:gd name="T10" fmla="*/ 15 w 22"/>
                    <a:gd name="T11" fmla="*/ 8 h 23"/>
                    <a:gd name="T12" fmla="*/ 15 w 22"/>
                    <a:gd name="T13" fmla="*/ 8 h 23"/>
                    <a:gd name="T14" fmla="*/ 20 w 22"/>
                    <a:gd name="T15" fmla="*/ 6 h 23"/>
                    <a:gd name="T16" fmla="*/ 20 w 22"/>
                    <a:gd name="T17" fmla="*/ 3 h 23"/>
                    <a:gd name="T18" fmla="*/ 22 w 22"/>
                    <a:gd name="T19" fmla="*/ 2 h 23"/>
                    <a:gd name="T20" fmla="*/ 22 w 22"/>
                    <a:gd name="T21" fmla="*/ 2 h 23"/>
                    <a:gd name="T22" fmla="*/ 19 w 22"/>
                    <a:gd name="T23" fmla="*/ 0 h 23"/>
                    <a:gd name="T24" fmla="*/ 16 w 22"/>
                    <a:gd name="T25" fmla="*/ 0 h 23"/>
                    <a:gd name="T26" fmla="*/ 13 w 22"/>
                    <a:gd name="T27" fmla="*/ 0 h 23"/>
                    <a:gd name="T28" fmla="*/ 12 w 22"/>
                    <a:gd name="T29" fmla="*/ 0 h 23"/>
                    <a:gd name="T30" fmla="*/ 12 w 22"/>
                    <a:gd name="T31" fmla="*/ 1 h 23"/>
                    <a:gd name="T32" fmla="*/ 12 w 22"/>
                    <a:gd name="T33" fmla="*/ 1 h 23"/>
                    <a:gd name="T34" fmla="*/ 9 w 22"/>
                    <a:gd name="T35" fmla="*/ 6 h 23"/>
                    <a:gd name="T36" fmla="*/ 7 w 22"/>
                    <a:gd name="T37" fmla="*/ 9 h 23"/>
                    <a:gd name="T38" fmla="*/ 7 w 22"/>
                    <a:gd name="T39" fmla="*/ 9 h 23"/>
                    <a:gd name="T40" fmla="*/ 7 w 22"/>
                    <a:gd name="T41" fmla="*/ 11 h 23"/>
                    <a:gd name="T42" fmla="*/ 7 w 22"/>
                    <a:gd name="T43" fmla="*/ 13 h 23"/>
                    <a:gd name="T44" fmla="*/ 7 w 22"/>
                    <a:gd name="T45" fmla="*/ 14 h 23"/>
                    <a:gd name="T46" fmla="*/ 4 w 22"/>
                    <a:gd name="T47" fmla="*/ 14 h 23"/>
                    <a:gd name="T48" fmla="*/ 4 w 22"/>
                    <a:gd name="T49" fmla="*/ 14 h 23"/>
                    <a:gd name="T50" fmla="*/ 1 w 22"/>
                    <a:gd name="T51" fmla="*/ 15 h 23"/>
                    <a:gd name="T52" fmla="*/ 0 w 22"/>
                    <a:gd name="T53" fmla="*/ 17 h 23"/>
                    <a:gd name="T54" fmla="*/ 0 w 22"/>
                    <a:gd name="T55" fmla="*/ 19 h 23"/>
                    <a:gd name="T56" fmla="*/ 2 w 22"/>
                    <a:gd name="T57" fmla="*/ 20 h 23"/>
                    <a:gd name="T58" fmla="*/ 2 w 22"/>
                    <a:gd name="T59" fmla="*/ 20 h 23"/>
                    <a:gd name="T60" fmla="*/ 5 w 22"/>
                    <a:gd name="T61" fmla="*/ 20 h 23"/>
                    <a:gd name="T62" fmla="*/ 7 w 22"/>
                    <a:gd name="T63" fmla="*/ 22 h 23"/>
                    <a:gd name="T64" fmla="*/ 7 w 22"/>
                    <a:gd name="T65" fmla="*/ 22 h 23"/>
                    <a:gd name="T66" fmla="*/ 9 w 22"/>
                    <a:gd name="T67" fmla="*/ 23 h 23"/>
                    <a:gd name="T68" fmla="*/ 11 w 22"/>
                    <a:gd name="T69" fmla="*/ 23 h 23"/>
                    <a:gd name="T70" fmla="*/ 14 w 22"/>
                    <a:gd name="T71" fmla="*/ 22 h 23"/>
                    <a:gd name="T72" fmla="*/ 14 w 22"/>
                    <a:gd name="T73"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3">
                      <a:moveTo>
                        <a:pt x="14" y="22"/>
                      </a:moveTo>
                      <a:lnTo>
                        <a:pt x="14" y="22"/>
                      </a:lnTo>
                      <a:lnTo>
                        <a:pt x="13" y="15"/>
                      </a:lnTo>
                      <a:lnTo>
                        <a:pt x="13" y="11"/>
                      </a:lnTo>
                      <a:lnTo>
                        <a:pt x="14" y="9"/>
                      </a:lnTo>
                      <a:lnTo>
                        <a:pt x="15" y="8"/>
                      </a:lnTo>
                      <a:lnTo>
                        <a:pt x="15" y="8"/>
                      </a:lnTo>
                      <a:lnTo>
                        <a:pt x="20" y="6"/>
                      </a:lnTo>
                      <a:lnTo>
                        <a:pt x="20" y="3"/>
                      </a:lnTo>
                      <a:lnTo>
                        <a:pt x="22" y="2"/>
                      </a:lnTo>
                      <a:lnTo>
                        <a:pt x="22" y="2"/>
                      </a:lnTo>
                      <a:lnTo>
                        <a:pt x="19" y="0"/>
                      </a:lnTo>
                      <a:lnTo>
                        <a:pt x="16" y="0"/>
                      </a:lnTo>
                      <a:lnTo>
                        <a:pt x="13" y="0"/>
                      </a:lnTo>
                      <a:lnTo>
                        <a:pt x="12" y="0"/>
                      </a:lnTo>
                      <a:lnTo>
                        <a:pt x="12" y="1"/>
                      </a:lnTo>
                      <a:lnTo>
                        <a:pt x="12" y="1"/>
                      </a:lnTo>
                      <a:lnTo>
                        <a:pt x="9" y="6"/>
                      </a:lnTo>
                      <a:lnTo>
                        <a:pt x="7" y="9"/>
                      </a:lnTo>
                      <a:lnTo>
                        <a:pt x="7" y="9"/>
                      </a:lnTo>
                      <a:lnTo>
                        <a:pt x="7" y="11"/>
                      </a:lnTo>
                      <a:lnTo>
                        <a:pt x="7" y="13"/>
                      </a:lnTo>
                      <a:lnTo>
                        <a:pt x="7" y="14"/>
                      </a:lnTo>
                      <a:lnTo>
                        <a:pt x="4" y="14"/>
                      </a:lnTo>
                      <a:lnTo>
                        <a:pt x="4" y="14"/>
                      </a:lnTo>
                      <a:lnTo>
                        <a:pt x="1" y="15"/>
                      </a:lnTo>
                      <a:lnTo>
                        <a:pt x="0" y="17"/>
                      </a:lnTo>
                      <a:lnTo>
                        <a:pt x="0" y="19"/>
                      </a:lnTo>
                      <a:lnTo>
                        <a:pt x="2" y="20"/>
                      </a:lnTo>
                      <a:lnTo>
                        <a:pt x="2" y="20"/>
                      </a:lnTo>
                      <a:lnTo>
                        <a:pt x="5" y="20"/>
                      </a:lnTo>
                      <a:lnTo>
                        <a:pt x="7" y="22"/>
                      </a:lnTo>
                      <a:lnTo>
                        <a:pt x="7" y="22"/>
                      </a:lnTo>
                      <a:lnTo>
                        <a:pt x="9" y="23"/>
                      </a:lnTo>
                      <a:lnTo>
                        <a:pt x="11" y="23"/>
                      </a:lnTo>
                      <a:lnTo>
                        <a:pt x="14" y="22"/>
                      </a:lnTo>
                      <a:lnTo>
                        <a:pt x="14" y="22"/>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49" name="Freeform 83"/>
                <p:cNvSpPr/>
                <p:nvPr/>
              </p:nvSpPr>
              <p:spPr bwMode="auto">
                <a:xfrm>
                  <a:off x="4201" y="1363"/>
                  <a:ext cx="27" cy="40"/>
                </a:xfrm>
                <a:custGeom>
                  <a:avLst/>
                  <a:gdLst>
                    <a:gd name="T0" fmla="*/ 20 w 27"/>
                    <a:gd name="T1" fmla="*/ 1 h 40"/>
                    <a:gd name="T2" fmla="*/ 20 w 27"/>
                    <a:gd name="T3" fmla="*/ 1 h 40"/>
                    <a:gd name="T4" fmla="*/ 20 w 27"/>
                    <a:gd name="T5" fmla="*/ 5 h 40"/>
                    <a:gd name="T6" fmla="*/ 20 w 27"/>
                    <a:gd name="T7" fmla="*/ 7 h 40"/>
                    <a:gd name="T8" fmla="*/ 21 w 27"/>
                    <a:gd name="T9" fmla="*/ 7 h 40"/>
                    <a:gd name="T10" fmla="*/ 21 w 27"/>
                    <a:gd name="T11" fmla="*/ 7 h 40"/>
                    <a:gd name="T12" fmla="*/ 23 w 27"/>
                    <a:gd name="T13" fmla="*/ 8 h 40"/>
                    <a:gd name="T14" fmla="*/ 25 w 27"/>
                    <a:gd name="T15" fmla="*/ 10 h 40"/>
                    <a:gd name="T16" fmla="*/ 27 w 27"/>
                    <a:gd name="T17" fmla="*/ 13 h 40"/>
                    <a:gd name="T18" fmla="*/ 27 w 27"/>
                    <a:gd name="T19" fmla="*/ 13 h 40"/>
                    <a:gd name="T20" fmla="*/ 27 w 27"/>
                    <a:gd name="T21" fmla="*/ 18 h 40"/>
                    <a:gd name="T22" fmla="*/ 27 w 27"/>
                    <a:gd name="T23" fmla="*/ 20 h 40"/>
                    <a:gd name="T24" fmla="*/ 26 w 27"/>
                    <a:gd name="T25" fmla="*/ 22 h 40"/>
                    <a:gd name="T26" fmla="*/ 26 w 27"/>
                    <a:gd name="T27" fmla="*/ 22 h 40"/>
                    <a:gd name="T28" fmla="*/ 23 w 27"/>
                    <a:gd name="T29" fmla="*/ 23 h 40"/>
                    <a:gd name="T30" fmla="*/ 21 w 27"/>
                    <a:gd name="T31" fmla="*/ 25 h 40"/>
                    <a:gd name="T32" fmla="*/ 20 w 27"/>
                    <a:gd name="T33" fmla="*/ 28 h 40"/>
                    <a:gd name="T34" fmla="*/ 20 w 27"/>
                    <a:gd name="T35" fmla="*/ 28 h 40"/>
                    <a:gd name="T36" fmla="*/ 20 w 27"/>
                    <a:gd name="T37" fmla="*/ 37 h 40"/>
                    <a:gd name="T38" fmla="*/ 18 w 27"/>
                    <a:gd name="T39" fmla="*/ 40 h 40"/>
                    <a:gd name="T40" fmla="*/ 17 w 27"/>
                    <a:gd name="T41" fmla="*/ 40 h 40"/>
                    <a:gd name="T42" fmla="*/ 17 w 27"/>
                    <a:gd name="T43" fmla="*/ 39 h 40"/>
                    <a:gd name="T44" fmla="*/ 17 w 27"/>
                    <a:gd name="T45" fmla="*/ 39 h 40"/>
                    <a:gd name="T46" fmla="*/ 16 w 27"/>
                    <a:gd name="T47" fmla="*/ 38 h 40"/>
                    <a:gd name="T48" fmla="*/ 16 w 27"/>
                    <a:gd name="T49" fmla="*/ 37 h 40"/>
                    <a:gd name="T50" fmla="*/ 11 w 27"/>
                    <a:gd name="T51" fmla="*/ 37 h 40"/>
                    <a:gd name="T52" fmla="*/ 11 w 27"/>
                    <a:gd name="T53" fmla="*/ 37 h 40"/>
                    <a:gd name="T54" fmla="*/ 3 w 27"/>
                    <a:gd name="T55" fmla="*/ 37 h 40"/>
                    <a:gd name="T56" fmla="*/ 1 w 27"/>
                    <a:gd name="T57" fmla="*/ 36 h 40"/>
                    <a:gd name="T58" fmla="*/ 0 w 27"/>
                    <a:gd name="T59" fmla="*/ 35 h 40"/>
                    <a:gd name="T60" fmla="*/ 0 w 27"/>
                    <a:gd name="T61" fmla="*/ 35 h 40"/>
                    <a:gd name="T62" fmla="*/ 0 w 27"/>
                    <a:gd name="T63" fmla="*/ 34 h 40"/>
                    <a:gd name="T64" fmla="*/ 2 w 27"/>
                    <a:gd name="T65" fmla="*/ 34 h 40"/>
                    <a:gd name="T66" fmla="*/ 6 w 27"/>
                    <a:gd name="T67" fmla="*/ 34 h 40"/>
                    <a:gd name="T68" fmla="*/ 10 w 27"/>
                    <a:gd name="T69" fmla="*/ 33 h 40"/>
                    <a:gd name="T70" fmla="*/ 11 w 27"/>
                    <a:gd name="T71" fmla="*/ 31 h 40"/>
                    <a:gd name="T72" fmla="*/ 12 w 27"/>
                    <a:gd name="T73" fmla="*/ 29 h 40"/>
                    <a:gd name="T74" fmla="*/ 12 w 27"/>
                    <a:gd name="T75" fmla="*/ 29 h 40"/>
                    <a:gd name="T76" fmla="*/ 12 w 27"/>
                    <a:gd name="T77" fmla="*/ 25 h 40"/>
                    <a:gd name="T78" fmla="*/ 13 w 27"/>
                    <a:gd name="T79" fmla="*/ 21 h 40"/>
                    <a:gd name="T80" fmla="*/ 13 w 27"/>
                    <a:gd name="T81" fmla="*/ 16 h 40"/>
                    <a:gd name="T82" fmla="*/ 13 w 27"/>
                    <a:gd name="T83" fmla="*/ 15 h 40"/>
                    <a:gd name="T84" fmla="*/ 11 w 27"/>
                    <a:gd name="T85" fmla="*/ 14 h 40"/>
                    <a:gd name="T86" fmla="*/ 11 w 27"/>
                    <a:gd name="T87" fmla="*/ 14 h 40"/>
                    <a:gd name="T88" fmla="*/ 6 w 27"/>
                    <a:gd name="T89" fmla="*/ 10 h 40"/>
                    <a:gd name="T90" fmla="*/ 6 w 27"/>
                    <a:gd name="T91" fmla="*/ 9 h 40"/>
                    <a:gd name="T92" fmla="*/ 8 w 27"/>
                    <a:gd name="T93" fmla="*/ 7 h 40"/>
                    <a:gd name="T94" fmla="*/ 8 w 27"/>
                    <a:gd name="T95" fmla="*/ 7 h 40"/>
                    <a:gd name="T96" fmla="*/ 11 w 27"/>
                    <a:gd name="T97" fmla="*/ 5 h 40"/>
                    <a:gd name="T98" fmla="*/ 13 w 27"/>
                    <a:gd name="T99" fmla="*/ 4 h 40"/>
                    <a:gd name="T100" fmla="*/ 15 w 27"/>
                    <a:gd name="T101" fmla="*/ 4 h 40"/>
                    <a:gd name="T102" fmla="*/ 16 w 27"/>
                    <a:gd name="T103" fmla="*/ 2 h 40"/>
                    <a:gd name="T104" fmla="*/ 16 w 27"/>
                    <a:gd name="T105" fmla="*/ 2 h 40"/>
                    <a:gd name="T106" fmla="*/ 17 w 27"/>
                    <a:gd name="T107" fmla="*/ 0 h 40"/>
                    <a:gd name="T108" fmla="*/ 18 w 27"/>
                    <a:gd name="T109" fmla="*/ 0 h 40"/>
                    <a:gd name="T110" fmla="*/ 20 w 27"/>
                    <a:gd name="T111" fmla="*/ 1 h 40"/>
                    <a:gd name="T112" fmla="*/ 20 w 27"/>
                    <a:gd name="T113"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 h="40">
                      <a:moveTo>
                        <a:pt x="20" y="1"/>
                      </a:moveTo>
                      <a:lnTo>
                        <a:pt x="20" y="1"/>
                      </a:lnTo>
                      <a:lnTo>
                        <a:pt x="20" y="5"/>
                      </a:lnTo>
                      <a:lnTo>
                        <a:pt x="20" y="7"/>
                      </a:lnTo>
                      <a:lnTo>
                        <a:pt x="21" y="7"/>
                      </a:lnTo>
                      <a:lnTo>
                        <a:pt x="21" y="7"/>
                      </a:lnTo>
                      <a:lnTo>
                        <a:pt x="23" y="8"/>
                      </a:lnTo>
                      <a:lnTo>
                        <a:pt x="25" y="10"/>
                      </a:lnTo>
                      <a:lnTo>
                        <a:pt x="27" y="13"/>
                      </a:lnTo>
                      <a:lnTo>
                        <a:pt x="27" y="13"/>
                      </a:lnTo>
                      <a:lnTo>
                        <a:pt x="27" y="18"/>
                      </a:lnTo>
                      <a:lnTo>
                        <a:pt x="27" y="20"/>
                      </a:lnTo>
                      <a:lnTo>
                        <a:pt x="26" y="22"/>
                      </a:lnTo>
                      <a:lnTo>
                        <a:pt x="26" y="22"/>
                      </a:lnTo>
                      <a:lnTo>
                        <a:pt x="23" y="23"/>
                      </a:lnTo>
                      <a:lnTo>
                        <a:pt x="21" y="25"/>
                      </a:lnTo>
                      <a:lnTo>
                        <a:pt x="20" y="28"/>
                      </a:lnTo>
                      <a:lnTo>
                        <a:pt x="20" y="28"/>
                      </a:lnTo>
                      <a:lnTo>
                        <a:pt x="20" y="37"/>
                      </a:lnTo>
                      <a:lnTo>
                        <a:pt x="18" y="40"/>
                      </a:lnTo>
                      <a:lnTo>
                        <a:pt x="17" y="40"/>
                      </a:lnTo>
                      <a:lnTo>
                        <a:pt x="17" y="39"/>
                      </a:lnTo>
                      <a:lnTo>
                        <a:pt x="17" y="39"/>
                      </a:lnTo>
                      <a:lnTo>
                        <a:pt x="16" y="38"/>
                      </a:lnTo>
                      <a:lnTo>
                        <a:pt x="16" y="37"/>
                      </a:lnTo>
                      <a:lnTo>
                        <a:pt x="11" y="37"/>
                      </a:lnTo>
                      <a:lnTo>
                        <a:pt x="11" y="37"/>
                      </a:lnTo>
                      <a:lnTo>
                        <a:pt x="3" y="37"/>
                      </a:lnTo>
                      <a:lnTo>
                        <a:pt x="1" y="36"/>
                      </a:lnTo>
                      <a:lnTo>
                        <a:pt x="0" y="35"/>
                      </a:lnTo>
                      <a:lnTo>
                        <a:pt x="0" y="35"/>
                      </a:lnTo>
                      <a:lnTo>
                        <a:pt x="0" y="34"/>
                      </a:lnTo>
                      <a:lnTo>
                        <a:pt x="2" y="34"/>
                      </a:lnTo>
                      <a:lnTo>
                        <a:pt x="6" y="34"/>
                      </a:lnTo>
                      <a:lnTo>
                        <a:pt x="10" y="33"/>
                      </a:lnTo>
                      <a:lnTo>
                        <a:pt x="11" y="31"/>
                      </a:lnTo>
                      <a:lnTo>
                        <a:pt x="12" y="29"/>
                      </a:lnTo>
                      <a:lnTo>
                        <a:pt x="12" y="29"/>
                      </a:lnTo>
                      <a:lnTo>
                        <a:pt x="12" y="25"/>
                      </a:lnTo>
                      <a:lnTo>
                        <a:pt x="13" y="21"/>
                      </a:lnTo>
                      <a:lnTo>
                        <a:pt x="13" y="16"/>
                      </a:lnTo>
                      <a:lnTo>
                        <a:pt x="13" y="15"/>
                      </a:lnTo>
                      <a:lnTo>
                        <a:pt x="11" y="14"/>
                      </a:lnTo>
                      <a:lnTo>
                        <a:pt x="11" y="14"/>
                      </a:lnTo>
                      <a:lnTo>
                        <a:pt x="6" y="10"/>
                      </a:lnTo>
                      <a:lnTo>
                        <a:pt x="6" y="9"/>
                      </a:lnTo>
                      <a:lnTo>
                        <a:pt x="8" y="7"/>
                      </a:lnTo>
                      <a:lnTo>
                        <a:pt x="8" y="7"/>
                      </a:lnTo>
                      <a:lnTo>
                        <a:pt x="11" y="5"/>
                      </a:lnTo>
                      <a:lnTo>
                        <a:pt x="13" y="4"/>
                      </a:lnTo>
                      <a:lnTo>
                        <a:pt x="15" y="4"/>
                      </a:lnTo>
                      <a:lnTo>
                        <a:pt x="16" y="2"/>
                      </a:lnTo>
                      <a:lnTo>
                        <a:pt x="16" y="2"/>
                      </a:lnTo>
                      <a:lnTo>
                        <a:pt x="17" y="0"/>
                      </a:lnTo>
                      <a:lnTo>
                        <a:pt x="18" y="0"/>
                      </a:lnTo>
                      <a:lnTo>
                        <a:pt x="20" y="1"/>
                      </a:lnTo>
                      <a:lnTo>
                        <a:pt x="20"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50" name="Freeform 84"/>
                <p:cNvSpPr/>
                <p:nvPr/>
              </p:nvSpPr>
              <p:spPr bwMode="auto">
                <a:xfrm>
                  <a:off x="4213" y="1356"/>
                  <a:ext cx="9" cy="3"/>
                </a:xfrm>
                <a:custGeom>
                  <a:avLst/>
                  <a:gdLst>
                    <a:gd name="T0" fmla="*/ 2 w 9"/>
                    <a:gd name="T1" fmla="*/ 0 h 3"/>
                    <a:gd name="T2" fmla="*/ 2 w 9"/>
                    <a:gd name="T3" fmla="*/ 0 h 3"/>
                    <a:gd name="T4" fmla="*/ 0 w 9"/>
                    <a:gd name="T5" fmla="*/ 2 h 3"/>
                    <a:gd name="T6" fmla="*/ 0 w 9"/>
                    <a:gd name="T7" fmla="*/ 3 h 3"/>
                    <a:gd name="T8" fmla="*/ 2 w 9"/>
                    <a:gd name="T9" fmla="*/ 3 h 3"/>
                    <a:gd name="T10" fmla="*/ 2 w 9"/>
                    <a:gd name="T11" fmla="*/ 3 h 3"/>
                    <a:gd name="T12" fmla="*/ 6 w 9"/>
                    <a:gd name="T13" fmla="*/ 2 h 3"/>
                    <a:gd name="T14" fmla="*/ 8 w 9"/>
                    <a:gd name="T15" fmla="*/ 2 h 3"/>
                    <a:gd name="T16" fmla="*/ 9 w 9"/>
                    <a:gd name="T17" fmla="*/ 0 h 3"/>
                    <a:gd name="T18" fmla="*/ 9 w 9"/>
                    <a:gd name="T19" fmla="*/ 0 h 3"/>
                    <a:gd name="T20" fmla="*/ 8 w 9"/>
                    <a:gd name="T21" fmla="*/ 0 h 3"/>
                    <a:gd name="T22" fmla="*/ 5 w 9"/>
                    <a:gd name="T23" fmla="*/ 0 h 3"/>
                    <a:gd name="T24" fmla="*/ 2 w 9"/>
                    <a:gd name="T25" fmla="*/ 0 h 3"/>
                    <a:gd name="T26" fmla="*/ 2 w 9"/>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3">
                      <a:moveTo>
                        <a:pt x="2" y="0"/>
                      </a:moveTo>
                      <a:lnTo>
                        <a:pt x="2" y="0"/>
                      </a:lnTo>
                      <a:lnTo>
                        <a:pt x="0" y="2"/>
                      </a:lnTo>
                      <a:lnTo>
                        <a:pt x="0" y="3"/>
                      </a:lnTo>
                      <a:lnTo>
                        <a:pt x="2" y="3"/>
                      </a:lnTo>
                      <a:lnTo>
                        <a:pt x="2" y="3"/>
                      </a:lnTo>
                      <a:lnTo>
                        <a:pt x="6" y="2"/>
                      </a:lnTo>
                      <a:lnTo>
                        <a:pt x="8" y="2"/>
                      </a:lnTo>
                      <a:lnTo>
                        <a:pt x="9" y="0"/>
                      </a:lnTo>
                      <a:lnTo>
                        <a:pt x="9" y="0"/>
                      </a:lnTo>
                      <a:lnTo>
                        <a:pt x="8" y="0"/>
                      </a:lnTo>
                      <a:lnTo>
                        <a:pt x="5" y="0"/>
                      </a:lnTo>
                      <a:lnTo>
                        <a:pt x="2" y="0"/>
                      </a:lnTo>
                      <a:lnTo>
                        <a:pt x="2"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51" name="Freeform 85"/>
                <p:cNvSpPr/>
                <p:nvPr/>
              </p:nvSpPr>
              <p:spPr bwMode="auto">
                <a:xfrm>
                  <a:off x="4224" y="1391"/>
                  <a:ext cx="4" cy="8"/>
                </a:xfrm>
                <a:custGeom>
                  <a:avLst/>
                  <a:gdLst>
                    <a:gd name="T0" fmla="*/ 1 w 4"/>
                    <a:gd name="T1" fmla="*/ 0 h 8"/>
                    <a:gd name="T2" fmla="*/ 1 w 4"/>
                    <a:gd name="T3" fmla="*/ 0 h 8"/>
                    <a:gd name="T4" fmla="*/ 1 w 4"/>
                    <a:gd name="T5" fmla="*/ 1 h 8"/>
                    <a:gd name="T6" fmla="*/ 0 w 4"/>
                    <a:gd name="T7" fmla="*/ 3 h 8"/>
                    <a:gd name="T8" fmla="*/ 0 w 4"/>
                    <a:gd name="T9" fmla="*/ 6 h 8"/>
                    <a:gd name="T10" fmla="*/ 1 w 4"/>
                    <a:gd name="T11" fmla="*/ 8 h 8"/>
                    <a:gd name="T12" fmla="*/ 1 w 4"/>
                    <a:gd name="T13" fmla="*/ 8 h 8"/>
                    <a:gd name="T14" fmla="*/ 2 w 4"/>
                    <a:gd name="T15" fmla="*/ 8 h 8"/>
                    <a:gd name="T16" fmla="*/ 3 w 4"/>
                    <a:gd name="T17" fmla="*/ 7 h 8"/>
                    <a:gd name="T18" fmla="*/ 4 w 4"/>
                    <a:gd name="T19" fmla="*/ 6 h 8"/>
                    <a:gd name="T20" fmla="*/ 4 w 4"/>
                    <a:gd name="T21" fmla="*/ 3 h 8"/>
                    <a:gd name="T22" fmla="*/ 4 w 4"/>
                    <a:gd name="T23" fmla="*/ 3 h 8"/>
                    <a:gd name="T24" fmla="*/ 3 w 4"/>
                    <a:gd name="T25" fmla="*/ 1 h 8"/>
                    <a:gd name="T26" fmla="*/ 3 w 4"/>
                    <a:gd name="T27" fmla="*/ 0 h 8"/>
                    <a:gd name="T28" fmla="*/ 1 w 4"/>
                    <a:gd name="T29" fmla="*/ 0 h 8"/>
                    <a:gd name="T30" fmla="*/ 1 w 4"/>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8">
                      <a:moveTo>
                        <a:pt x="1" y="0"/>
                      </a:moveTo>
                      <a:lnTo>
                        <a:pt x="1" y="0"/>
                      </a:lnTo>
                      <a:lnTo>
                        <a:pt x="1" y="1"/>
                      </a:lnTo>
                      <a:lnTo>
                        <a:pt x="0" y="3"/>
                      </a:lnTo>
                      <a:lnTo>
                        <a:pt x="0" y="6"/>
                      </a:lnTo>
                      <a:lnTo>
                        <a:pt x="1" y="8"/>
                      </a:lnTo>
                      <a:lnTo>
                        <a:pt x="1" y="8"/>
                      </a:lnTo>
                      <a:lnTo>
                        <a:pt x="2" y="8"/>
                      </a:lnTo>
                      <a:lnTo>
                        <a:pt x="3" y="7"/>
                      </a:lnTo>
                      <a:lnTo>
                        <a:pt x="4" y="6"/>
                      </a:lnTo>
                      <a:lnTo>
                        <a:pt x="4" y="3"/>
                      </a:lnTo>
                      <a:lnTo>
                        <a:pt x="4" y="3"/>
                      </a:lnTo>
                      <a:lnTo>
                        <a:pt x="3" y="1"/>
                      </a:lnTo>
                      <a:lnTo>
                        <a:pt x="3" y="0"/>
                      </a:lnTo>
                      <a:lnTo>
                        <a:pt x="1" y="0"/>
                      </a:lnTo>
                      <a:lnTo>
                        <a:pt x="1"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52" name="Freeform 86"/>
                <p:cNvSpPr/>
                <p:nvPr/>
              </p:nvSpPr>
              <p:spPr bwMode="auto">
                <a:xfrm>
                  <a:off x="4205" y="1416"/>
                  <a:ext cx="5" cy="6"/>
                </a:xfrm>
                <a:custGeom>
                  <a:avLst/>
                  <a:gdLst>
                    <a:gd name="T0" fmla="*/ 2 w 5"/>
                    <a:gd name="T1" fmla="*/ 0 h 6"/>
                    <a:gd name="T2" fmla="*/ 2 w 5"/>
                    <a:gd name="T3" fmla="*/ 0 h 6"/>
                    <a:gd name="T4" fmla="*/ 0 w 5"/>
                    <a:gd name="T5" fmla="*/ 2 h 6"/>
                    <a:gd name="T6" fmla="*/ 2 w 5"/>
                    <a:gd name="T7" fmla="*/ 4 h 6"/>
                    <a:gd name="T8" fmla="*/ 3 w 5"/>
                    <a:gd name="T9" fmla="*/ 6 h 6"/>
                    <a:gd name="T10" fmla="*/ 3 w 5"/>
                    <a:gd name="T11" fmla="*/ 6 h 6"/>
                    <a:gd name="T12" fmla="*/ 4 w 5"/>
                    <a:gd name="T13" fmla="*/ 5 h 6"/>
                    <a:gd name="T14" fmla="*/ 5 w 5"/>
                    <a:gd name="T15" fmla="*/ 1 h 6"/>
                    <a:gd name="T16" fmla="*/ 5 w 5"/>
                    <a:gd name="T17" fmla="*/ 1 h 6"/>
                    <a:gd name="T18" fmla="*/ 4 w 5"/>
                    <a:gd name="T19" fmla="*/ 0 h 6"/>
                    <a:gd name="T20" fmla="*/ 3 w 5"/>
                    <a:gd name="T21" fmla="*/ 0 h 6"/>
                    <a:gd name="T22" fmla="*/ 2 w 5"/>
                    <a:gd name="T23" fmla="*/ 0 h 6"/>
                    <a:gd name="T24" fmla="*/ 2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2" y="0"/>
                      </a:moveTo>
                      <a:lnTo>
                        <a:pt x="2" y="0"/>
                      </a:lnTo>
                      <a:lnTo>
                        <a:pt x="0" y="2"/>
                      </a:lnTo>
                      <a:lnTo>
                        <a:pt x="2" y="4"/>
                      </a:lnTo>
                      <a:lnTo>
                        <a:pt x="3" y="6"/>
                      </a:lnTo>
                      <a:lnTo>
                        <a:pt x="3" y="6"/>
                      </a:lnTo>
                      <a:lnTo>
                        <a:pt x="4" y="5"/>
                      </a:lnTo>
                      <a:lnTo>
                        <a:pt x="5" y="1"/>
                      </a:lnTo>
                      <a:lnTo>
                        <a:pt x="5" y="1"/>
                      </a:lnTo>
                      <a:lnTo>
                        <a:pt x="4" y="0"/>
                      </a:lnTo>
                      <a:lnTo>
                        <a:pt x="3" y="0"/>
                      </a:lnTo>
                      <a:lnTo>
                        <a:pt x="2" y="0"/>
                      </a:lnTo>
                      <a:lnTo>
                        <a:pt x="2"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53" name="Freeform 87"/>
                <p:cNvSpPr/>
                <p:nvPr/>
              </p:nvSpPr>
              <p:spPr bwMode="auto">
                <a:xfrm>
                  <a:off x="4113" y="1504"/>
                  <a:ext cx="16" cy="12"/>
                </a:xfrm>
                <a:custGeom>
                  <a:avLst/>
                  <a:gdLst>
                    <a:gd name="T0" fmla="*/ 5 w 16"/>
                    <a:gd name="T1" fmla="*/ 7 h 12"/>
                    <a:gd name="T2" fmla="*/ 5 w 16"/>
                    <a:gd name="T3" fmla="*/ 7 h 12"/>
                    <a:gd name="T4" fmla="*/ 3 w 16"/>
                    <a:gd name="T5" fmla="*/ 7 h 12"/>
                    <a:gd name="T6" fmla="*/ 1 w 16"/>
                    <a:gd name="T7" fmla="*/ 7 h 12"/>
                    <a:gd name="T8" fmla="*/ 0 w 16"/>
                    <a:gd name="T9" fmla="*/ 7 h 12"/>
                    <a:gd name="T10" fmla="*/ 0 w 16"/>
                    <a:gd name="T11" fmla="*/ 6 h 12"/>
                    <a:gd name="T12" fmla="*/ 0 w 16"/>
                    <a:gd name="T13" fmla="*/ 6 h 12"/>
                    <a:gd name="T14" fmla="*/ 0 w 16"/>
                    <a:gd name="T15" fmla="*/ 4 h 12"/>
                    <a:gd name="T16" fmla="*/ 1 w 16"/>
                    <a:gd name="T17" fmla="*/ 3 h 12"/>
                    <a:gd name="T18" fmla="*/ 3 w 16"/>
                    <a:gd name="T19" fmla="*/ 3 h 12"/>
                    <a:gd name="T20" fmla="*/ 5 w 16"/>
                    <a:gd name="T21" fmla="*/ 3 h 12"/>
                    <a:gd name="T22" fmla="*/ 6 w 16"/>
                    <a:gd name="T23" fmla="*/ 3 h 12"/>
                    <a:gd name="T24" fmla="*/ 6 w 16"/>
                    <a:gd name="T25" fmla="*/ 2 h 12"/>
                    <a:gd name="T26" fmla="*/ 6 w 16"/>
                    <a:gd name="T27" fmla="*/ 2 h 12"/>
                    <a:gd name="T28" fmla="*/ 8 w 16"/>
                    <a:gd name="T29" fmla="*/ 1 h 12"/>
                    <a:gd name="T30" fmla="*/ 9 w 16"/>
                    <a:gd name="T31" fmla="*/ 0 h 12"/>
                    <a:gd name="T32" fmla="*/ 12 w 16"/>
                    <a:gd name="T33" fmla="*/ 0 h 12"/>
                    <a:gd name="T34" fmla="*/ 16 w 16"/>
                    <a:gd name="T35" fmla="*/ 0 h 12"/>
                    <a:gd name="T36" fmla="*/ 16 w 16"/>
                    <a:gd name="T37" fmla="*/ 0 h 12"/>
                    <a:gd name="T38" fmla="*/ 16 w 16"/>
                    <a:gd name="T39" fmla="*/ 1 h 12"/>
                    <a:gd name="T40" fmla="*/ 16 w 16"/>
                    <a:gd name="T41" fmla="*/ 1 h 12"/>
                    <a:gd name="T42" fmla="*/ 13 w 16"/>
                    <a:gd name="T43" fmla="*/ 4 h 12"/>
                    <a:gd name="T44" fmla="*/ 10 w 16"/>
                    <a:gd name="T45" fmla="*/ 8 h 12"/>
                    <a:gd name="T46" fmla="*/ 10 w 16"/>
                    <a:gd name="T47" fmla="*/ 8 h 12"/>
                    <a:gd name="T48" fmla="*/ 9 w 16"/>
                    <a:gd name="T49" fmla="*/ 11 h 12"/>
                    <a:gd name="T50" fmla="*/ 8 w 16"/>
                    <a:gd name="T51" fmla="*/ 12 h 12"/>
                    <a:gd name="T52" fmla="*/ 6 w 16"/>
                    <a:gd name="T53" fmla="*/ 12 h 12"/>
                    <a:gd name="T54" fmla="*/ 6 w 16"/>
                    <a:gd name="T55" fmla="*/ 12 h 12"/>
                    <a:gd name="T56" fmla="*/ 5 w 16"/>
                    <a:gd name="T57" fmla="*/ 11 h 12"/>
                    <a:gd name="T58" fmla="*/ 5 w 16"/>
                    <a:gd name="T59" fmla="*/ 9 h 12"/>
                    <a:gd name="T60" fmla="*/ 5 w 16"/>
                    <a:gd name="T61" fmla="*/ 7 h 12"/>
                    <a:gd name="T62" fmla="*/ 5 w 16"/>
                    <a:gd name="T63"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 h="12">
                      <a:moveTo>
                        <a:pt x="5" y="7"/>
                      </a:moveTo>
                      <a:lnTo>
                        <a:pt x="5" y="7"/>
                      </a:lnTo>
                      <a:lnTo>
                        <a:pt x="3" y="7"/>
                      </a:lnTo>
                      <a:lnTo>
                        <a:pt x="1" y="7"/>
                      </a:lnTo>
                      <a:lnTo>
                        <a:pt x="0" y="7"/>
                      </a:lnTo>
                      <a:lnTo>
                        <a:pt x="0" y="6"/>
                      </a:lnTo>
                      <a:lnTo>
                        <a:pt x="0" y="6"/>
                      </a:lnTo>
                      <a:lnTo>
                        <a:pt x="0" y="4"/>
                      </a:lnTo>
                      <a:lnTo>
                        <a:pt x="1" y="3"/>
                      </a:lnTo>
                      <a:lnTo>
                        <a:pt x="3" y="3"/>
                      </a:lnTo>
                      <a:lnTo>
                        <a:pt x="5" y="3"/>
                      </a:lnTo>
                      <a:lnTo>
                        <a:pt x="6" y="3"/>
                      </a:lnTo>
                      <a:lnTo>
                        <a:pt x="6" y="2"/>
                      </a:lnTo>
                      <a:lnTo>
                        <a:pt x="6" y="2"/>
                      </a:lnTo>
                      <a:lnTo>
                        <a:pt x="8" y="1"/>
                      </a:lnTo>
                      <a:lnTo>
                        <a:pt x="9" y="0"/>
                      </a:lnTo>
                      <a:lnTo>
                        <a:pt x="12" y="0"/>
                      </a:lnTo>
                      <a:lnTo>
                        <a:pt x="16" y="0"/>
                      </a:lnTo>
                      <a:lnTo>
                        <a:pt x="16" y="0"/>
                      </a:lnTo>
                      <a:lnTo>
                        <a:pt x="16" y="1"/>
                      </a:lnTo>
                      <a:lnTo>
                        <a:pt x="16" y="1"/>
                      </a:lnTo>
                      <a:lnTo>
                        <a:pt x="13" y="4"/>
                      </a:lnTo>
                      <a:lnTo>
                        <a:pt x="10" y="8"/>
                      </a:lnTo>
                      <a:lnTo>
                        <a:pt x="10" y="8"/>
                      </a:lnTo>
                      <a:lnTo>
                        <a:pt x="9" y="11"/>
                      </a:lnTo>
                      <a:lnTo>
                        <a:pt x="8" y="12"/>
                      </a:lnTo>
                      <a:lnTo>
                        <a:pt x="6" y="12"/>
                      </a:lnTo>
                      <a:lnTo>
                        <a:pt x="6" y="12"/>
                      </a:lnTo>
                      <a:lnTo>
                        <a:pt x="5" y="11"/>
                      </a:lnTo>
                      <a:lnTo>
                        <a:pt x="5" y="9"/>
                      </a:lnTo>
                      <a:lnTo>
                        <a:pt x="5" y="7"/>
                      </a:lnTo>
                      <a:lnTo>
                        <a:pt x="5" y="7"/>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54" name="Freeform 88"/>
                <p:cNvSpPr/>
                <p:nvPr/>
              </p:nvSpPr>
              <p:spPr bwMode="auto">
                <a:xfrm>
                  <a:off x="4098" y="1503"/>
                  <a:ext cx="7" cy="8"/>
                </a:xfrm>
                <a:custGeom>
                  <a:avLst/>
                  <a:gdLst>
                    <a:gd name="T0" fmla="*/ 3 w 7"/>
                    <a:gd name="T1" fmla="*/ 2 h 8"/>
                    <a:gd name="T2" fmla="*/ 3 w 7"/>
                    <a:gd name="T3" fmla="*/ 2 h 8"/>
                    <a:gd name="T4" fmla="*/ 3 w 7"/>
                    <a:gd name="T5" fmla="*/ 3 h 8"/>
                    <a:gd name="T6" fmla="*/ 5 w 7"/>
                    <a:gd name="T7" fmla="*/ 3 h 8"/>
                    <a:gd name="T8" fmla="*/ 5 w 7"/>
                    <a:gd name="T9" fmla="*/ 3 h 8"/>
                    <a:gd name="T10" fmla="*/ 7 w 7"/>
                    <a:gd name="T11" fmla="*/ 4 h 8"/>
                    <a:gd name="T12" fmla="*/ 7 w 7"/>
                    <a:gd name="T13" fmla="*/ 7 h 8"/>
                    <a:gd name="T14" fmla="*/ 6 w 7"/>
                    <a:gd name="T15" fmla="*/ 8 h 8"/>
                    <a:gd name="T16" fmla="*/ 5 w 7"/>
                    <a:gd name="T17" fmla="*/ 8 h 8"/>
                    <a:gd name="T18" fmla="*/ 5 w 7"/>
                    <a:gd name="T19" fmla="*/ 8 h 8"/>
                    <a:gd name="T20" fmla="*/ 3 w 7"/>
                    <a:gd name="T21" fmla="*/ 8 h 8"/>
                    <a:gd name="T22" fmla="*/ 2 w 7"/>
                    <a:gd name="T23" fmla="*/ 7 h 8"/>
                    <a:gd name="T24" fmla="*/ 2 w 7"/>
                    <a:gd name="T25" fmla="*/ 7 h 8"/>
                    <a:gd name="T26" fmla="*/ 1 w 7"/>
                    <a:gd name="T27" fmla="*/ 4 h 8"/>
                    <a:gd name="T28" fmla="*/ 0 w 7"/>
                    <a:gd name="T29" fmla="*/ 1 h 8"/>
                    <a:gd name="T30" fmla="*/ 0 w 7"/>
                    <a:gd name="T31" fmla="*/ 1 h 8"/>
                    <a:gd name="T32" fmla="*/ 0 w 7"/>
                    <a:gd name="T33" fmla="*/ 0 h 8"/>
                    <a:gd name="T34" fmla="*/ 1 w 7"/>
                    <a:gd name="T35" fmla="*/ 1 h 8"/>
                    <a:gd name="T36" fmla="*/ 3 w 7"/>
                    <a:gd name="T37" fmla="*/ 2 h 8"/>
                    <a:gd name="T38" fmla="*/ 3 w 7"/>
                    <a:gd name="T3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8">
                      <a:moveTo>
                        <a:pt x="3" y="2"/>
                      </a:moveTo>
                      <a:lnTo>
                        <a:pt x="3" y="2"/>
                      </a:lnTo>
                      <a:lnTo>
                        <a:pt x="3" y="3"/>
                      </a:lnTo>
                      <a:lnTo>
                        <a:pt x="5" y="3"/>
                      </a:lnTo>
                      <a:lnTo>
                        <a:pt x="5" y="3"/>
                      </a:lnTo>
                      <a:lnTo>
                        <a:pt x="7" y="4"/>
                      </a:lnTo>
                      <a:lnTo>
                        <a:pt x="7" y="7"/>
                      </a:lnTo>
                      <a:lnTo>
                        <a:pt x="6" y="8"/>
                      </a:lnTo>
                      <a:lnTo>
                        <a:pt x="5" y="8"/>
                      </a:lnTo>
                      <a:lnTo>
                        <a:pt x="5" y="8"/>
                      </a:lnTo>
                      <a:lnTo>
                        <a:pt x="3" y="8"/>
                      </a:lnTo>
                      <a:lnTo>
                        <a:pt x="2" y="7"/>
                      </a:lnTo>
                      <a:lnTo>
                        <a:pt x="2" y="7"/>
                      </a:lnTo>
                      <a:lnTo>
                        <a:pt x="1" y="4"/>
                      </a:lnTo>
                      <a:lnTo>
                        <a:pt x="0" y="1"/>
                      </a:lnTo>
                      <a:lnTo>
                        <a:pt x="0" y="1"/>
                      </a:lnTo>
                      <a:lnTo>
                        <a:pt x="0" y="0"/>
                      </a:lnTo>
                      <a:lnTo>
                        <a:pt x="1" y="1"/>
                      </a:lnTo>
                      <a:lnTo>
                        <a:pt x="3" y="2"/>
                      </a:lnTo>
                      <a:lnTo>
                        <a:pt x="3" y="2"/>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55" name="Freeform 89"/>
                <p:cNvSpPr/>
                <p:nvPr/>
              </p:nvSpPr>
              <p:spPr bwMode="auto">
                <a:xfrm>
                  <a:off x="4101" y="1497"/>
                  <a:ext cx="3" cy="4"/>
                </a:xfrm>
                <a:custGeom>
                  <a:avLst/>
                  <a:gdLst>
                    <a:gd name="T0" fmla="*/ 0 w 3"/>
                    <a:gd name="T1" fmla="*/ 1 h 4"/>
                    <a:gd name="T2" fmla="*/ 0 w 3"/>
                    <a:gd name="T3" fmla="*/ 1 h 4"/>
                    <a:gd name="T4" fmla="*/ 0 w 3"/>
                    <a:gd name="T5" fmla="*/ 2 h 4"/>
                    <a:gd name="T6" fmla="*/ 1 w 3"/>
                    <a:gd name="T7" fmla="*/ 3 h 4"/>
                    <a:gd name="T8" fmla="*/ 2 w 3"/>
                    <a:gd name="T9" fmla="*/ 4 h 4"/>
                    <a:gd name="T10" fmla="*/ 2 w 3"/>
                    <a:gd name="T11" fmla="*/ 4 h 4"/>
                    <a:gd name="T12" fmla="*/ 3 w 3"/>
                    <a:gd name="T13" fmla="*/ 3 h 4"/>
                    <a:gd name="T14" fmla="*/ 3 w 3"/>
                    <a:gd name="T15" fmla="*/ 1 h 4"/>
                    <a:gd name="T16" fmla="*/ 3 w 3"/>
                    <a:gd name="T17" fmla="*/ 1 h 4"/>
                    <a:gd name="T18" fmla="*/ 3 w 3"/>
                    <a:gd name="T19" fmla="*/ 0 h 4"/>
                    <a:gd name="T20" fmla="*/ 2 w 3"/>
                    <a:gd name="T21" fmla="*/ 0 h 4"/>
                    <a:gd name="T22" fmla="*/ 0 w 3"/>
                    <a:gd name="T23" fmla="*/ 1 h 4"/>
                    <a:gd name="T24" fmla="*/ 0 w 3"/>
                    <a:gd name="T2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0" y="1"/>
                      </a:moveTo>
                      <a:lnTo>
                        <a:pt x="0" y="1"/>
                      </a:lnTo>
                      <a:lnTo>
                        <a:pt x="0" y="2"/>
                      </a:lnTo>
                      <a:lnTo>
                        <a:pt x="1" y="3"/>
                      </a:lnTo>
                      <a:lnTo>
                        <a:pt x="2" y="4"/>
                      </a:lnTo>
                      <a:lnTo>
                        <a:pt x="2" y="4"/>
                      </a:lnTo>
                      <a:lnTo>
                        <a:pt x="3" y="3"/>
                      </a:lnTo>
                      <a:lnTo>
                        <a:pt x="3" y="1"/>
                      </a:lnTo>
                      <a:lnTo>
                        <a:pt x="3" y="1"/>
                      </a:lnTo>
                      <a:lnTo>
                        <a:pt x="3" y="0"/>
                      </a:lnTo>
                      <a:lnTo>
                        <a:pt x="2" y="0"/>
                      </a:lnTo>
                      <a:lnTo>
                        <a:pt x="0" y="1"/>
                      </a:lnTo>
                      <a:lnTo>
                        <a:pt x="0"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56" name="Freeform 90"/>
                <p:cNvSpPr/>
                <p:nvPr/>
              </p:nvSpPr>
              <p:spPr bwMode="auto">
                <a:xfrm>
                  <a:off x="4080" y="1500"/>
                  <a:ext cx="16" cy="15"/>
                </a:xfrm>
                <a:custGeom>
                  <a:avLst/>
                  <a:gdLst>
                    <a:gd name="T0" fmla="*/ 7 w 16"/>
                    <a:gd name="T1" fmla="*/ 1 h 15"/>
                    <a:gd name="T2" fmla="*/ 7 w 16"/>
                    <a:gd name="T3" fmla="*/ 1 h 15"/>
                    <a:gd name="T4" fmla="*/ 8 w 16"/>
                    <a:gd name="T5" fmla="*/ 3 h 15"/>
                    <a:gd name="T6" fmla="*/ 10 w 16"/>
                    <a:gd name="T7" fmla="*/ 5 h 15"/>
                    <a:gd name="T8" fmla="*/ 10 w 16"/>
                    <a:gd name="T9" fmla="*/ 5 h 15"/>
                    <a:gd name="T10" fmla="*/ 12 w 16"/>
                    <a:gd name="T11" fmla="*/ 5 h 15"/>
                    <a:gd name="T12" fmla="*/ 12 w 16"/>
                    <a:gd name="T13" fmla="*/ 6 h 15"/>
                    <a:gd name="T14" fmla="*/ 13 w 16"/>
                    <a:gd name="T15" fmla="*/ 8 h 15"/>
                    <a:gd name="T16" fmla="*/ 15 w 16"/>
                    <a:gd name="T17" fmla="*/ 8 h 15"/>
                    <a:gd name="T18" fmla="*/ 15 w 16"/>
                    <a:gd name="T19" fmla="*/ 8 h 15"/>
                    <a:gd name="T20" fmla="*/ 16 w 16"/>
                    <a:gd name="T21" fmla="*/ 10 h 15"/>
                    <a:gd name="T22" fmla="*/ 16 w 16"/>
                    <a:gd name="T23" fmla="*/ 13 h 15"/>
                    <a:gd name="T24" fmla="*/ 15 w 16"/>
                    <a:gd name="T25" fmla="*/ 15 h 15"/>
                    <a:gd name="T26" fmla="*/ 14 w 16"/>
                    <a:gd name="T27" fmla="*/ 15 h 15"/>
                    <a:gd name="T28" fmla="*/ 14 w 16"/>
                    <a:gd name="T29" fmla="*/ 15 h 15"/>
                    <a:gd name="T30" fmla="*/ 12 w 16"/>
                    <a:gd name="T31" fmla="*/ 15 h 15"/>
                    <a:gd name="T32" fmla="*/ 12 w 16"/>
                    <a:gd name="T33" fmla="*/ 14 h 15"/>
                    <a:gd name="T34" fmla="*/ 9 w 16"/>
                    <a:gd name="T35" fmla="*/ 12 h 15"/>
                    <a:gd name="T36" fmla="*/ 9 w 16"/>
                    <a:gd name="T37" fmla="*/ 12 h 15"/>
                    <a:gd name="T38" fmla="*/ 7 w 16"/>
                    <a:gd name="T39" fmla="*/ 7 h 15"/>
                    <a:gd name="T40" fmla="*/ 6 w 16"/>
                    <a:gd name="T41" fmla="*/ 6 h 15"/>
                    <a:gd name="T42" fmla="*/ 4 w 16"/>
                    <a:gd name="T43" fmla="*/ 5 h 15"/>
                    <a:gd name="T44" fmla="*/ 4 w 16"/>
                    <a:gd name="T45" fmla="*/ 5 h 15"/>
                    <a:gd name="T46" fmla="*/ 0 w 16"/>
                    <a:gd name="T47" fmla="*/ 4 h 15"/>
                    <a:gd name="T48" fmla="*/ 0 w 16"/>
                    <a:gd name="T49" fmla="*/ 3 h 15"/>
                    <a:gd name="T50" fmla="*/ 0 w 16"/>
                    <a:gd name="T51" fmla="*/ 1 h 15"/>
                    <a:gd name="T52" fmla="*/ 0 w 16"/>
                    <a:gd name="T53" fmla="*/ 1 h 15"/>
                    <a:gd name="T54" fmla="*/ 0 w 16"/>
                    <a:gd name="T55" fmla="*/ 0 h 15"/>
                    <a:gd name="T56" fmla="*/ 1 w 16"/>
                    <a:gd name="T57" fmla="*/ 0 h 15"/>
                    <a:gd name="T58" fmla="*/ 4 w 16"/>
                    <a:gd name="T59" fmla="*/ 0 h 15"/>
                    <a:gd name="T60" fmla="*/ 7 w 16"/>
                    <a:gd name="T61" fmla="*/ 1 h 15"/>
                    <a:gd name="T62" fmla="*/ 7 w 16"/>
                    <a:gd name="T63"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 h="15">
                      <a:moveTo>
                        <a:pt x="7" y="1"/>
                      </a:moveTo>
                      <a:lnTo>
                        <a:pt x="7" y="1"/>
                      </a:lnTo>
                      <a:lnTo>
                        <a:pt x="8" y="3"/>
                      </a:lnTo>
                      <a:lnTo>
                        <a:pt x="10" y="5"/>
                      </a:lnTo>
                      <a:lnTo>
                        <a:pt x="10" y="5"/>
                      </a:lnTo>
                      <a:lnTo>
                        <a:pt x="12" y="5"/>
                      </a:lnTo>
                      <a:lnTo>
                        <a:pt x="12" y="6"/>
                      </a:lnTo>
                      <a:lnTo>
                        <a:pt x="13" y="8"/>
                      </a:lnTo>
                      <a:lnTo>
                        <a:pt x="15" y="8"/>
                      </a:lnTo>
                      <a:lnTo>
                        <a:pt x="15" y="8"/>
                      </a:lnTo>
                      <a:lnTo>
                        <a:pt x="16" y="10"/>
                      </a:lnTo>
                      <a:lnTo>
                        <a:pt x="16" y="13"/>
                      </a:lnTo>
                      <a:lnTo>
                        <a:pt x="15" y="15"/>
                      </a:lnTo>
                      <a:lnTo>
                        <a:pt x="14" y="15"/>
                      </a:lnTo>
                      <a:lnTo>
                        <a:pt x="14" y="15"/>
                      </a:lnTo>
                      <a:lnTo>
                        <a:pt x="12" y="15"/>
                      </a:lnTo>
                      <a:lnTo>
                        <a:pt x="12" y="14"/>
                      </a:lnTo>
                      <a:lnTo>
                        <a:pt x="9" y="12"/>
                      </a:lnTo>
                      <a:lnTo>
                        <a:pt x="9" y="12"/>
                      </a:lnTo>
                      <a:lnTo>
                        <a:pt x="7" y="7"/>
                      </a:lnTo>
                      <a:lnTo>
                        <a:pt x="6" y="6"/>
                      </a:lnTo>
                      <a:lnTo>
                        <a:pt x="4" y="5"/>
                      </a:lnTo>
                      <a:lnTo>
                        <a:pt x="4" y="5"/>
                      </a:lnTo>
                      <a:lnTo>
                        <a:pt x="0" y="4"/>
                      </a:lnTo>
                      <a:lnTo>
                        <a:pt x="0" y="3"/>
                      </a:lnTo>
                      <a:lnTo>
                        <a:pt x="0" y="1"/>
                      </a:lnTo>
                      <a:lnTo>
                        <a:pt x="0" y="1"/>
                      </a:lnTo>
                      <a:lnTo>
                        <a:pt x="0" y="0"/>
                      </a:lnTo>
                      <a:lnTo>
                        <a:pt x="1" y="0"/>
                      </a:lnTo>
                      <a:lnTo>
                        <a:pt x="4" y="0"/>
                      </a:lnTo>
                      <a:lnTo>
                        <a:pt x="7" y="1"/>
                      </a:lnTo>
                      <a:lnTo>
                        <a:pt x="7"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57" name="Freeform 91"/>
                <p:cNvSpPr/>
                <p:nvPr/>
              </p:nvSpPr>
              <p:spPr bwMode="auto">
                <a:xfrm>
                  <a:off x="4087" y="1522"/>
                  <a:ext cx="9" cy="9"/>
                </a:xfrm>
                <a:custGeom>
                  <a:avLst/>
                  <a:gdLst>
                    <a:gd name="T0" fmla="*/ 5 w 9"/>
                    <a:gd name="T1" fmla="*/ 0 h 9"/>
                    <a:gd name="T2" fmla="*/ 5 w 9"/>
                    <a:gd name="T3" fmla="*/ 0 h 9"/>
                    <a:gd name="T4" fmla="*/ 3 w 9"/>
                    <a:gd name="T5" fmla="*/ 2 h 9"/>
                    <a:gd name="T6" fmla="*/ 2 w 9"/>
                    <a:gd name="T7" fmla="*/ 3 h 9"/>
                    <a:gd name="T8" fmla="*/ 0 w 9"/>
                    <a:gd name="T9" fmla="*/ 3 h 9"/>
                    <a:gd name="T10" fmla="*/ 0 w 9"/>
                    <a:gd name="T11" fmla="*/ 5 h 9"/>
                    <a:gd name="T12" fmla="*/ 0 w 9"/>
                    <a:gd name="T13" fmla="*/ 5 h 9"/>
                    <a:gd name="T14" fmla="*/ 0 w 9"/>
                    <a:gd name="T15" fmla="*/ 7 h 9"/>
                    <a:gd name="T16" fmla="*/ 0 w 9"/>
                    <a:gd name="T17" fmla="*/ 8 h 9"/>
                    <a:gd name="T18" fmla="*/ 1 w 9"/>
                    <a:gd name="T19" fmla="*/ 9 h 9"/>
                    <a:gd name="T20" fmla="*/ 3 w 9"/>
                    <a:gd name="T21" fmla="*/ 8 h 9"/>
                    <a:gd name="T22" fmla="*/ 3 w 9"/>
                    <a:gd name="T23" fmla="*/ 8 h 9"/>
                    <a:gd name="T24" fmla="*/ 5 w 9"/>
                    <a:gd name="T25" fmla="*/ 5 h 9"/>
                    <a:gd name="T26" fmla="*/ 8 w 9"/>
                    <a:gd name="T27" fmla="*/ 4 h 9"/>
                    <a:gd name="T28" fmla="*/ 8 w 9"/>
                    <a:gd name="T29" fmla="*/ 4 h 9"/>
                    <a:gd name="T30" fmla="*/ 9 w 9"/>
                    <a:gd name="T31" fmla="*/ 4 h 9"/>
                    <a:gd name="T32" fmla="*/ 9 w 9"/>
                    <a:gd name="T33" fmla="*/ 3 h 9"/>
                    <a:gd name="T34" fmla="*/ 7 w 9"/>
                    <a:gd name="T35" fmla="*/ 2 h 9"/>
                    <a:gd name="T36" fmla="*/ 5 w 9"/>
                    <a:gd name="T37" fmla="*/ 0 h 9"/>
                    <a:gd name="T38" fmla="*/ 5 w 9"/>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9">
                      <a:moveTo>
                        <a:pt x="5" y="0"/>
                      </a:moveTo>
                      <a:lnTo>
                        <a:pt x="5" y="0"/>
                      </a:lnTo>
                      <a:lnTo>
                        <a:pt x="3" y="2"/>
                      </a:lnTo>
                      <a:lnTo>
                        <a:pt x="2" y="3"/>
                      </a:lnTo>
                      <a:lnTo>
                        <a:pt x="0" y="3"/>
                      </a:lnTo>
                      <a:lnTo>
                        <a:pt x="0" y="5"/>
                      </a:lnTo>
                      <a:lnTo>
                        <a:pt x="0" y="5"/>
                      </a:lnTo>
                      <a:lnTo>
                        <a:pt x="0" y="7"/>
                      </a:lnTo>
                      <a:lnTo>
                        <a:pt x="0" y="8"/>
                      </a:lnTo>
                      <a:lnTo>
                        <a:pt x="1" y="9"/>
                      </a:lnTo>
                      <a:lnTo>
                        <a:pt x="3" y="8"/>
                      </a:lnTo>
                      <a:lnTo>
                        <a:pt x="3" y="8"/>
                      </a:lnTo>
                      <a:lnTo>
                        <a:pt x="5" y="5"/>
                      </a:lnTo>
                      <a:lnTo>
                        <a:pt x="8" y="4"/>
                      </a:lnTo>
                      <a:lnTo>
                        <a:pt x="8" y="4"/>
                      </a:lnTo>
                      <a:lnTo>
                        <a:pt x="9" y="4"/>
                      </a:lnTo>
                      <a:lnTo>
                        <a:pt x="9" y="3"/>
                      </a:lnTo>
                      <a:lnTo>
                        <a:pt x="7" y="2"/>
                      </a:lnTo>
                      <a:lnTo>
                        <a:pt x="5" y="0"/>
                      </a:lnTo>
                      <a:lnTo>
                        <a:pt x="5"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58" name="Freeform 92"/>
                <p:cNvSpPr/>
                <p:nvPr/>
              </p:nvSpPr>
              <p:spPr bwMode="auto">
                <a:xfrm>
                  <a:off x="4090" y="1529"/>
                  <a:ext cx="13" cy="5"/>
                </a:xfrm>
                <a:custGeom>
                  <a:avLst/>
                  <a:gdLst>
                    <a:gd name="T0" fmla="*/ 4 w 13"/>
                    <a:gd name="T1" fmla="*/ 0 h 5"/>
                    <a:gd name="T2" fmla="*/ 4 w 13"/>
                    <a:gd name="T3" fmla="*/ 0 h 5"/>
                    <a:gd name="T4" fmla="*/ 0 w 13"/>
                    <a:gd name="T5" fmla="*/ 2 h 5"/>
                    <a:gd name="T6" fmla="*/ 0 w 13"/>
                    <a:gd name="T7" fmla="*/ 3 h 5"/>
                    <a:gd name="T8" fmla="*/ 2 w 13"/>
                    <a:gd name="T9" fmla="*/ 4 h 5"/>
                    <a:gd name="T10" fmla="*/ 2 w 13"/>
                    <a:gd name="T11" fmla="*/ 4 h 5"/>
                    <a:gd name="T12" fmla="*/ 8 w 13"/>
                    <a:gd name="T13" fmla="*/ 5 h 5"/>
                    <a:gd name="T14" fmla="*/ 11 w 13"/>
                    <a:gd name="T15" fmla="*/ 5 h 5"/>
                    <a:gd name="T16" fmla="*/ 12 w 13"/>
                    <a:gd name="T17" fmla="*/ 4 h 5"/>
                    <a:gd name="T18" fmla="*/ 13 w 13"/>
                    <a:gd name="T19" fmla="*/ 3 h 5"/>
                    <a:gd name="T20" fmla="*/ 13 w 13"/>
                    <a:gd name="T21" fmla="*/ 3 h 5"/>
                    <a:gd name="T22" fmla="*/ 13 w 13"/>
                    <a:gd name="T23" fmla="*/ 2 h 5"/>
                    <a:gd name="T24" fmla="*/ 12 w 13"/>
                    <a:gd name="T25" fmla="*/ 2 h 5"/>
                    <a:gd name="T26" fmla="*/ 9 w 13"/>
                    <a:gd name="T27" fmla="*/ 1 h 5"/>
                    <a:gd name="T28" fmla="*/ 4 w 13"/>
                    <a:gd name="T29" fmla="*/ 0 h 5"/>
                    <a:gd name="T30" fmla="*/ 4 w 13"/>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5">
                      <a:moveTo>
                        <a:pt x="4" y="0"/>
                      </a:moveTo>
                      <a:lnTo>
                        <a:pt x="4" y="0"/>
                      </a:lnTo>
                      <a:lnTo>
                        <a:pt x="0" y="2"/>
                      </a:lnTo>
                      <a:lnTo>
                        <a:pt x="0" y="3"/>
                      </a:lnTo>
                      <a:lnTo>
                        <a:pt x="2" y="4"/>
                      </a:lnTo>
                      <a:lnTo>
                        <a:pt x="2" y="4"/>
                      </a:lnTo>
                      <a:lnTo>
                        <a:pt x="8" y="5"/>
                      </a:lnTo>
                      <a:lnTo>
                        <a:pt x="11" y="5"/>
                      </a:lnTo>
                      <a:lnTo>
                        <a:pt x="12" y="4"/>
                      </a:lnTo>
                      <a:lnTo>
                        <a:pt x="13" y="3"/>
                      </a:lnTo>
                      <a:lnTo>
                        <a:pt x="13" y="3"/>
                      </a:lnTo>
                      <a:lnTo>
                        <a:pt x="13" y="2"/>
                      </a:lnTo>
                      <a:lnTo>
                        <a:pt x="12" y="2"/>
                      </a:lnTo>
                      <a:lnTo>
                        <a:pt x="9" y="1"/>
                      </a:lnTo>
                      <a:lnTo>
                        <a:pt x="4" y="0"/>
                      </a:lnTo>
                      <a:lnTo>
                        <a:pt x="4"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59" name="Freeform 93"/>
                <p:cNvSpPr/>
                <p:nvPr/>
              </p:nvSpPr>
              <p:spPr bwMode="auto">
                <a:xfrm>
                  <a:off x="4094" y="1536"/>
                  <a:ext cx="3" cy="4"/>
                </a:xfrm>
                <a:custGeom>
                  <a:avLst/>
                  <a:gdLst>
                    <a:gd name="T0" fmla="*/ 1 w 3"/>
                    <a:gd name="T1" fmla="*/ 0 h 4"/>
                    <a:gd name="T2" fmla="*/ 1 w 3"/>
                    <a:gd name="T3" fmla="*/ 0 h 4"/>
                    <a:gd name="T4" fmla="*/ 0 w 3"/>
                    <a:gd name="T5" fmla="*/ 3 h 4"/>
                    <a:gd name="T6" fmla="*/ 1 w 3"/>
                    <a:gd name="T7" fmla="*/ 4 h 4"/>
                    <a:gd name="T8" fmla="*/ 2 w 3"/>
                    <a:gd name="T9" fmla="*/ 4 h 4"/>
                    <a:gd name="T10" fmla="*/ 2 w 3"/>
                    <a:gd name="T11" fmla="*/ 4 h 4"/>
                    <a:gd name="T12" fmla="*/ 3 w 3"/>
                    <a:gd name="T13" fmla="*/ 4 h 4"/>
                    <a:gd name="T14" fmla="*/ 3 w 3"/>
                    <a:gd name="T15" fmla="*/ 3 h 4"/>
                    <a:gd name="T16" fmla="*/ 3 w 3"/>
                    <a:gd name="T17" fmla="*/ 0 h 4"/>
                    <a:gd name="T18" fmla="*/ 3 w 3"/>
                    <a:gd name="T19" fmla="*/ 0 h 4"/>
                    <a:gd name="T20" fmla="*/ 2 w 3"/>
                    <a:gd name="T21" fmla="*/ 0 h 4"/>
                    <a:gd name="T22" fmla="*/ 1 w 3"/>
                    <a:gd name="T23" fmla="*/ 0 h 4"/>
                    <a:gd name="T24" fmla="*/ 1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1" y="0"/>
                      </a:moveTo>
                      <a:lnTo>
                        <a:pt x="1" y="0"/>
                      </a:lnTo>
                      <a:lnTo>
                        <a:pt x="0" y="3"/>
                      </a:lnTo>
                      <a:lnTo>
                        <a:pt x="1" y="4"/>
                      </a:lnTo>
                      <a:lnTo>
                        <a:pt x="2" y="4"/>
                      </a:lnTo>
                      <a:lnTo>
                        <a:pt x="2" y="4"/>
                      </a:lnTo>
                      <a:lnTo>
                        <a:pt x="3" y="4"/>
                      </a:lnTo>
                      <a:lnTo>
                        <a:pt x="3" y="3"/>
                      </a:lnTo>
                      <a:lnTo>
                        <a:pt x="3" y="0"/>
                      </a:lnTo>
                      <a:lnTo>
                        <a:pt x="3" y="0"/>
                      </a:lnTo>
                      <a:lnTo>
                        <a:pt x="2" y="0"/>
                      </a:lnTo>
                      <a:lnTo>
                        <a:pt x="1" y="0"/>
                      </a:lnTo>
                      <a:lnTo>
                        <a:pt x="1"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60" name="Freeform 94"/>
                <p:cNvSpPr/>
                <p:nvPr/>
              </p:nvSpPr>
              <p:spPr bwMode="auto">
                <a:xfrm>
                  <a:off x="4073" y="1514"/>
                  <a:ext cx="14" cy="22"/>
                </a:xfrm>
                <a:custGeom>
                  <a:avLst/>
                  <a:gdLst>
                    <a:gd name="T0" fmla="*/ 10 w 14"/>
                    <a:gd name="T1" fmla="*/ 7 h 22"/>
                    <a:gd name="T2" fmla="*/ 10 w 14"/>
                    <a:gd name="T3" fmla="*/ 7 h 22"/>
                    <a:gd name="T4" fmla="*/ 10 w 14"/>
                    <a:gd name="T5" fmla="*/ 13 h 22"/>
                    <a:gd name="T6" fmla="*/ 10 w 14"/>
                    <a:gd name="T7" fmla="*/ 14 h 22"/>
                    <a:gd name="T8" fmla="*/ 8 w 14"/>
                    <a:gd name="T9" fmla="*/ 15 h 22"/>
                    <a:gd name="T10" fmla="*/ 8 w 14"/>
                    <a:gd name="T11" fmla="*/ 15 h 22"/>
                    <a:gd name="T12" fmla="*/ 7 w 14"/>
                    <a:gd name="T13" fmla="*/ 16 h 22"/>
                    <a:gd name="T14" fmla="*/ 7 w 14"/>
                    <a:gd name="T15" fmla="*/ 17 h 22"/>
                    <a:gd name="T16" fmla="*/ 6 w 14"/>
                    <a:gd name="T17" fmla="*/ 19 h 22"/>
                    <a:gd name="T18" fmla="*/ 5 w 14"/>
                    <a:gd name="T19" fmla="*/ 20 h 22"/>
                    <a:gd name="T20" fmla="*/ 5 w 14"/>
                    <a:gd name="T21" fmla="*/ 20 h 22"/>
                    <a:gd name="T22" fmla="*/ 2 w 14"/>
                    <a:gd name="T23" fmla="*/ 22 h 22"/>
                    <a:gd name="T24" fmla="*/ 1 w 14"/>
                    <a:gd name="T25" fmla="*/ 21 h 22"/>
                    <a:gd name="T26" fmla="*/ 0 w 14"/>
                    <a:gd name="T27" fmla="*/ 18 h 22"/>
                    <a:gd name="T28" fmla="*/ 0 w 14"/>
                    <a:gd name="T29" fmla="*/ 18 h 22"/>
                    <a:gd name="T30" fmla="*/ 0 w 14"/>
                    <a:gd name="T31" fmla="*/ 15 h 22"/>
                    <a:gd name="T32" fmla="*/ 1 w 14"/>
                    <a:gd name="T33" fmla="*/ 14 h 22"/>
                    <a:gd name="T34" fmla="*/ 3 w 14"/>
                    <a:gd name="T35" fmla="*/ 13 h 22"/>
                    <a:gd name="T36" fmla="*/ 3 w 14"/>
                    <a:gd name="T37" fmla="*/ 11 h 22"/>
                    <a:gd name="T38" fmla="*/ 3 w 14"/>
                    <a:gd name="T39" fmla="*/ 11 h 22"/>
                    <a:gd name="T40" fmla="*/ 5 w 14"/>
                    <a:gd name="T41" fmla="*/ 3 h 22"/>
                    <a:gd name="T42" fmla="*/ 6 w 14"/>
                    <a:gd name="T43" fmla="*/ 1 h 22"/>
                    <a:gd name="T44" fmla="*/ 7 w 14"/>
                    <a:gd name="T45" fmla="*/ 0 h 22"/>
                    <a:gd name="T46" fmla="*/ 7 w 14"/>
                    <a:gd name="T47" fmla="*/ 0 h 22"/>
                    <a:gd name="T48" fmla="*/ 11 w 14"/>
                    <a:gd name="T49" fmla="*/ 0 h 22"/>
                    <a:gd name="T50" fmla="*/ 13 w 14"/>
                    <a:gd name="T51" fmla="*/ 0 h 22"/>
                    <a:gd name="T52" fmla="*/ 14 w 14"/>
                    <a:gd name="T53" fmla="*/ 1 h 22"/>
                    <a:gd name="T54" fmla="*/ 14 w 14"/>
                    <a:gd name="T55" fmla="*/ 1 h 22"/>
                    <a:gd name="T56" fmla="*/ 13 w 14"/>
                    <a:gd name="T57" fmla="*/ 3 h 22"/>
                    <a:gd name="T58" fmla="*/ 12 w 14"/>
                    <a:gd name="T59" fmla="*/ 5 h 22"/>
                    <a:gd name="T60" fmla="*/ 10 w 14"/>
                    <a:gd name="T61" fmla="*/ 7 h 22"/>
                    <a:gd name="T62" fmla="*/ 10 w 14"/>
                    <a:gd name="T63"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 h="22">
                      <a:moveTo>
                        <a:pt x="10" y="7"/>
                      </a:moveTo>
                      <a:lnTo>
                        <a:pt x="10" y="7"/>
                      </a:lnTo>
                      <a:lnTo>
                        <a:pt x="10" y="13"/>
                      </a:lnTo>
                      <a:lnTo>
                        <a:pt x="10" y="14"/>
                      </a:lnTo>
                      <a:lnTo>
                        <a:pt x="8" y="15"/>
                      </a:lnTo>
                      <a:lnTo>
                        <a:pt x="8" y="15"/>
                      </a:lnTo>
                      <a:lnTo>
                        <a:pt x="7" y="16"/>
                      </a:lnTo>
                      <a:lnTo>
                        <a:pt x="7" y="17"/>
                      </a:lnTo>
                      <a:lnTo>
                        <a:pt x="6" y="19"/>
                      </a:lnTo>
                      <a:lnTo>
                        <a:pt x="5" y="20"/>
                      </a:lnTo>
                      <a:lnTo>
                        <a:pt x="5" y="20"/>
                      </a:lnTo>
                      <a:lnTo>
                        <a:pt x="2" y="22"/>
                      </a:lnTo>
                      <a:lnTo>
                        <a:pt x="1" y="21"/>
                      </a:lnTo>
                      <a:lnTo>
                        <a:pt x="0" y="18"/>
                      </a:lnTo>
                      <a:lnTo>
                        <a:pt x="0" y="18"/>
                      </a:lnTo>
                      <a:lnTo>
                        <a:pt x="0" y="15"/>
                      </a:lnTo>
                      <a:lnTo>
                        <a:pt x="1" y="14"/>
                      </a:lnTo>
                      <a:lnTo>
                        <a:pt x="3" y="13"/>
                      </a:lnTo>
                      <a:lnTo>
                        <a:pt x="3" y="11"/>
                      </a:lnTo>
                      <a:lnTo>
                        <a:pt x="3" y="11"/>
                      </a:lnTo>
                      <a:lnTo>
                        <a:pt x="5" y="3"/>
                      </a:lnTo>
                      <a:lnTo>
                        <a:pt x="6" y="1"/>
                      </a:lnTo>
                      <a:lnTo>
                        <a:pt x="7" y="0"/>
                      </a:lnTo>
                      <a:lnTo>
                        <a:pt x="7" y="0"/>
                      </a:lnTo>
                      <a:lnTo>
                        <a:pt x="11" y="0"/>
                      </a:lnTo>
                      <a:lnTo>
                        <a:pt x="13" y="0"/>
                      </a:lnTo>
                      <a:lnTo>
                        <a:pt x="14" y="1"/>
                      </a:lnTo>
                      <a:lnTo>
                        <a:pt x="14" y="1"/>
                      </a:lnTo>
                      <a:lnTo>
                        <a:pt x="13" y="3"/>
                      </a:lnTo>
                      <a:lnTo>
                        <a:pt x="12" y="5"/>
                      </a:lnTo>
                      <a:lnTo>
                        <a:pt x="10" y="7"/>
                      </a:lnTo>
                      <a:lnTo>
                        <a:pt x="10" y="7"/>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61" name="Freeform 95"/>
                <p:cNvSpPr/>
                <p:nvPr/>
              </p:nvSpPr>
              <p:spPr bwMode="auto">
                <a:xfrm>
                  <a:off x="4067" y="1544"/>
                  <a:ext cx="8" cy="4"/>
                </a:xfrm>
                <a:custGeom>
                  <a:avLst/>
                  <a:gdLst>
                    <a:gd name="T0" fmla="*/ 8 w 8"/>
                    <a:gd name="T1" fmla="*/ 0 h 4"/>
                    <a:gd name="T2" fmla="*/ 8 w 8"/>
                    <a:gd name="T3" fmla="*/ 0 h 4"/>
                    <a:gd name="T4" fmla="*/ 8 w 8"/>
                    <a:gd name="T5" fmla="*/ 2 h 4"/>
                    <a:gd name="T6" fmla="*/ 8 w 8"/>
                    <a:gd name="T7" fmla="*/ 3 h 4"/>
                    <a:gd name="T8" fmla="*/ 7 w 8"/>
                    <a:gd name="T9" fmla="*/ 4 h 4"/>
                    <a:gd name="T10" fmla="*/ 5 w 8"/>
                    <a:gd name="T11" fmla="*/ 4 h 4"/>
                    <a:gd name="T12" fmla="*/ 5 w 8"/>
                    <a:gd name="T13" fmla="*/ 4 h 4"/>
                    <a:gd name="T14" fmla="*/ 2 w 8"/>
                    <a:gd name="T15" fmla="*/ 3 h 4"/>
                    <a:gd name="T16" fmla="*/ 0 w 8"/>
                    <a:gd name="T17" fmla="*/ 2 h 4"/>
                    <a:gd name="T18" fmla="*/ 0 w 8"/>
                    <a:gd name="T19" fmla="*/ 1 h 4"/>
                    <a:gd name="T20" fmla="*/ 1 w 8"/>
                    <a:gd name="T21" fmla="*/ 0 h 4"/>
                    <a:gd name="T22" fmla="*/ 1 w 8"/>
                    <a:gd name="T23" fmla="*/ 0 h 4"/>
                    <a:gd name="T24" fmla="*/ 6 w 8"/>
                    <a:gd name="T25" fmla="*/ 0 h 4"/>
                    <a:gd name="T26" fmla="*/ 8 w 8"/>
                    <a:gd name="T27" fmla="*/ 0 h 4"/>
                    <a:gd name="T28" fmla="*/ 8 w 8"/>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4">
                      <a:moveTo>
                        <a:pt x="8" y="0"/>
                      </a:moveTo>
                      <a:lnTo>
                        <a:pt x="8" y="0"/>
                      </a:lnTo>
                      <a:lnTo>
                        <a:pt x="8" y="2"/>
                      </a:lnTo>
                      <a:lnTo>
                        <a:pt x="8" y="3"/>
                      </a:lnTo>
                      <a:lnTo>
                        <a:pt x="7" y="4"/>
                      </a:lnTo>
                      <a:lnTo>
                        <a:pt x="5" y="4"/>
                      </a:lnTo>
                      <a:lnTo>
                        <a:pt x="5" y="4"/>
                      </a:lnTo>
                      <a:lnTo>
                        <a:pt x="2" y="3"/>
                      </a:lnTo>
                      <a:lnTo>
                        <a:pt x="0" y="2"/>
                      </a:lnTo>
                      <a:lnTo>
                        <a:pt x="0" y="1"/>
                      </a:lnTo>
                      <a:lnTo>
                        <a:pt x="1" y="0"/>
                      </a:lnTo>
                      <a:lnTo>
                        <a:pt x="1" y="0"/>
                      </a:lnTo>
                      <a:lnTo>
                        <a:pt x="6" y="0"/>
                      </a:lnTo>
                      <a:lnTo>
                        <a:pt x="8" y="0"/>
                      </a:lnTo>
                      <a:lnTo>
                        <a:pt x="8"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62" name="Freeform 96"/>
                <p:cNvSpPr/>
                <p:nvPr/>
              </p:nvSpPr>
              <p:spPr bwMode="auto">
                <a:xfrm>
                  <a:off x="4089" y="1547"/>
                  <a:ext cx="14" cy="7"/>
                </a:xfrm>
                <a:custGeom>
                  <a:avLst/>
                  <a:gdLst>
                    <a:gd name="T0" fmla="*/ 8 w 14"/>
                    <a:gd name="T1" fmla="*/ 0 h 7"/>
                    <a:gd name="T2" fmla="*/ 8 w 14"/>
                    <a:gd name="T3" fmla="*/ 0 h 7"/>
                    <a:gd name="T4" fmla="*/ 8 w 14"/>
                    <a:gd name="T5" fmla="*/ 1 h 7"/>
                    <a:gd name="T6" fmla="*/ 6 w 14"/>
                    <a:gd name="T7" fmla="*/ 1 h 7"/>
                    <a:gd name="T8" fmla="*/ 5 w 14"/>
                    <a:gd name="T9" fmla="*/ 1 h 7"/>
                    <a:gd name="T10" fmla="*/ 3 w 14"/>
                    <a:gd name="T11" fmla="*/ 2 h 7"/>
                    <a:gd name="T12" fmla="*/ 3 w 14"/>
                    <a:gd name="T13" fmla="*/ 2 h 7"/>
                    <a:gd name="T14" fmla="*/ 0 w 14"/>
                    <a:gd name="T15" fmla="*/ 4 h 7"/>
                    <a:gd name="T16" fmla="*/ 0 w 14"/>
                    <a:gd name="T17" fmla="*/ 6 h 7"/>
                    <a:gd name="T18" fmla="*/ 1 w 14"/>
                    <a:gd name="T19" fmla="*/ 7 h 7"/>
                    <a:gd name="T20" fmla="*/ 1 w 14"/>
                    <a:gd name="T21" fmla="*/ 7 h 7"/>
                    <a:gd name="T22" fmla="*/ 6 w 14"/>
                    <a:gd name="T23" fmla="*/ 7 h 7"/>
                    <a:gd name="T24" fmla="*/ 7 w 14"/>
                    <a:gd name="T25" fmla="*/ 6 h 7"/>
                    <a:gd name="T26" fmla="*/ 8 w 14"/>
                    <a:gd name="T27" fmla="*/ 4 h 7"/>
                    <a:gd name="T28" fmla="*/ 8 w 14"/>
                    <a:gd name="T29" fmla="*/ 4 h 7"/>
                    <a:gd name="T30" fmla="*/ 9 w 14"/>
                    <a:gd name="T31" fmla="*/ 3 h 7"/>
                    <a:gd name="T32" fmla="*/ 11 w 14"/>
                    <a:gd name="T33" fmla="*/ 3 h 7"/>
                    <a:gd name="T34" fmla="*/ 13 w 14"/>
                    <a:gd name="T35" fmla="*/ 3 h 7"/>
                    <a:gd name="T36" fmla="*/ 14 w 14"/>
                    <a:gd name="T37" fmla="*/ 2 h 7"/>
                    <a:gd name="T38" fmla="*/ 14 w 14"/>
                    <a:gd name="T39" fmla="*/ 2 h 7"/>
                    <a:gd name="T40" fmla="*/ 13 w 14"/>
                    <a:gd name="T41" fmla="*/ 0 h 7"/>
                    <a:gd name="T42" fmla="*/ 11 w 14"/>
                    <a:gd name="T43" fmla="*/ 0 h 7"/>
                    <a:gd name="T44" fmla="*/ 8 w 14"/>
                    <a:gd name="T45" fmla="*/ 0 h 7"/>
                    <a:gd name="T46" fmla="*/ 8 w 14"/>
                    <a:gd name="T4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7">
                      <a:moveTo>
                        <a:pt x="8" y="0"/>
                      </a:moveTo>
                      <a:lnTo>
                        <a:pt x="8" y="0"/>
                      </a:lnTo>
                      <a:lnTo>
                        <a:pt x="8" y="1"/>
                      </a:lnTo>
                      <a:lnTo>
                        <a:pt x="6" y="1"/>
                      </a:lnTo>
                      <a:lnTo>
                        <a:pt x="5" y="1"/>
                      </a:lnTo>
                      <a:lnTo>
                        <a:pt x="3" y="2"/>
                      </a:lnTo>
                      <a:lnTo>
                        <a:pt x="3" y="2"/>
                      </a:lnTo>
                      <a:lnTo>
                        <a:pt x="0" y="4"/>
                      </a:lnTo>
                      <a:lnTo>
                        <a:pt x="0" y="6"/>
                      </a:lnTo>
                      <a:lnTo>
                        <a:pt x="1" y="7"/>
                      </a:lnTo>
                      <a:lnTo>
                        <a:pt x="1" y="7"/>
                      </a:lnTo>
                      <a:lnTo>
                        <a:pt x="6" y="7"/>
                      </a:lnTo>
                      <a:lnTo>
                        <a:pt x="7" y="6"/>
                      </a:lnTo>
                      <a:lnTo>
                        <a:pt x="8" y="4"/>
                      </a:lnTo>
                      <a:lnTo>
                        <a:pt x="8" y="4"/>
                      </a:lnTo>
                      <a:lnTo>
                        <a:pt x="9" y="3"/>
                      </a:lnTo>
                      <a:lnTo>
                        <a:pt x="11" y="3"/>
                      </a:lnTo>
                      <a:lnTo>
                        <a:pt x="13" y="3"/>
                      </a:lnTo>
                      <a:lnTo>
                        <a:pt x="14" y="2"/>
                      </a:lnTo>
                      <a:lnTo>
                        <a:pt x="14" y="2"/>
                      </a:lnTo>
                      <a:lnTo>
                        <a:pt x="13" y="0"/>
                      </a:lnTo>
                      <a:lnTo>
                        <a:pt x="11" y="0"/>
                      </a:lnTo>
                      <a:lnTo>
                        <a:pt x="8" y="0"/>
                      </a:lnTo>
                      <a:lnTo>
                        <a:pt x="8"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63" name="Freeform 97"/>
                <p:cNvSpPr/>
                <p:nvPr/>
              </p:nvSpPr>
              <p:spPr bwMode="auto">
                <a:xfrm>
                  <a:off x="3818" y="1553"/>
                  <a:ext cx="57" cy="61"/>
                </a:xfrm>
                <a:custGeom>
                  <a:avLst/>
                  <a:gdLst>
                    <a:gd name="T0" fmla="*/ 18 w 57"/>
                    <a:gd name="T1" fmla="*/ 31 h 61"/>
                    <a:gd name="T2" fmla="*/ 18 w 57"/>
                    <a:gd name="T3" fmla="*/ 31 h 61"/>
                    <a:gd name="T4" fmla="*/ 18 w 57"/>
                    <a:gd name="T5" fmla="*/ 30 h 61"/>
                    <a:gd name="T6" fmla="*/ 19 w 57"/>
                    <a:gd name="T7" fmla="*/ 25 h 61"/>
                    <a:gd name="T8" fmla="*/ 19 w 57"/>
                    <a:gd name="T9" fmla="*/ 25 h 61"/>
                    <a:gd name="T10" fmla="*/ 19 w 57"/>
                    <a:gd name="T11" fmla="*/ 24 h 61"/>
                    <a:gd name="T12" fmla="*/ 20 w 57"/>
                    <a:gd name="T13" fmla="*/ 23 h 61"/>
                    <a:gd name="T14" fmla="*/ 23 w 57"/>
                    <a:gd name="T15" fmla="*/ 23 h 61"/>
                    <a:gd name="T16" fmla="*/ 26 w 57"/>
                    <a:gd name="T17" fmla="*/ 23 h 61"/>
                    <a:gd name="T18" fmla="*/ 29 w 57"/>
                    <a:gd name="T19" fmla="*/ 23 h 61"/>
                    <a:gd name="T20" fmla="*/ 32 w 57"/>
                    <a:gd name="T21" fmla="*/ 21 h 61"/>
                    <a:gd name="T22" fmla="*/ 32 w 57"/>
                    <a:gd name="T23" fmla="*/ 21 h 61"/>
                    <a:gd name="T24" fmla="*/ 36 w 57"/>
                    <a:gd name="T25" fmla="*/ 16 h 61"/>
                    <a:gd name="T26" fmla="*/ 41 w 57"/>
                    <a:gd name="T27" fmla="*/ 8 h 61"/>
                    <a:gd name="T28" fmla="*/ 47 w 57"/>
                    <a:gd name="T29" fmla="*/ 2 h 61"/>
                    <a:gd name="T30" fmla="*/ 50 w 57"/>
                    <a:gd name="T31" fmla="*/ 0 h 61"/>
                    <a:gd name="T32" fmla="*/ 52 w 57"/>
                    <a:gd name="T33" fmla="*/ 0 h 61"/>
                    <a:gd name="T34" fmla="*/ 52 w 57"/>
                    <a:gd name="T35" fmla="*/ 0 h 61"/>
                    <a:gd name="T36" fmla="*/ 55 w 57"/>
                    <a:gd name="T37" fmla="*/ 2 h 61"/>
                    <a:gd name="T38" fmla="*/ 57 w 57"/>
                    <a:gd name="T39" fmla="*/ 4 h 61"/>
                    <a:gd name="T40" fmla="*/ 57 w 57"/>
                    <a:gd name="T41" fmla="*/ 5 h 61"/>
                    <a:gd name="T42" fmla="*/ 56 w 57"/>
                    <a:gd name="T43" fmla="*/ 6 h 61"/>
                    <a:gd name="T44" fmla="*/ 53 w 57"/>
                    <a:gd name="T45" fmla="*/ 9 h 61"/>
                    <a:gd name="T46" fmla="*/ 53 w 57"/>
                    <a:gd name="T47" fmla="*/ 9 h 61"/>
                    <a:gd name="T48" fmla="*/ 49 w 57"/>
                    <a:gd name="T49" fmla="*/ 12 h 61"/>
                    <a:gd name="T50" fmla="*/ 47 w 57"/>
                    <a:gd name="T51" fmla="*/ 18 h 61"/>
                    <a:gd name="T52" fmla="*/ 47 w 57"/>
                    <a:gd name="T53" fmla="*/ 23 h 61"/>
                    <a:gd name="T54" fmla="*/ 47 w 57"/>
                    <a:gd name="T55" fmla="*/ 29 h 61"/>
                    <a:gd name="T56" fmla="*/ 47 w 57"/>
                    <a:gd name="T57" fmla="*/ 29 h 61"/>
                    <a:gd name="T58" fmla="*/ 47 w 57"/>
                    <a:gd name="T59" fmla="*/ 33 h 61"/>
                    <a:gd name="T60" fmla="*/ 47 w 57"/>
                    <a:gd name="T61" fmla="*/ 35 h 61"/>
                    <a:gd name="T62" fmla="*/ 44 w 57"/>
                    <a:gd name="T63" fmla="*/ 36 h 61"/>
                    <a:gd name="T64" fmla="*/ 41 w 57"/>
                    <a:gd name="T65" fmla="*/ 36 h 61"/>
                    <a:gd name="T66" fmla="*/ 41 w 57"/>
                    <a:gd name="T67" fmla="*/ 36 h 61"/>
                    <a:gd name="T68" fmla="*/ 38 w 57"/>
                    <a:gd name="T69" fmla="*/ 37 h 61"/>
                    <a:gd name="T70" fmla="*/ 35 w 57"/>
                    <a:gd name="T71" fmla="*/ 39 h 61"/>
                    <a:gd name="T72" fmla="*/ 29 w 57"/>
                    <a:gd name="T73" fmla="*/ 45 h 61"/>
                    <a:gd name="T74" fmla="*/ 29 w 57"/>
                    <a:gd name="T75" fmla="*/ 45 h 61"/>
                    <a:gd name="T76" fmla="*/ 25 w 57"/>
                    <a:gd name="T77" fmla="*/ 47 h 61"/>
                    <a:gd name="T78" fmla="*/ 20 w 57"/>
                    <a:gd name="T79" fmla="*/ 48 h 61"/>
                    <a:gd name="T80" fmla="*/ 14 w 57"/>
                    <a:gd name="T81" fmla="*/ 49 h 61"/>
                    <a:gd name="T82" fmla="*/ 13 w 57"/>
                    <a:gd name="T83" fmla="*/ 50 h 61"/>
                    <a:gd name="T84" fmla="*/ 12 w 57"/>
                    <a:gd name="T85" fmla="*/ 51 h 61"/>
                    <a:gd name="T86" fmla="*/ 12 w 57"/>
                    <a:gd name="T87" fmla="*/ 51 h 61"/>
                    <a:gd name="T88" fmla="*/ 10 w 57"/>
                    <a:gd name="T89" fmla="*/ 57 h 61"/>
                    <a:gd name="T90" fmla="*/ 8 w 57"/>
                    <a:gd name="T91" fmla="*/ 59 h 61"/>
                    <a:gd name="T92" fmla="*/ 5 w 57"/>
                    <a:gd name="T93" fmla="*/ 61 h 61"/>
                    <a:gd name="T94" fmla="*/ 5 w 57"/>
                    <a:gd name="T95" fmla="*/ 61 h 61"/>
                    <a:gd name="T96" fmla="*/ 3 w 57"/>
                    <a:gd name="T97" fmla="*/ 60 h 61"/>
                    <a:gd name="T98" fmla="*/ 1 w 57"/>
                    <a:gd name="T99" fmla="*/ 59 h 61"/>
                    <a:gd name="T100" fmla="*/ 0 w 57"/>
                    <a:gd name="T101" fmla="*/ 49 h 61"/>
                    <a:gd name="T102" fmla="*/ 0 w 57"/>
                    <a:gd name="T103" fmla="*/ 49 h 61"/>
                    <a:gd name="T104" fmla="*/ 0 w 57"/>
                    <a:gd name="T105" fmla="*/ 37 h 61"/>
                    <a:gd name="T106" fmla="*/ 1 w 57"/>
                    <a:gd name="T107" fmla="*/ 33 h 61"/>
                    <a:gd name="T108" fmla="*/ 18 w 57"/>
                    <a:gd name="T10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7" h="61">
                      <a:moveTo>
                        <a:pt x="18" y="31"/>
                      </a:moveTo>
                      <a:lnTo>
                        <a:pt x="18" y="31"/>
                      </a:lnTo>
                      <a:lnTo>
                        <a:pt x="18" y="30"/>
                      </a:lnTo>
                      <a:lnTo>
                        <a:pt x="19" y="25"/>
                      </a:lnTo>
                      <a:lnTo>
                        <a:pt x="19" y="25"/>
                      </a:lnTo>
                      <a:lnTo>
                        <a:pt x="19" y="24"/>
                      </a:lnTo>
                      <a:lnTo>
                        <a:pt x="20" y="23"/>
                      </a:lnTo>
                      <a:lnTo>
                        <a:pt x="23" y="23"/>
                      </a:lnTo>
                      <a:lnTo>
                        <a:pt x="26" y="23"/>
                      </a:lnTo>
                      <a:lnTo>
                        <a:pt x="29" y="23"/>
                      </a:lnTo>
                      <a:lnTo>
                        <a:pt x="32" y="21"/>
                      </a:lnTo>
                      <a:lnTo>
                        <a:pt x="32" y="21"/>
                      </a:lnTo>
                      <a:lnTo>
                        <a:pt x="36" y="16"/>
                      </a:lnTo>
                      <a:lnTo>
                        <a:pt x="41" y="8"/>
                      </a:lnTo>
                      <a:lnTo>
                        <a:pt x="47" y="2"/>
                      </a:lnTo>
                      <a:lnTo>
                        <a:pt x="50" y="0"/>
                      </a:lnTo>
                      <a:lnTo>
                        <a:pt x="52" y="0"/>
                      </a:lnTo>
                      <a:lnTo>
                        <a:pt x="52" y="0"/>
                      </a:lnTo>
                      <a:lnTo>
                        <a:pt x="55" y="2"/>
                      </a:lnTo>
                      <a:lnTo>
                        <a:pt x="57" y="4"/>
                      </a:lnTo>
                      <a:lnTo>
                        <a:pt x="57" y="5"/>
                      </a:lnTo>
                      <a:lnTo>
                        <a:pt x="56" y="6"/>
                      </a:lnTo>
                      <a:lnTo>
                        <a:pt x="53" y="9"/>
                      </a:lnTo>
                      <a:lnTo>
                        <a:pt x="53" y="9"/>
                      </a:lnTo>
                      <a:lnTo>
                        <a:pt x="49" y="12"/>
                      </a:lnTo>
                      <a:lnTo>
                        <a:pt x="47" y="18"/>
                      </a:lnTo>
                      <a:lnTo>
                        <a:pt x="47" y="23"/>
                      </a:lnTo>
                      <a:lnTo>
                        <a:pt x="47" y="29"/>
                      </a:lnTo>
                      <a:lnTo>
                        <a:pt x="47" y="29"/>
                      </a:lnTo>
                      <a:lnTo>
                        <a:pt x="47" y="33"/>
                      </a:lnTo>
                      <a:lnTo>
                        <a:pt x="47" y="35"/>
                      </a:lnTo>
                      <a:lnTo>
                        <a:pt x="44" y="36"/>
                      </a:lnTo>
                      <a:lnTo>
                        <a:pt x="41" y="36"/>
                      </a:lnTo>
                      <a:lnTo>
                        <a:pt x="41" y="36"/>
                      </a:lnTo>
                      <a:lnTo>
                        <a:pt x="38" y="37"/>
                      </a:lnTo>
                      <a:lnTo>
                        <a:pt x="35" y="39"/>
                      </a:lnTo>
                      <a:lnTo>
                        <a:pt x="29" y="45"/>
                      </a:lnTo>
                      <a:lnTo>
                        <a:pt x="29" y="45"/>
                      </a:lnTo>
                      <a:lnTo>
                        <a:pt x="25" y="47"/>
                      </a:lnTo>
                      <a:lnTo>
                        <a:pt x="20" y="48"/>
                      </a:lnTo>
                      <a:lnTo>
                        <a:pt x="14" y="49"/>
                      </a:lnTo>
                      <a:lnTo>
                        <a:pt x="13" y="50"/>
                      </a:lnTo>
                      <a:lnTo>
                        <a:pt x="12" y="51"/>
                      </a:lnTo>
                      <a:lnTo>
                        <a:pt x="12" y="51"/>
                      </a:lnTo>
                      <a:lnTo>
                        <a:pt x="10" y="57"/>
                      </a:lnTo>
                      <a:lnTo>
                        <a:pt x="8" y="59"/>
                      </a:lnTo>
                      <a:lnTo>
                        <a:pt x="5" y="61"/>
                      </a:lnTo>
                      <a:lnTo>
                        <a:pt x="5" y="61"/>
                      </a:lnTo>
                      <a:lnTo>
                        <a:pt x="3" y="60"/>
                      </a:lnTo>
                      <a:lnTo>
                        <a:pt x="1" y="59"/>
                      </a:lnTo>
                      <a:lnTo>
                        <a:pt x="0" y="49"/>
                      </a:lnTo>
                      <a:lnTo>
                        <a:pt x="0" y="49"/>
                      </a:lnTo>
                      <a:lnTo>
                        <a:pt x="0" y="37"/>
                      </a:lnTo>
                      <a:lnTo>
                        <a:pt x="1" y="33"/>
                      </a:lnTo>
                      <a:lnTo>
                        <a:pt x="18" y="3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64" name="Freeform 98"/>
                <p:cNvSpPr/>
                <p:nvPr/>
              </p:nvSpPr>
              <p:spPr bwMode="auto">
                <a:xfrm>
                  <a:off x="3783" y="1631"/>
                  <a:ext cx="15" cy="23"/>
                </a:xfrm>
                <a:custGeom>
                  <a:avLst/>
                  <a:gdLst>
                    <a:gd name="T0" fmla="*/ 11 w 15"/>
                    <a:gd name="T1" fmla="*/ 0 h 23"/>
                    <a:gd name="T2" fmla="*/ 11 w 15"/>
                    <a:gd name="T3" fmla="*/ 0 h 23"/>
                    <a:gd name="T4" fmla="*/ 11 w 15"/>
                    <a:gd name="T5" fmla="*/ 3 h 23"/>
                    <a:gd name="T6" fmla="*/ 12 w 15"/>
                    <a:gd name="T7" fmla="*/ 5 h 23"/>
                    <a:gd name="T8" fmla="*/ 13 w 15"/>
                    <a:gd name="T9" fmla="*/ 6 h 23"/>
                    <a:gd name="T10" fmla="*/ 13 w 15"/>
                    <a:gd name="T11" fmla="*/ 6 h 23"/>
                    <a:gd name="T12" fmla="*/ 15 w 15"/>
                    <a:gd name="T13" fmla="*/ 6 h 23"/>
                    <a:gd name="T14" fmla="*/ 15 w 15"/>
                    <a:gd name="T15" fmla="*/ 9 h 23"/>
                    <a:gd name="T16" fmla="*/ 15 w 15"/>
                    <a:gd name="T17" fmla="*/ 10 h 23"/>
                    <a:gd name="T18" fmla="*/ 13 w 15"/>
                    <a:gd name="T19" fmla="*/ 11 h 23"/>
                    <a:gd name="T20" fmla="*/ 13 w 15"/>
                    <a:gd name="T21" fmla="*/ 11 h 23"/>
                    <a:gd name="T22" fmla="*/ 12 w 15"/>
                    <a:gd name="T23" fmla="*/ 11 h 23"/>
                    <a:gd name="T24" fmla="*/ 12 w 15"/>
                    <a:gd name="T25" fmla="*/ 13 h 23"/>
                    <a:gd name="T26" fmla="*/ 11 w 15"/>
                    <a:gd name="T27" fmla="*/ 15 h 23"/>
                    <a:gd name="T28" fmla="*/ 10 w 15"/>
                    <a:gd name="T29" fmla="*/ 18 h 23"/>
                    <a:gd name="T30" fmla="*/ 10 w 15"/>
                    <a:gd name="T31" fmla="*/ 18 h 23"/>
                    <a:gd name="T32" fmla="*/ 7 w 15"/>
                    <a:gd name="T33" fmla="*/ 22 h 23"/>
                    <a:gd name="T34" fmla="*/ 5 w 15"/>
                    <a:gd name="T35" fmla="*/ 23 h 23"/>
                    <a:gd name="T36" fmla="*/ 4 w 15"/>
                    <a:gd name="T37" fmla="*/ 23 h 23"/>
                    <a:gd name="T38" fmla="*/ 3 w 15"/>
                    <a:gd name="T39" fmla="*/ 19 h 23"/>
                    <a:gd name="T40" fmla="*/ 3 w 15"/>
                    <a:gd name="T41" fmla="*/ 19 h 23"/>
                    <a:gd name="T42" fmla="*/ 4 w 15"/>
                    <a:gd name="T43" fmla="*/ 14 h 23"/>
                    <a:gd name="T44" fmla="*/ 3 w 15"/>
                    <a:gd name="T45" fmla="*/ 12 h 23"/>
                    <a:gd name="T46" fmla="*/ 2 w 15"/>
                    <a:gd name="T47" fmla="*/ 12 h 23"/>
                    <a:gd name="T48" fmla="*/ 2 w 15"/>
                    <a:gd name="T49" fmla="*/ 12 h 23"/>
                    <a:gd name="T50" fmla="*/ 1 w 15"/>
                    <a:gd name="T51" fmla="*/ 12 h 23"/>
                    <a:gd name="T52" fmla="*/ 0 w 15"/>
                    <a:gd name="T53" fmla="*/ 11 h 23"/>
                    <a:gd name="T54" fmla="*/ 0 w 15"/>
                    <a:gd name="T55" fmla="*/ 6 h 23"/>
                    <a:gd name="T56" fmla="*/ 0 w 15"/>
                    <a:gd name="T57" fmla="*/ 6 h 23"/>
                    <a:gd name="T58" fmla="*/ 0 w 15"/>
                    <a:gd name="T59" fmla="*/ 5 h 23"/>
                    <a:gd name="T60" fmla="*/ 0 w 15"/>
                    <a:gd name="T61" fmla="*/ 5 h 23"/>
                    <a:gd name="T62" fmla="*/ 3 w 15"/>
                    <a:gd name="T63" fmla="*/ 4 h 23"/>
                    <a:gd name="T64" fmla="*/ 5 w 15"/>
                    <a:gd name="T65" fmla="*/ 4 h 23"/>
                    <a:gd name="T66" fmla="*/ 6 w 15"/>
                    <a:gd name="T67" fmla="*/ 3 h 23"/>
                    <a:gd name="T68" fmla="*/ 6 w 15"/>
                    <a:gd name="T69" fmla="*/ 3 h 23"/>
                    <a:gd name="T70" fmla="*/ 7 w 15"/>
                    <a:gd name="T71" fmla="*/ 1 h 23"/>
                    <a:gd name="T72" fmla="*/ 9 w 15"/>
                    <a:gd name="T73" fmla="*/ 1 h 23"/>
                    <a:gd name="T74" fmla="*/ 11 w 15"/>
                    <a:gd name="T75" fmla="*/ 0 h 23"/>
                    <a:gd name="T76" fmla="*/ 11 w 15"/>
                    <a:gd name="T7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 h="23">
                      <a:moveTo>
                        <a:pt x="11" y="0"/>
                      </a:moveTo>
                      <a:lnTo>
                        <a:pt x="11" y="0"/>
                      </a:lnTo>
                      <a:lnTo>
                        <a:pt x="11" y="3"/>
                      </a:lnTo>
                      <a:lnTo>
                        <a:pt x="12" y="5"/>
                      </a:lnTo>
                      <a:lnTo>
                        <a:pt x="13" y="6"/>
                      </a:lnTo>
                      <a:lnTo>
                        <a:pt x="13" y="6"/>
                      </a:lnTo>
                      <a:lnTo>
                        <a:pt x="15" y="6"/>
                      </a:lnTo>
                      <a:lnTo>
                        <a:pt x="15" y="9"/>
                      </a:lnTo>
                      <a:lnTo>
                        <a:pt x="15" y="10"/>
                      </a:lnTo>
                      <a:lnTo>
                        <a:pt x="13" y="11"/>
                      </a:lnTo>
                      <a:lnTo>
                        <a:pt x="13" y="11"/>
                      </a:lnTo>
                      <a:lnTo>
                        <a:pt x="12" y="11"/>
                      </a:lnTo>
                      <a:lnTo>
                        <a:pt x="12" y="13"/>
                      </a:lnTo>
                      <a:lnTo>
                        <a:pt x="11" y="15"/>
                      </a:lnTo>
                      <a:lnTo>
                        <a:pt x="10" y="18"/>
                      </a:lnTo>
                      <a:lnTo>
                        <a:pt x="10" y="18"/>
                      </a:lnTo>
                      <a:lnTo>
                        <a:pt x="7" y="22"/>
                      </a:lnTo>
                      <a:lnTo>
                        <a:pt x="5" y="23"/>
                      </a:lnTo>
                      <a:lnTo>
                        <a:pt x="4" y="23"/>
                      </a:lnTo>
                      <a:lnTo>
                        <a:pt x="3" y="19"/>
                      </a:lnTo>
                      <a:lnTo>
                        <a:pt x="3" y="19"/>
                      </a:lnTo>
                      <a:lnTo>
                        <a:pt x="4" y="14"/>
                      </a:lnTo>
                      <a:lnTo>
                        <a:pt x="3" y="12"/>
                      </a:lnTo>
                      <a:lnTo>
                        <a:pt x="2" y="12"/>
                      </a:lnTo>
                      <a:lnTo>
                        <a:pt x="2" y="12"/>
                      </a:lnTo>
                      <a:lnTo>
                        <a:pt x="1" y="12"/>
                      </a:lnTo>
                      <a:lnTo>
                        <a:pt x="0" y="11"/>
                      </a:lnTo>
                      <a:lnTo>
                        <a:pt x="0" y="6"/>
                      </a:lnTo>
                      <a:lnTo>
                        <a:pt x="0" y="6"/>
                      </a:lnTo>
                      <a:lnTo>
                        <a:pt x="0" y="5"/>
                      </a:lnTo>
                      <a:lnTo>
                        <a:pt x="0" y="5"/>
                      </a:lnTo>
                      <a:lnTo>
                        <a:pt x="3" y="4"/>
                      </a:lnTo>
                      <a:lnTo>
                        <a:pt x="5" y="4"/>
                      </a:lnTo>
                      <a:lnTo>
                        <a:pt x="6" y="3"/>
                      </a:lnTo>
                      <a:lnTo>
                        <a:pt x="6" y="3"/>
                      </a:lnTo>
                      <a:lnTo>
                        <a:pt x="7" y="1"/>
                      </a:lnTo>
                      <a:lnTo>
                        <a:pt x="9" y="1"/>
                      </a:lnTo>
                      <a:lnTo>
                        <a:pt x="11" y="0"/>
                      </a:lnTo>
                      <a:lnTo>
                        <a:pt x="11"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65" name="Freeform 99"/>
                <p:cNvSpPr/>
                <p:nvPr/>
              </p:nvSpPr>
              <p:spPr bwMode="auto">
                <a:xfrm>
                  <a:off x="3797" y="1645"/>
                  <a:ext cx="5" cy="8"/>
                </a:xfrm>
                <a:custGeom>
                  <a:avLst/>
                  <a:gdLst>
                    <a:gd name="T0" fmla="*/ 1 w 5"/>
                    <a:gd name="T1" fmla="*/ 0 h 8"/>
                    <a:gd name="T2" fmla="*/ 1 w 5"/>
                    <a:gd name="T3" fmla="*/ 0 h 8"/>
                    <a:gd name="T4" fmla="*/ 0 w 5"/>
                    <a:gd name="T5" fmla="*/ 2 h 8"/>
                    <a:gd name="T6" fmla="*/ 0 w 5"/>
                    <a:gd name="T7" fmla="*/ 3 h 8"/>
                    <a:gd name="T8" fmla="*/ 1 w 5"/>
                    <a:gd name="T9" fmla="*/ 6 h 8"/>
                    <a:gd name="T10" fmla="*/ 1 w 5"/>
                    <a:gd name="T11" fmla="*/ 6 h 8"/>
                    <a:gd name="T12" fmla="*/ 2 w 5"/>
                    <a:gd name="T13" fmla="*/ 8 h 8"/>
                    <a:gd name="T14" fmla="*/ 3 w 5"/>
                    <a:gd name="T15" fmla="*/ 6 h 8"/>
                    <a:gd name="T16" fmla="*/ 4 w 5"/>
                    <a:gd name="T17" fmla="*/ 5 h 8"/>
                    <a:gd name="T18" fmla="*/ 5 w 5"/>
                    <a:gd name="T19" fmla="*/ 3 h 8"/>
                    <a:gd name="T20" fmla="*/ 5 w 5"/>
                    <a:gd name="T21" fmla="*/ 3 h 8"/>
                    <a:gd name="T22" fmla="*/ 4 w 5"/>
                    <a:gd name="T23" fmla="*/ 2 h 8"/>
                    <a:gd name="T24" fmla="*/ 3 w 5"/>
                    <a:gd name="T25" fmla="*/ 1 h 8"/>
                    <a:gd name="T26" fmla="*/ 1 w 5"/>
                    <a:gd name="T27" fmla="*/ 0 h 8"/>
                    <a:gd name="T28" fmla="*/ 1 w 5"/>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
                      <a:moveTo>
                        <a:pt x="1" y="0"/>
                      </a:moveTo>
                      <a:lnTo>
                        <a:pt x="1" y="0"/>
                      </a:lnTo>
                      <a:lnTo>
                        <a:pt x="0" y="2"/>
                      </a:lnTo>
                      <a:lnTo>
                        <a:pt x="0" y="3"/>
                      </a:lnTo>
                      <a:lnTo>
                        <a:pt x="1" y="6"/>
                      </a:lnTo>
                      <a:lnTo>
                        <a:pt x="1" y="6"/>
                      </a:lnTo>
                      <a:lnTo>
                        <a:pt x="2" y="8"/>
                      </a:lnTo>
                      <a:lnTo>
                        <a:pt x="3" y="6"/>
                      </a:lnTo>
                      <a:lnTo>
                        <a:pt x="4" y="5"/>
                      </a:lnTo>
                      <a:lnTo>
                        <a:pt x="5" y="3"/>
                      </a:lnTo>
                      <a:lnTo>
                        <a:pt x="5" y="3"/>
                      </a:lnTo>
                      <a:lnTo>
                        <a:pt x="4" y="2"/>
                      </a:lnTo>
                      <a:lnTo>
                        <a:pt x="3" y="1"/>
                      </a:lnTo>
                      <a:lnTo>
                        <a:pt x="1" y="0"/>
                      </a:lnTo>
                      <a:lnTo>
                        <a:pt x="1"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66" name="Freeform 100"/>
                <p:cNvSpPr/>
                <p:nvPr/>
              </p:nvSpPr>
              <p:spPr bwMode="auto">
                <a:xfrm>
                  <a:off x="3776" y="1670"/>
                  <a:ext cx="5" cy="18"/>
                </a:xfrm>
                <a:custGeom>
                  <a:avLst/>
                  <a:gdLst>
                    <a:gd name="T0" fmla="*/ 4 w 5"/>
                    <a:gd name="T1" fmla="*/ 0 h 18"/>
                    <a:gd name="T2" fmla="*/ 4 w 5"/>
                    <a:gd name="T3" fmla="*/ 0 h 18"/>
                    <a:gd name="T4" fmla="*/ 5 w 5"/>
                    <a:gd name="T5" fmla="*/ 9 h 18"/>
                    <a:gd name="T6" fmla="*/ 5 w 5"/>
                    <a:gd name="T7" fmla="*/ 15 h 18"/>
                    <a:gd name="T8" fmla="*/ 4 w 5"/>
                    <a:gd name="T9" fmla="*/ 18 h 18"/>
                    <a:gd name="T10" fmla="*/ 4 w 5"/>
                    <a:gd name="T11" fmla="*/ 18 h 18"/>
                    <a:gd name="T12" fmla="*/ 3 w 5"/>
                    <a:gd name="T13" fmla="*/ 17 h 18"/>
                    <a:gd name="T14" fmla="*/ 0 w 5"/>
                    <a:gd name="T15" fmla="*/ 15 h 18"/>
                    <a:gd name="T16" fmla="*/ 0 w 5"/>
                    <a:gd name="T17" fmla="*/ 10 h 18"/>
                    <a:gd name="T18" fmla="*/ 0 w 5"/>
                    <a:gd name="T19" fmla="*/ 6 h 18"/>
                    <a:gd name="T20" fmla="*/ 0 w 5"/>
                    <a:gd name="T21" fmla="*/ 6 h 18"/>
                    <a:gd name="T22" fmla="*/ 2 w 5"/>
                    <a:gd name="T23" fmla="*/ 2 h 18"/>
                    <a:gd name="T24" fmla="*/ 3 w 5"/>
                    <a:gd name="T25" fmla="*/ 0 h 18"/>
                    <a:gd name="T26" fmla="*/ 4 w 5"/>
                    <a:gd name="T27" fmla="*/ 0 h 18"/>
                    <a:gd name="T28" fmla="*/ 4 w 5"/>
                    <a:gd name="T29" fmla="*/ 0 h 18"/>
                    <a:gd name="T30" fmla="*/ 4 w 5"/>
                    <a:gd name="T3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18">
                      <a:moveTo>
                        <a:pt x="4" y="0"/>
                      </a:moveTo>
                      <a:lnTo>
                        <a:pt x="4" y="0"/>
                      </a:lnTo>
                      <a:lnTo>
                        <a:pt x="5" y="9"/>
                      </a:lnTo>
                      <a:lnTo>
                        <a:pt x="5" y="15"/>
                      </a:lnTo>
                      <a:lnTo>
                        <a:pt x="4" y="18"/>
                      </a:lnTo>
                      <a:lnTo>
                        <a:pt x="4" y="18"/>
                      </a:lnTo>
                      <a:lnTo>
                        <a:pt x="3" y="17"/>
                      </a:lnTo>
                      <a:lnTo>
                        <a:pt x="0" y="15"/>
                      </a:lnTo>
                      <a:lnTo>
                        <a:pt x="0" y="10"/>
                      </a:lnTo>
                      <a:lnTo>
                        <a:pt x="0" y="6"/>
                      </a:lnTo>
                      <a:lnTo>
                        <a:pt x="0" y="6"/>
                      </a:lnTo>
                      <a:lnTo>
                        <a:pt x="2" y="2"/>
                      </a:lnTo>
                      <a:lnTo>
                        <a:pt x="3" y="0"/>
                      </a:lnTo>
                      <a:lnTo>
                        <a:pt x="4" y="0"/>
                      </a:lnTo>
                      <a:lnTo>
                        <a:pt x="4" y="0"/>
                      </a:lnTo>
                      <a:lnTo>
                        <a:pt x="4"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67" name="Freeform 101"/>
                <p:cNvSpPr/>
                <p:nvPr/>
              </p:nvSpPr>
              <p:spPr bwMode="auto">
                <a:xfrm>
                  <a:off x="3758" y="1705"/>
                  <a:ext cx="5" cy="5"/>
                </a:xfrm>
                <a:custGeom>
                  <a:avLst/>
                  <a:gdLst>
                    <a:gd name="T0" fmla="*/ 5 w 5"/>
                    <a:gd name="T1" fmla="*/ 0 h 5"/>
                    <a:gd name="T2" fmla="*/ 5 w 5"/>
                    <a:gd name="T3" fmla="*/ 0 h 5"/>
                    <a:gd name="T4" fmla="*/ 5 w 5"/>
                    <a:gd name="T5" fmla="*/ 3 h 5"/>
                    <a:gd name="T6" fmla="*/ 5 w 5"/>
                    <a:gd name="T7" fmla="*/ 5 h 5"/>
                    <a:gd name="T8" fmla="*/ 3 w 5"/>
                    <a:gd name="T9" fmla="*/ 5 h 5"/>
                    <a:gd name="T10" fmla="*/ 3 w 5"/>
                    <a:gd name="T11" fmla="*/ 5 h 5"/>
                    <a:gd name="T12" fmla="*/ 0 w 5"/>
                    <a:gd name="T13" fmla="*/ 5 h 5"/>
                    <a:gd name="T14" fmla="*/ 0 w 5"/>
                    <a:gd name="T15" fmla="*/ 1 h 5"/>
                    <a:gd name="T16" fmla="*/ 0 w 5"/>
                    <a:gd name="T17" fmla="*/ 1 h 5"/>
                    <a:gd name="T18" fmla="*/ 1 w 5"/>
                    <a:gd name="T19" fmla="*/ 0 h 5"/>
                    <a:gd name="T20" fmla="*/ 2 w 5"/>
                    <a:gd name="T21" fmla="*/ 0 h 5"/>
                    <a:gd name="T22" fmla="*/ 5 w 5"/>
                    <a:gd name="T23" fmla="*/ 0 h 5"/>
                    <a:gd name="T24" fmla="*/ 5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5" y="0"/>
                      </a:moveTo>
                      <a:lnTo>
                        <a:pt x="5" y="0"/>
                      </a:lnTo>
                      <a:lnTo>
                        <a:pt x="5" y="3"/>
                      </a:lnTo>
                      <a:lnTo>
                        <a:pt x="5" y="5"/>
                      </a:lnTo>
                      <a:lnTo>
                        <a:pt x="3" y="5"/>
                      </a:lnTo>
                      <a:lnTo>
                        <a:pt x="3" y="5"/>
                      </a:lnTo>
                      <a:lnTo>
                        <a:pt x="0" y="5"/>
                      </a:lnTo>
                      <a:lnTo>
                        <a:pt x="0" y="1"/>
                      </a:lnTo>
                      <a:lnTo>
                        <a:pt x="0" y="1"/>
                      </a:lnTo>
                      <a:lnTo>
                        <a:pt x="1" y="0"/>
                      </a:lnTo>
                      <a:lnTo>
                        <a:pt x="2" y="0"/>
                      </a:lnTo>
                      <a:lnTo>
                        <a:pt x="5" y="0"/>
                      </a:lnTo>
                      <a:lnTo>
                        <a:pt x="5"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68" name="Freeform 102"/>
                <p:cNvSpPr/>
                <p:nvPr/>
              </p:nvSpPr>
              <p:spPr bwMode="auto">
                <a:xfrm>
                  <a:off x="3822" y="1653"/>
                  <a:ext cx="39" cy="50"/>
                </a:xfrm>
                <a:custGeom>
                  <a:avLst/>
                  <a:gdLst>
                    <a:gd name="T0" fmla="*/ 15 w 39"/>
                    <a:gd name="T1" fmla="*/ 9 h 50"/>
                    <a:gd name="T2" fmla="*/ 16 w 39"/>
                    <a:gd name="T3" fmla="*/ 4 h 50"/>
                    <a:gd name="T4" fmla="*/ 17 w 39"/>
                    <a:gd name="T5" fmla="*/ 3 h 50"/>
                    <a:gd name="T6" fmla="*/ 19 w 39"/>
                    <a:gd name="T7" fmla="*/ 5 h 50"/>
                    <a:gd name="T8" fmla="*/ 20 w 39"/>
                    <a:gd name="T9" fmla="*/ 11 h 50"/>
                    <a:gd name="T10" fmla="*/ 21 w 39"/>
                    <a:gd name="T11" fmla="*/ 12 h 50"/>
                    <a:gd name="T12" fmla="*/ 24 w 39"/>
                    <a:gd name="T13" fmla="*/ 12 h 50"/>
                    <a:gd name="T14" fmla="*/ 28 w 39"/>
                    <a:gd name="T15" fmla="*/ 10 h 50"/>
                    <a:gd name="T16" fmla="*/ 29 w 39"/>
                    <a:gd name="T17" fmla="*/ 7 h 50"/>
                    <a:gd name="T18" fmla="*/ 30 w 39"/>
                    <a:gd name="T19" fmla="*/ 0 h 50"/>
                    <a:gd name="T20" fmla="*/ 32 w 39"/>
                    <a:gd name="T21" fmla="*/ 1 h 50"/>
                    <a:gd name="T22" fmla="*/ 31 w 39"/>
                    <a:gd name="T23" fmla="*/ 18 h 50"/>
                    <a:gd name="T24" fmla="*/ 32 w 39"/>
                    <a:gd name="T25" fmla="*/ 33 h 50"/>
                    <a:gd name="T26" fmla="*/ 33 w 39"/>
                    <a:gd name="T27" fmla="*/ 34 h 50"/>
                    <a:gd name="T28" fmla="*/ 36 w 39"/>
                    <a:gd name="T29" fmla="*/ 36 h 50"/>
                    <a:gd name="T30" fmla="*/ 36 w 39"/>
                    <a:gd name="T31" fmla="*/ 40 h 50"/>
                    <a:gd name="T32" fmla="*/ 36 w 39"/>
                    <a:gd name="T33" fmla="*/ 46 h 50"/>
                    <a:gd name="T34" fmla="*/ 38 w 39"/>
                    <a:gd name="T35" fmla="*/ 46 h 50"/>
                    <a:gd name="T36" fmla="*/ 39 w 39"/>
                    <a:gd name="T37" fmla="*/ 48 h 50"/>
                    <a:gd name="T38" fmla="*/ 37 w 39"/>
                    <a:gd name="T39" fmla="*/ 50 h 50"/>
                    <a:gd name="T40" fmla="*/ 32 w 39"/>
                    <a:gd name="T41" fmla="*/ 49 h 50"/>
                    <a:gd name="T42" fmla="*/ 29 w 39"/>
                    <a:gd name="T43" fmla="*/ 48 h 50"/>
                    <a:gd name="T44" fmla="*/ 28 w 39"/>
                    <a:gd name="T45" fmla="*/ 47 h 50"/>
                    <a:gd name="T46" fmla="*/ 24 w 39"/>
                    <a:gd name="T47" fmla="*/ 48 h 50"/>
                    <a:gd name="T48" fmla="*/ 22 w 39"/>
                    <a:gd name="T49" fmla="*/ 46 h 50"/>
                    <a:gd name="T50" fmla="*/ 20 w 39"/>
                    <a:gd name="T51" fmla="*/ 39 h 50"/>
                    <a:gd name="T52" fmla="*/ 17 w 39"/>
                    <a:gd name="T53" fmla="*/ 34 h 50"/>
                    <a:gd name="T54" fmla="*/ 15 w 39"/>
                    <a:gd name="T55" fmla="*/ 32 h 50"/>
                    <a:gd name="T56" fmla="*/ 14 w 39"/>
                    <a:gd name="T57" fmla="*/ 26 h 50"/>
                    <a:gd name="T58" fmla="*/ 15 w 39"/>
                    <a:gd name="T59" fmla="*/ 16 h 50"/>
                    <a:gd name="T60" fmla="*/ 13 w 39"/>
                    <a:gd name="T61" fmla="*/ 15 h 50"/>
                    <a:gd name="T62" fmla="*/ 5 w 39"/>
                    <a:gd name="T63" fmla="*/ 15 h 50"/>
                    <a:gd name="T64" fmla="*/ 0 w 39"/>
                    <a:gd name="T65" fmla="*/ 12 h 50"/>
                    <a:gd name="T66" fmla="*/ 1 w 39"/>
                    <a:gd name="T67" fmla="*/ 11 h 50"/>
                    <a:gd name="T68" fmla="*/ 7 w 39"/>
                    <a:gd name="T69" fmla="*/ 10 h 50"/>
                    <a:gd name="T70" fmla="*/ 15 w 39"/>
                    <a:gd name="T71"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0">
                      <a:moveTo>
                        <a:pt x="15" y="9"/>
                      </a:moveTo>
                      <a:lnTo>
                        <a:pt x="15" y="9"/>
                      </a:lnTo>
                      <a:lnTo>
                        <a:pt x="15" y="6"/>
                      </a:lnTo>
                      <a:lnTo>
                        <a:pt x="16" y="4"/>
                      </a:lnTo>
                      <a:lnTo>
                        <a:pt x="17" y="3"/>
                      </a:lnTo>
                      <a:lnTo>
                        <a:pt x="17" y="3"/>
                      </a:lnTo>
                      <a:lnTo>
                        <a:pt x="18" y="4"/>
                      </a:lnTo>
                      <a:lnTo>
                        <a:pt x="19" y="5"/>
                      </a:lnTo>
                      <a:lnTo>
                        <a:pt x="19" y="8"/>
                      </a:lnTo>
                      <a:lnTo>
                        <a:pt x="20" y="11"/>
                      </a:lnTo>
                      <a:lnTo>
                        <a:pt x="21" y="12"/>
                      </a:lnTo>
                      <a:lnTo>
                        <a:pt x="21" y="12"/>
                      </a:lnTo>
                      <a:lnTo>
                        <a:pt x="21" y="12"/>
                      </a:lnTo>
                      <a:lnTo>
                        <a:pt x="24" y="12"/>
                      </a:lnTo>
                      <a:lnTo>
                        <a:pt x="27" y="12"/>
                      </a:lnTo>
                      <a:lnTo>
                        <a:pt x="28" y="10"/>
                      </a:lnTo>
                      <a:lnTo>
                        <a:pt x="29" y="7"/>
                      </a:lnTo>
                      <a:lnTo>
                        <a:pt x="29" y="7"/>
                      </a:lnTo>
                      <a:lnTo>
                        <a:pt x="29" y="2"/>
                      </a:lnTo>
                      <a:lnTo>
                        <a:pt x="30" y="0"/>
                      </a:lnTo>
                      <a:lnTo>
                        <a:pt x="31" y="0"/>
                      </a:lnTo>
                      <a:lnTo>
                        <a:pt x="32" y="1"/>
                      </a:lnTo>
                      <a:lnTo>
                        <a:pt x="32" y="1"/>
                      </a:lnTo>
                      <a:lnTo>
                        <a:pt x="31" y="18"/>
                      </a:lnTo>
                      <a:lnTo>
                        <a:pt x="31" y="29"/>
                      </a:lnTo>
                      <a:lnTo>
                        <a:pt x="32" y="33"/>
                      </a:lnTo>
                      <a:lnTo>
                        <a:pt x="33" y="34"/>
                      </a:lnTo>
                      <a:lnTo>
                        <a:pt x="33" y="34"/>
                      </a:lnTo>
                      <a:lnTo>
                        <a:pt x="36" y="35"/>
                      </a:lnTo>
                      <a:lnTo>
                        <a:pt x="36" y="36"/>
                      </a:lnTo>
                      <a:lnTo>
                        <a:pt x="36" y="40"/>
                      </a:lnTo>
                      <a:lnTo>
                        <a:pt x="36" y="40"/>
                      </a:lnTo>
                      <a:lnTo>
                        <a:pt x="36" y="45"/>
                      </a:lnTo>
                      <a:lnTo>
                        <a:pt x="36" y="46"/>
                      </a:lnTo>
                      <a:lnTo>
                        <a:pt x="38" y="46"/>
                      </a:lnTo>
                      <a:lnTo>
                        <a:pt x="38" y="46"/>
                      </a:lnTo>
                      <a:lnTo>
                        <a:pt x="39" y="46"/>
                      </a:lnTo>
                      <a:lnTo>
                        <a:pt x="39" y="48"/>
                      </a:lnTo>
                      <a:lnTo>
                        <a:pt x="38" y="49"/>
                      </a:lnTo>
                      <a:lnTo>
                        <a:pt x="37" y="50"/>
                      </a:lnTo>
                      <a:lnTo>
                        <a:pt x="37" y="50"/>
                      </a:lnTo>
                      <a:lnTo>
                        <a:pt x="32" y="49"/>
                      </a:lnTo>
                      <a:lnTo>
                        <a:pt x="30" y="49"/>
                      </a:lnTo>
                      <a:lnTo>
                        <a:pt x="29" y="48"/>
                      </a:lnTo>
                      <a:lnTo>
                        <a:pt x="29" y="48"/>
                      </a:lnTo>
                      <a:lnTo>
                        <a:pt x="28" y="47"/>
                      </a:lnTo>
                      <a:lnTo>
                        <a:pt x="27" y="48"/>
                      </a:lnTo>
                      <a:lnTo>
                        <a:pt x="24" y="48"/>
                      </a:lnTo>
                      <a:lnTo>
                        <a:pt x="22" y="46"/>
                      </a:lnTo>
                      <a:lnTo>
                        <a:pt x="22" y="46"/>
                      </a:lnTo>
                      <a:lnTo>
                        <a:pt x="21" y="43"/>
                      </a:lnTo>
                      <a:lnTo>
                        <a:pt x="20" y="39"/>
                      </a:lnTo>
                      <a:lnTo>
                        <a:pt x="19" y="36"/>
                      </a:lnTo>
                      <a:lnTo>
                        <a:pt x="17" y="34"/>
                      </a:lnTo>
                      <a:lnTo>
                        <a:pt x="17" y="34"/>
                      </a:lnTo>
                      <a:lnTo>
                        <a:pt x="15" y="32"/>
                      </a:lnTo>
                      <a:lnTo>
                        <a:pt x="14" y="26"/>
                      </a:lnTo>
                      <a:lnTo>
                        <a:pt x="14" y="26"/>
                      </a:lnTo>
                      <a:lnTo>
                        <a:pt x="15" y="19"/>
                      </a:lnTo>
                      <a:lnTo>
                        <a:pt x="15" y="16"/>
                      </a:lnTo>
                      <a:lnTo>
                        <a:pt x="14" y="16"/>
                      </a:lnTo>
                      <a:lnTo>
                        <a:pt x="13" y="15"/>
                      </a:lnTo>
                      <a:lnTo>
                        <a:pt x="13" y="15"/>
                      </a:lnTo>
                      <a:lnTo>
                        <a:pt x="5" y="15"/>
                      </a:lnTo>
                      <a:lnTo>
                        <a:pt x="2" y="14"/>
                      </a:lnTo>
                      <a:lnTo>
                        <a:pt x="0" y="12"/>
                      </a:lnTo>
                      <a:lnTo>
                        <a:pt x="0" y="12"/>
                      </a:lnTo>
                      <a:lnTo>
                        <a:pt x="1" y="11"/>
                      </a:lnTo>
                      <a:lnTo>
                        <a:pt x="2" y="10"/>
                      </a:lnTo>
                      <a:lnTo>
                        <a:pt x="7" y="10"/>
                      </a:lnTo>
                      <a:lnTo>
                        <a:pt x="15" y="9"/>
                      </a:lnTo>
                      <a:lnTo>
                        <a:pt x="15" y="9"/>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69" name="Freeform 103"/>
                <p:cNvSpPr/>
                <p:nvPr/>
              </p:nvSpPr>
              <p:spPr bwMode="auto">
                <a:xfrm>
                  <a:off x="3757" y="1704"/>
                  <a:ext cx="6" cy="4"/>
                </a:xfrm>
                <a:custGeom>
                  <a:avLst/>
                  <a:gdLst>
                    <a:gd name="T0" fmla="*/ 4 w 6"/>
                    <a:gd name="T1" fmla="*/ 1 h 4"/>
                    <a:gd name="T2" fmla="*/ 4 w 6"/>
                    <a:gd name="T3" fmla="*/ 1 h 4"/>
                    <a:gd name="T4" fmla="*/ 6 w 6"/>
                    <a:gd name="T5" fmla="*/ 2 h 4"/>
                    <a:gd name="T6" fmla="*/ 4 w 6"/>
                    <a:gd name="T7" fmla="*/ 3 h 4"/>
                    <a:gd name="T8" fmla="*/ 3 w 6"/>
                    <a:gd name="T9" fmla="*/ 4 h 4"/>
                    <a:gd name="T10" fmla="*/ 3 w 6"/>
                    <a:gd name="T11" fmla="*/ 4 h 4"/>
                    <a:gd name="T12" fmla="*/ 0 w 6"/>
                    <a:gd name="T13" fmla="*/ 3 h 4"/>
                    <a:gd name="T14" fmla="*/ 0 w 6"/>
                    <a:gd name="T15" fmla="*/ 2 h 4"/>
                    <a:gd name="T16" fmla="*/ 0 w 6"/>
                    <a:gd name="T17" fmla="*/ 2 h 4"/>
                    <a:gd name="T18" fmla="*/ 1 w 6"/>
                    <a:gd name="T19" fmla="*/ 1 h 4"/>
                    <a:gd name="T20" fmla="*/ 2 w 6"/>
                    <a:gd name="T21" fmla="*/ 0 h 4"/>
                    <a:gd name="T22" fmla="*/ 4 w 6"/>
                    <a:gd name="T23" fmla="*/ 1 h 4"/>
                    <a:gd name="T24" fmla="*/ 4 w 6"/>
                    <a:gd name="T2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4" y="1"/>
                      </a:moveTo>
                      <a:lnTo>
                        <a:pt x="4" y="1"/>
                      </a:lnTo>
                      <a:lnTo>
                        <a:pt x="6" y="2"/>
                      </a:lnTo>
                      <a:lnTo>
                        <a:pt x="4" y="3"/>
                      </a:lnTo>
                      <a:lnTo>
                        <a:pt x="3" y="4"/>
                      </a:lnTo>
                      <a:lnTo>
                        <a:pt x="3" y="4"/>
                      </a:lnTo>
                      <a:lnTo>
                        <a:pt x="0" y="3"/>
                      </a:lnTo>
                      <a:lnTo>
                        <a:pt x="0" y="2"/>
                      </a:lnTo>
                      <a:lnTo>
                        <a:pt x="0" y="2"/>
                      </a:lnTo>
                      <a:lnTo>
                        <a:pt x="1" y="1"/>
                      </a:lnTo>
                      <a:lnTo>
                        <a:pt x="2" y="0"/>
                      </a:lnTo>
                      <a:lnTo>
                        <a:pt x="4" y="1"/>
                      </a:lnTo>
                      <a:lnTo>
                        <a:pt x="4"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70" name="Freeform 104"/>
                <p:cNvSpPr/>
                <p:nvPr/>
              </p:nvSpPr>
              <p:spPr bwMode="auto">
                <a:xfrm>
                  <a:off x="3836" y="1761"/>
                  <a:ext cx="4" cy="4"/>
                </a:xfrm>
                <a:custGeom>
                  <a:avLst/>
                  <a:gdLst>
                    <a:gd name="T0" fmla="*/ 4 w 4"/>
                    <a:gd name="T1" fmla="*/ 1 h 4"/>
                    <a:gd name="T2" fmla="*/ 4 w 4"/>
                    <a:gd name="T3" fmla="*/ 1 h 4"/>
                    <a:gd name="T4" fmla="*/ 4 w 4"/>
                    <a:gd name="T5" fmla="*/ 3 h 4"/>
                    <a:gd name="T6" fmla="*/ 4 w 4"/>
                    <a:gd name="T7" fmla="*/ 4 h 4"/>
                    <a:gd name="T8" fmla="*/ 2 w 4"/>
                    <a:gd name="T9" fmla="*/ 4 h 4"/>
                    <a:gd name="T10" fmla="*/ 2 w 4"/>
                    <a:gd name="T11" fmla="*/ 4 h 4"/>
                    <a:gd name="T12" fmla="*/ 0 w 4"/>
                    <a:gd name="T13" fmla="*/ 4 h 4"/>
                    <a:gd name="T14" fmla="*/ 0 w 4"/>
                    <a:gd name="T15" fmla="*/ 3 h 4"/>
                    <a:gd name="T16" fmla="*/ 0 w 4"/>
                    <a:gd name="T17" fmla="*/ 1 h 4"/>
                    <a:gd name="T18" fmla="*/ 0 w 4"/>
                    <a:gd name="T19" fmla="*/ 1 h 4"/>
                    <a:gd name="T20" fmla="*/ 1 w 4"/>
                    <a:gd name="T21" fmla="*/ 0 h 4"/>
                    <a:gd name="T22" fmla="*/ 2 w 4"/>
                    <a:gd name="T23" fmla="*/ 0 h 4"/>
                    <a:gd name="T24" fmla="*/ 4 w 4"/>
                    <a:gd name="T25" fmla="*/ 1 h 4"/>
                    <a:gd name="T26" fmla="*/ 4 w 4"/>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4" y="1"/>
                      </a:moveTo>
                      <a:lnTo>
                        <a:pt x="4" y="1"/>
                      </a:lnTo>
                      <a:lnTo>
                        <a:pt x="4" y="3"/>
                      </a:lnTo>
                      <a:lnTo>
                        <a:pt x="4" y="4"/>
                      </a:lnTo>
                      <a:lnTo>
                        <a:pt x="2" y="4"/>
                      </a:lnTo>
                      <a:lnTo>
                        <a:pt x="2" y="4"/>
                      </a:lnTo>
                      <a:lnTo>
                        <a:pt x="0" y="4"/>
                      </a:lnTo>
                      <a:lnTo>
                        <a:pt x="0" y="3"/>
                      </a:lnTo>
                      <a:lnTo>
                        <a:pt x="0" y="1"/>
                      </a:lnTo>
                      <a:lnTo>
                        <a:pt x="0" y="1"/>
                      </a:lnTo>
                      <a:lnTo>
                        <a:pt x="1" y="0"/>
                      </a:lnTo>
                      <a:lnTo>
                        <a:pt x="2" y="0"/>
                      </a:lnTo>
                      <a:lnTo>
                        <a:pt x="4" y="1"/>
                      </a:lnTo>
                      <a:lnTo>
                        <a:pt x="4"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71" name="Freeform 105"/>
                <p:cNvSpPr/>
                <p:nvPr/>
              </p:nvSpPr>
              <p:spPr bwMode="auto">
                <a:xfrm>
                  <a:off x="3836" y="1769"/>
                  <a:ext cx="20" cy="36"/>
                </a:xfrm>
                <a:custGeom>
                  <a:avLst/>
                  <a:gdLst>
                    <a:gd name="T0" fmla="*/ 1 w 20"/>
                    <a:gd name="T1" fmla="*/ 0 h 36"/>
                    <a:gd name="T2" fmla="*/ 1 w 20"/>
                    <a:gd name="T3" fmla="*/ 0 h 36"/>
                    <a:gd name="T4" fmla="*/ 0 w 20"/>
                    <a:gd name="T5" fmla="*/ 3 h 36"/>
                    <a:gd name="T6" fmla="*/ 0 w 20"/>
                    <a:gd name="T7" fmla="*/ 6 h 36"/>
                    <a:gd name="T8" fmla="*/ 0 w 20"/>
                    <a:gd name="T9" fmla="*/ 9 h 36"/>
                    <a:gd name="T10" fmla="*/ 1 w 20"/>
                    <a:gd name="T11" fmla="*/ 10 h 36"/>
                    <a:gd name="T12" fmla="*/ 1 w 20"/>
                    <a:gd name="T13" fmla="*/ 10 h 36"/>
                    <a:gd name="T14" fmla="*/ 5 w 20"/>
                    <a:gd name="T15" fmla="*/ 10 h 36"/>
                    <a:gd name="T16" fmla="*/ 6 w 20"/>
                    <a:gd name="T17" fmla="*/ 10 h 36"/>
                    <a:gd name="T18" fmla="*/ 6 w 20"/>
                    <a:gd name="T19" fmla="*/ 13 h 36"/>
                    <a:gd name="T20" fmla="*/ 6 w 20"/>
                    <a:gd name="T21" fmla="*/ 13 h 36"/>
                    <a:gd name="T22" fmla="*/ 6 w 20"/>
                    <a:gd name="T23" fmla="*/ 14 h 36"/>
                    <a:gd name="T24" fmla="*/ 5 w 20"/>
                    <a:gd name="T25" fmla="*/ 15 h 36"/>
                    <a:gd name="T26" fmla="*/ 3 w 20"/>
                    <a:gd name="T27" fmla="*/ 15 h 36"/>
                    <a:gd name="T28" fmla="*/ 3 w 20"/>
                    <a:gd name="T29" fmla="*/ 18 h 36"/>
                    <a:gd name="T30" fmla="*/ 3 w 20"/>
                    <a:gd name="T31" fmla="*/ 18 h 36"/>
                    <a:gd name="T32" fmla="*/ 3 w 20"/>
                    <a:gd name="T33" fmla="*/ 30 h 36"/>
                    <a:gd name="T34" fmla="*/ 4 w 20"/>
                    <a:gd name="T35" fmla="*/ 34 h 36"/>
                    <a:gd name="T36" fmla="*/ 5 w 20"/>
                    <a:gd name="T37" fmla="*/ 35 h 36"/>
                    <a:gd name="T38" fmla="*/ 6 w 20"/>
                    <a:gd name="T39" fmla="*/ 36 h 36"/>
                    <a:gd name="T40" fmla="*/ 6 w 20"/>
                    <a:gd name="T41" fmla="*/ 36 h 36"/>
                    <a:gd name="T42" fmla="*/ 8 w 20"/>
                    <a:gd name="T43" fmla="*/ 35 h 36"/>
                    <a:gd name="T44" fmla="*/ 10 w 20"/>
                    <a:gd name="T45" fmla="*/ 34 h 36"/>
                    <a:gd name="T46" fmla="*/ 11 w 20"/>
                    <a:gd name="T47" fmla="*/ 32 h 36"/>
                    <a:gd name="T48" fmla="*/ 15 w 20"/>
                    <a:gd name="T49" fmla="*/ 30 h 36"/>
                    <a:gd name="T50" fmla="*/ 15 w 20"/>
                    <a:gd name="T51" fmla="*/ 30 h 36"/>
                    <a:gd name="T52" fmla="*/ 18 w 20"/>
                    <a:gd name="T53" fmla="*/ 28 h 36"/>
                    <a:gd name="T54" fmla="*/ 19 w 20"/>
                    <a:gd name="T55" fmla="*/ 25 h 36"/>
                    <a:gd name="T56" fmla="*/ 20 w 20"/>
                    <a:gd name="T57" fmla="*/ 23 h 36"/>
                    <a:gd name="T58" fmla="*/ 18 w 20"/>
                    <a:gd name="T59" fmla="*/ 22 h 36"/>
                    <a:gd name="T60" fmla="*/ 18 w 20"/>
                    <a:gd name="T61" fmla="*/ 22 h 36"/>
                    <a:gd name="T62" fmla="*/ 16 w 20"/>
                    <a:gd name="T63" fmla="*/ 21 h 36"/>
                    <a:gd name="T64" fmla="*/ 14 w 20"/>
                    <a:gd name="T65" fmla="*/ 18 h 36"/>
                    <a:gd name="T66" fmla="*/ 14 w 20"/>
                    <a:gd name="T67" fmla="*/ 15 h 36"/>
                    <a:gd name="T68" fmla="*/ 13 w 20"/>
                    <a:gd name="T69" fmla="*/ 11 h 36"/>
                    <a:gd name="T70" fmla="*/ 13 w 20"/>
                    <a:gd name="T71" fmla="*/ 11 h 36"/>
                    <a:gd name="T72" fmla="*/ 14 w 20"/>
                    <a:gd name="T73" fmla="*/ 6 h 36"/>
                    <a:gd name="T74" fmla="*/ 15 w 20"/>
                    <a:gd name="T75" fmla="*/ 4 h 36"/>
                    <a:gd name="T76" fmla="*/ 17 w 20"/>
                    <a:gd name="T77" fmla="*/ 4 h 36"/>
                    <a:gd name="T78" fmla="*/ 17 w 20"/>
                    <a:gd name="T79" fmla="*/ 4 h 36"/>
                    <a:gd name="T80" fmla="*/ 20 w 20"/>
                    <a:gd name="T81" fmla="*/ 3 h 36"/>
                    <a:gd name="T82" fmla="*/ 20 w 20"/>
                    <a:gd name="T83" fmla="*/ 1 h 36"/>
                    <a:gd name="T84" fmla="*/ 20 w 20"/>
                    <a:gd name="T85" fmla="*/ 1 h 36"/>
                    <a:gd name="T86" fmla="*/ 19 w 20"/>
                    <a:gd name="T87" fmla="*/ 0 h 36"/>
                    <a:gd name="T88" fmla="*/ 17 w 20"/>
                    <a:gd name="T89" fmla="*/ 0 h 36"/>
                    <a:gd name="T90" fmla="*/ 10 w 20"/>
                    <a:gd name="T91" fmla="*/ 0 h 36"/>
                    <a:gd name="T92" fmla="*/ 1 w 20"/>
                    <a:gd name="T93" fmla="*/ 0 h 36"/>
                    <a:gd name="T94" fmla="*/ 1 w 20"/>
                    <a:gd name="T9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 h="36">
                      <a:moveTo>
                        <a:pt x="1" y="0"/>
                      </a:moveTo>
                      <a:lnTo>
                        <a:pt x="1" y="0"/>
                      </a:lnTo>
                      <a:lnTo>
                        <a:pt x="0" y="3"/>
                      </a:lnTo>
                      <a:lnTo>
                        <a:pt x="0" y="6"/>
                      </a:lnTo>
                      <a:lnTo>
                        <a:pt x="0" y="9"/>
                      </a:lnTo>
                      <a:lnTo>
                        <a:pt x="1" y="10"/>
                      </a:lnTo>
                      <a:lnTo>
                        <a:pt x="1" y="10"/>
                      </a:lnTo>
                      <a:lnTo>
                        <a:pt x="5" y="10"/>
                      </a:lnTo>
                      <a:lnTo>
                        <a:pt x="6" y="10"/>
                      </a:lnTo>
                      <a:lnTo>
                        <a:pt x="6" y="13"/>
                      </a:lnTo>
                      <a:lnTo>
                        <a:pt x="6" y="13"/>
                      </a:lnTo>
                      <a:lnTo>
                        <a:pt x="6" y="14"/>
                      </a:lnTo>
                      <a:lnTo>
                        <a:pt x="5" y="15"/>
                      </a:lnTo>
                      <a:lnTo>
                        <a:pt x="3" y="15"/>
                      </a:lnTo>
                      <a:lnTo>
                        <a:pt x="3" y="18"/>
                      </a:lnTo>
                      <a:lnTo>
                        <a:pt x="3" y="18"/>
                      </a:lnTo>
                      <a:lnTo>
                        <a:pt x="3" y="30"/>
                      </a:lnTo>
                      <a:lnTo>
                        <a:pt x="4" y="34"/>
                      </a:lnTo>
                      <a:lnTo>
                        <a:pt x="5" y="35"/>
                      </a:lnTo>
                      <a:lnTo>
                        <a:pt x="6" y="36"/>
                      </a:lnTo>
                      <a:lnTo>
                        <a:pt x="6" y="36"/>
                      </a:lnTo>
                      <a:lnTo>
                        <a:pt x="8" y="35"/>
                      </a:lnTo>
                      <a:lnTo>
                        <a:pt x="10" y="34"/>
                      </a:lnTo>
                      <a:lnTo>
                        <a:pt x="11" y="32"/>
                      </a:lnTo>
                      <a:lnTo>
                        <a:pt x="15" y="30"/>
                      </a:lnTo>
                      <a:lnTo>
                        <a:pt x="15" y="30"/>
                      </a:lnTo>
                      <a:lnTo>
                        <a:pt x="18" y="28"/>
                      </a:lnTo>
                      <a:lnTo>
                        <a:pt x="19" y="25"/>
                      </a:lnTo>
                      <a:lnTo>
                        <a:pt x="20" y="23"/>
                      </a:lnTo>
                      <a:lnTo>
                        <a:pt x="18" y="22"/>
                      </a:lnTo>
                      <a:lnTo>
                        <a:pt x="18" y="22"/>
                      </a:lnTo>
                      <a:lnTo>
                        <a:pt x="16" y="21"/>
                      </a:lnTo>
                      <a:lnTo>
                        <a:pt x="14" y="18"/>
                      </a:lnTo>
                      <a:lnTo>
                        <a:pt x="14" y="15"/>
                      </a:lnTo>
                      <a:lnTo>
                        <a:pt x="13" y="11"/>
                      </a:lnTo>
                      <a:lnTo>
                        <a:pt x="13" y="11"/>
                      </a:lnTo>
                      <a:lnTo>
                        <a:pt x="14" y="6"/>
                      </a:lnTo>
                      <a:lnTo>
                        <a:pt x="15" y="4"/>
                      </a:lnTo>
                      <a:lnTo>
                        <a:pt x="17" y="4"/>
                      </a:lnTo>
                      <a:lnTo>
                        <a:pt x="17" y="4"/>
                      </a:lnTo>
                      <a:lnTo>
                        <a:pt x="20" y="3"/>
                      </a:lnTo>
                      <a:lnTo>
                        <a:pt x="20" y="1"/>
                      </a:lnTo>
                      <a:lnTo>
                        <a:pt x="20" y="1"/>
                      </a:lnTo>
                      <a:lnTo>
                        <a:pt x="19" y="0"/>
                      </a:lnTo>
                      <a:lnTo>
                        <a:pt x="17" y="0"/>
                      </a:lnTo>
                      <a:lnTo>
                        <a:pt x="10" y="0"/>
                      </a:lnTo>
                      <a:lnTo>
                        <a:pt x="1" y="0"/>
                      </a:lnTo>
                      <a:lnTo>
                        <a:pt x="1"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72" name="Freeform 106"/>
                <p:cNvSpPr/>
                <p:nvPr/>
              </p:nvSpPr>
              <p:spPr bwMode="auto">
                <a:xfrm>
                  <a:off x="3832" y="1792"/>
                  <a:ext cx="5" cy="6"/>
                </a:xfrm>
                <a:custGeom>
                  <a:avLst/>
                  <a:gdLst>
                    <a:gd name="T0" fmla="*/ 0 w 5"/>
                    <a:gd name="T1" fmla="*/ 2 h 6"/>
                    <a:gd name="T2" fmla="*/ 0 w 5"/>
                    <a:gd name="T3" fmla="*/ 2 h 6"/>
                    <a:gd name="T4" fmla="*/ 0 w 5"/>
                    <a:gd name="T5" fmla="*/ 5 h 6"/>
                    <a:gd name="T6" fmla="*/ 1 w 5"/>
                    <a:gd name="T7" fmla="*/ 5 h 6"/>
                    <a:gd name="T8" fmla="*/ 3 w 5"/>
                    <a:gd name="T9" fmla="*/ 6 h 6"/>
                    <a:gd name="T10" fmla="*/ 3 w 5"/>
                    <a:gd name="T11" fmla="*/ 6 h 6"/>
                    <a:gd name="T12" fmla="*/ 4 w 5"/>
                    <a:gd name="T13" fmla="*/ 5 h 6"/>
                    <a:gd name="T14" fmla="*/ 4 w 5"/>
                    <a:gd name="T15" fmla="*/ 4 h 6"/>
                    <a:gd name="T16" fmla="*/ 5 w 5"/>
                    <a:gd name="T17" fmla="*/ 1 h 6"/>
                    <a:gd name="T18" fmla="*/ 5 w 5"/>
                    <a:gd name="T19" fmla="*/ 1 h 6"/>
                    <a:gd name="T20" fmla="*/ 4 w 5"/>
                    <a:gd name="T21" fmla="*/ 0 h 6"/>
                    <a:gd name="T22" fmla="*/ 3 w 5"/>
                    <a:gd name="T23" fmla="*/ 0 h 6"/>
                    <a:gd name="T24" fmla="*/ 0 w 5"/>
                    <a:gd name="T25" fmla="*/ 2 h 6"/>
                    <a:gd name="T26" fmla="*/ 0 w 5"/>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0" y="2"/>
                      </a:moveTo>
                      <a:lnTo>
                        <a:pt x="0" y="2"/>
                      </a:lnTo>
                      <a:lnTo>
                        <a:pt x="0" y="5"/>
                      </a:lnTo>
                      <a:lnTo>
                        <a:pt x="1" y="5"/>
                      </a:lnTo>
                      <a:lnTo>
                        <a:pt x="3" y="6"/>
                      </a:lnTo>
                      <a:lnTo>
                        <a:pt x="3" y="6"/>
                      </a:lnTo>
                      <a:lnTo>
                        <a:pt x="4" y="5"/>
                      </a:lnTo>
                      <a:lnTo>
                        <a:pt x="4" y="4"/>
                      </a:lnTo>
                      <a:lnTo>
                        <a:pt x="5" y="1"/>
                      </a:lnTo>
                      <a:lnTo>
                        <a:pt x="5" y="1"/>
                      </a:lnTo>
                      <a:lnTo>
                        <a:pt x="4" y="0"/>
                      </a:lnTo>
                      <a:lnTo>
                        <a:pt x="3" y="0"/>
                      </a:lnTo>
                      <a:lnTo>
                        <a:pt x="0" y="2"/>
                      </a:lnTo>
                      <a:lnTo>
                        <a:pt x="0" y="2"/>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73" name="Freeform 107"/>
                <p:cNvSpPr/>
                <p:nvPr/>
              </p:nvSpPr>
              <p:spPr bwMode="auto">
                <a:xfrm>
                  <a:off x="3843" y="1829"/>
                  <a:ext cx="3" cy="4"/>
                </a:xfrm>
                <a:custGeom>
                  <a:avLst/>
                  <a:gdLst>
                    <a:gd name="T0" fmla="*/ 0 w 3"/>
                    <a:gd name="T1" fmla="*/ 0 h 4"/>
                    <a:gd name="T2" fmla="*/ 0 w 3"/>
                    <a:gd name="T3" fmla="*/ 0 h 4"/>
                    <a:gd name="T4" fmla="*/ 0 w 3"/>
                    <a:gd name="T5" fmla="*/ 1 h 4"/>
                    <a:gd name="T6" fmla="*/ 1 w 3"/>
                    <a:gd name="T7" fmla="*/ 3 h 4"/>
                    <a:gd name="T8" fmla="*/ 2 w 3"/>
                    <a:gd name="T9" fmla="*/ 4 h 4"/>
                    <a:gd name="T10" fmla="*/ 3 w 3"/>
                    <a:gd name="T11" fmla="*/ 3 h 4"/>
                    <a:gd name="T12" fmla="*/ 3 w 3"/>
                    <a:gd name="T13" fmla="*/ 3 h 4"/>
                    <a:gd name="T14" fmla="*/ 3 w 3"/>
                    <a:gd name="T15" fmla="*/ 1 h 4"/>
                    <a:gd name="T16" fmla="*/ 3 w 3"/>
                    <a:gd name="T17" fmla="*/ 0 h 4"/>
                    <a:gd name="T18" fmla="*/ 0 w 3"/>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0" y="0"/>
                      </a:moveTo>
                      <a:lnTo>
                        <a:pt x="0" y="0"/>
                      </a:lnTo>
                      <a:lnTo>
                        <a:pt x="0" y="1"/>
                      </a:lnTo>
                      <a:lnTo>
                        <a:pt x="1" y="3"/>
                      </a:lnTo>
                      <a:lnTo>
                        <a:pt x="2" y="4"/>
                      </a:lnTo>
                      <a:lnTo>
                        <a:pt x="3" y="3"/>
                      </a:lnTo>
                      <a:lnTo>
                        <a:pt x="3" y="3"/>
                      </a:lnTo>
                      <a:lnTo>
                        <a:pt x="3" y="1"/>
                      </a:lnTo>
                      <a:lnTo>
                        <a:pt x="3" y="0"/>
                      </a:lnTo>
                      <a:lnTo>
                        <a:pt x="0"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74" name="Freeform 108"/>
                <p:cNvSpPr/>
                <p:nvPr/>
              </p:nvSpPr>
              <p:spPr bwMode="auto">
                <a:xfrm>
                  <a:off x="3850" y="1832"/>
                  <a:ext cx="4" cy="5"/>
                </a:xfrm>
                <a:custGeom>
                  <a:avLst/>
                  <a:gdLst>
                    <a:gd name="T0" fmla="*/ 2 w 4"/>
                    <a:gd name="T1" fmla="*/ 0 h 5"/>
                    <a:gd name="T2" fmla="*/ 2 w 4"/>
                    <a:gd name="T3" fmla="*/ 0 h 5"/>
                    <a:gd name="T4" fmla="*/ 0 w 4"/>
                    <a:gd name="T5" fmla="*/ 4 h 5"/>
                    <a:gd name="T6" fmla="*/ 1 w 4"/>
                    <a:gd name="T7" fmla="*/ 5 h 5"/>
                    <a:gd name="T8" fmla="*/ 2 w 4"/>
                    <a:gd name="T9" fmla="*/ 5 h 5"/>
                    <a:gd name="T10" fmla="*/ 2 w 4"/>
                    <a:gd name="T11" fmla="*/ 5 h 5"/>
                    <a:gd name="T12" fmla="*/ 3 w 4"/>
                    <a:gd name="T13" fmla="*/ 4 h 5"/>
                    <a:gd name="T14" fmla="*/ 4 w 4"/>
                    <a:gd name="T15" fmla="*/ 2 h 5"/>
                    <a:gd name="T16" fmla="*/ 4 w 4"/>
                    <a:gd name="T17" fmla="*/ 0 h 5"/>
                    <a:gd name="T18" fmla="*/ 2 w 4"/>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0"/>
                      </a:moveTo>
                      <a:lnTo>
                        <a:pt x="2" y="0"/>
                      </a:lnTo>
                      <a:lnTo>
                        <a:pt x="0" y="4"/>
                      </a:lnTo>
                      <a:lnTo>
                        <a:pt x="1" y="5"/>
                      </a:lnTo>
                      <a:lnTo>
                        <a:pt x="2" y="5"/>
                      </a:lnTo>
                      <a:lnTo>
                        <a:pt x="2" y="5"/>
                      </a:lnTo>
                      <a:lnTo>
                        <a:pt x="3" y="4"/>
                      </a:lnTo>
                      <a:lnTo>
                        <a:pt x="4" y="2"/>
                      </a:lnTo>
                      <a:lnTo>
                        <a:pt x="4" y="0"/>
                      </a:lnTo>
                      <a:lnTo>
                        <a:pt x="2"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75" name="Freeform 109"/>
                <p:cNvSpPr/>
                <p:nvPr/>
              </p:nvSpPr>
              <p:spPr bwMode="auto">
                <a:xfrm>
                  <a:off x="3827" y="1839"/>
                  <a:ext cx="18" cy="23"/>
                </a:xfrm>
                <a:custGeom>
                  <a:avLst/>
                  <a:gdLst>
                    <a:gd name="T0" fmla="*/ 13 w 18"/>
                    <a:gd name="T1" fmla="*/ 1 h 23"/>
                    <a:gd name="T2" fmla="*/ 13 w 18"/>
                    <a:gd name="T3" fmla="*/ 1 h 23"/>
                    <a:gd name="T4" fmla="*/ 13 w 18"/>
                    <a:gd name="T5" fmla="*/ 2 h 23"/>
                    <a:gd name="T6" fmla="*/ 12 w 18"/>
                    <a:gd name="T7" fmla="*/ 3 h 23"/>
                    <a:gd name="T8" fmla="*/ 9 w 18"/>
                    <a:gd name="T9" fmla="*/ 6 h 23"/>
                    <a:gd name="T10" fmla="*/ 9 w 18"/>
                    <a:gd name="T11" fmla="*/ 6 h 23"/>
                    <a:gd name="T12" fmla="*/ 5 w 18"/>
                    <a:gd name="T13" fmla="*/ 8 h 23"/>
                    <a:gd name="T14" fmla="*/ 5 w 18"/>
                    <a:gd name="T15" fmla="*/ 9 h 23"/>
                    <a:gd name="T16" fmla="*/ 4 w 18"/>
                    <a:gd name="T17" fmla="*/ 11 h 23"/>
                    <a:gd name="T18" fmla="*/ 4 w 18"/>
                    <a:gd name="T19" fmla="*/ 11 h 23"/>
                    <a:gd name="T20" fmla="*/ 3 w 18"/>
                    <a:gd name="T21" fmla="*/ 15 h 23"/>
                    <a:gd name="T22" fmla="*/ 1 w 18"/>
                    <a:gd name="T23" fmla="*/ 17 h 23"/>
                    <a:gd name="T24" fmla="*/ 0 w 18"/>
                    <a:gd name="T25" fmla="*/ 18 h 23"/>
                    <a:gd name="T26" fmla="*/ 1 w 18"/>
                    <a:gd name="T27" fmla="*/ 19 h 23"/>
                    <a:gd name="T28" fmla="*/ 1 w 18"/>
                    <a:gd name="T29" fmla="*/ 19 h 23"/>
                    <a:gd name="T30" fmla="*/ 4 w 18"/>
                    <a:gd name="T31" fmla="*/ 20 h 23"/>
                    <a:gd name="T32" fmla="*/ 6 w 18"/>
                    <a:gd name="T33" fmla="*/ 22 h 23"/>
                    <a:gd name="T34" fmla="*/ 8 w 18"/>
                    <a:gd name="T35" fmla="*/ 23 h 23"/>
                    <a:gd name="T36" fmla="*/ 10 w 18"/>
                    <a:gd name="T37" fmla="*/ 22 h 23"/>
                    <a:gd name="T38" fmla="*/ 10 w 18"/>
                    <a:gd name="T39" fmla="*/ 22 h 23"/>
                    <a:gd name="T40" fmla="*/ 12 w 18"/>
                    <a:gd name="T41" fmla="*/ 16 h 23"/>
                    <a:gd name="T42" fmla="*/ 13 w 18"/>
                    <a:gd name="T43" fmla="*/ 14 h 23"/>
                    <a:gd name="T44" fmla="*/ 15 w 18"/>
                    <a:gd name="T45" fmla="*/ 11 h 23"/>
                    <a:gd name="T46" fmla="*/ 15 w 18"/>
                    <a:gd name="T47" fmla="*/ 11 h 23"/>
                    <a:gd name="T48" fmla="*/ 17 w 18"/>
                    <a:gd name="T49" fmla="*/ 11 h 23"/>
                    <a:gd name="T50" fmla="*/ 17 w 18"/>
                    <a:gd name="T51" fmla="*/ 9 h 23"/>
                    <a:gd name="T52" fmla="*/ 18 w 18"/>
                    <a:gd name="T53" fmla="*/ 7 h 23"/>
                    <a:gd name="T54" fmla="*/ 16 w 18"/>
                    <a:gd name="T55" fmla="*/ 1 h 23"/>
                    <a:gd name="T56" fmla="*/ 16 w 18"/>
                    <a:gd name="T57" fmla="*/ 1 h 23"/>
                    <a:gd name="T58" fmla="*/ 16 w 18"/>
                    <a:gd name="T59" fmla="*/ 0 h 23"/>
                    <a:gd name="T60" fmla="*/ 14 w 18"/>
                    <a:gd name="T61" fmla="*/ 0 h 23"/>
                    <a:gd name="T62" fmla="*/ 13 w 18"/>
                    <a:gd name="T63" fmla="*/ 1 h 23"/>
                    <a:gd name="T64" fmla="*/ 13 w 18"/>
                    <a:gd name="T6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 h="23">
                      <a:moveTo>
                        <a:pt x="13" y="1"/>
                      </a:moveTo>
                      <a:lnTo>
                        <a:pt x="13" y="1"/>
                      </a:lnTo>
                      <a:lnTo>
                        <a:pt x="13" y="2"/>
                      </a:lnTo>
                      <a:lnTo>
                        <a:pt x="12" y="3"/>
                      </a:lnTo>
                      <a:lnTo>
                        <a:pt x="9" y="6"/>
                      </a:lnTo>
                      <a:lnTo>
                        <a:pt x="9" y="6"/>
                      </a:lnTo>
                      <a:lnTo>
                        <a:pt x="5" y="8"/>
                      </a:lnTo>
                      <a:lnTo>
                        <a:pt x="5" y="9"/>
                      </a:lnTo>
                      <a:lnTo>
                        <a:pt x="4" y="11"/>
                      </a:lnTo>
                      <a:lnTo>
                        <a:pt x="4" y="11"/>
                      </a:lnTo>
                      <a:lnTo>
                        <a:pt x="3" y="15"/>
                      </a:lnTo>
                      <a:lnTo>
                        <a:pt x="1" y="17"/>
                      </a:lnTo>
                      <a:lnTo>
                        <a:pt x="0" y="18"/>
                      </a:lnTo>
                      <a:lnTo>
                        <a:pt x="1" y="19"/>
                      </a:lnTo>
                      <a:lnTo>
                        <a:pt x="1" y="19"/>
                      </a:lnTo>
                      <a:lnTo>
                        <a:pt x="4" y="20"/>
                      </a:lnTo>
                      <a:lnTo>
                        <a:pt x="6" y="22"/>
                      </a:lnTo>
                      <a:lnTo>
                        <a:pt x="8" y="23"/>
                      </a:lnTo>
                      <a:lnTo>
                        <a:pt x="10" y="22"/>
                      </a:lnTo>
                      <a:lnTo>
                        <a:pt x="10" y="22"/>
                      </a:lnTo>
                      <a:lnTo>
                        <a:pt x="12" y="16"/>
                      </a:lnTo>
                      <a:lnTo>
                        <a:pt x="13" y="14"/>
                      </a:lnTo>
                      <a:lnTo>
                        <a:pt x="15" y="11"/>
                      </a:lnTo>
                      <a:lnTo>
                        <a:pt x="15" y="11"/>
                      </a:lnTo>
                      <a:lnTo>
                        <a:pt x="17" y="11"/>
                      </a:lnTo>
                      <a:lnTo>
                        <a:pt x="17" y="9"/>
                      </a:lnTo>
                      <a:lnTo>
                        <a:pt x="18" y="7"/>
                      </a:lnTo>
                      <a:lnTo>
                        <a:pt x="16" y="1"/>
                      </a:lnTo>
                      <a:lnTo>
                        <a:pt x="16" y="1"/>
                      </a:lnTo>
                      <a:lnTo>
                        <a:pt x="16" y="0"/>
                      </a:lnTo>
                      <a:lnTo>
                        <a:pt x="14" y="0"/>
                      </a:lnTo>
                      <a:lnTo>
                        <a:pt x="13" y="1"/>
                      </a:lnTo>
                      <a:lnTo>
                        <a:pt x="13"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76" name="Freeform 110"/>
                <p:cNvSpPr/>
                <p:nvPr/>
              </p:nvSpPr>
              <p:spPr bwMode="auto">
                <a:xfrm>
                  <a:off x="3808" y="1856"/>
                  <a:ext cx="14" cy="26"/>
                </a:xfrm>
                <a:custGeom>
                  <a:avLst/>
                  <a:gdLst>
                    <a:gd name="T0" fmla="*/ 10 w 14"/>
                    <a:gd name="T1" fmla="*/ 0 h 26"/>
                    <a:gd name="T2" fmla="*/ 10 w 14"/>
                    <a:gd name="T3" fmla="*/ 0 h 26"/>
                    <a:gd name="T4" fmla="*/ 11 w 14"/>
                    <a:gd name="T5" fmla="*/ 3 h 26"/>
                    <a:gd name="T6" fmla="*/ 10 w 14"/>
                    <a:gd name="T7" fmla="*/ 4 h 26"/>
                    <a:gd name="T8" fmla="*/ 8 w 14"/>
                    <a:gd name="T9" fmla="*/ 4 h 26"/>
                    <a:gd name="T10" fmla="*/ 8 w 14"/>
                    <a:gd name="T11" fmla="*/ 4 h 26"/>
                    <a:gd name="T12" fmla="*/ 2 w 14"/>
                    <a:gd name="T13" fmla="*/ 4 h 26"/>
                    <a:gd name="T14" fmla="*/ 1 w 14"/>
                    <a:gd name="T15" fmla="*/ 4 h 26"/>
                    <a:gd name="T16" fmla="*/ 0 w 14"/>
                    <a:gd name="T17" fmla="*/ 6 h 26"/>
                    <a:gd name="T18" fmla="*/ 0 w 14"/>
                    <a:gd name="T19" fmla="*/ 6 h 26"/>
                    <a:gd name="T20" fmla="*/ 1 w 14"/>
                    <a:gd name="T21" fmla="*/ 8 h 26"/>
                    <a:gd name="T22" fmla="*/ 2 w 14"/>
                    <a:gd name="T23" fmla="*/ 7 h 26"/>
                    <a:gd name="T24" fmla="*/ 3 w 14"/>
                    <a:gd name="T25" fmla="*/ 7 h 26"/>
                    <a:gd name="T26" fmla="*/ 4 w 14"/>
                    <a:gd name="T27" fmla="*/ 10 h 26"/>
                    <a:gd name="T28" fmla="*/ 4 w 14"/>
                    <a:gd name="T29" fmla="*/ 10 h 26"/>
                    <a:gd name="T30" fmla="*/ 3 w 14"/>
                    <a:gd name="T31" fmla="*/ 20 h 26"/>
                    <a:gd name="T32" fmla="*/ 3 w 14"/>
                    <a:gd name="T33" fmla="*/ 24 h 26"/>
                    <a:gd name="T34" fmla="*/ 3 w 14"/>
                    <a:gd name="T35" fmla="*/ 26 h 26"/>
                    <a:gd name="T36" fmla="*/ 4 w 14"/>
                    <a:gd name="T37" fmla="*/ 26 h 26"/>
                    <a:gd name="T38" fmla="*/ 4 w 14"/>
                    <a:gd name="T39" fmla="*/ 26 h 26"/>
                    <a:gd name="T40" fmla="*/ 6 w 14"/>
                    <a:gd name="T41" fmla="*/ 24 h 26"/>
                    <a:gd name="T42" fmla="*/ 6 w 14"/>
                    <a:gd name="T43" fmla="*/ 22 h 26"/>
                    <a:gd name="T44" fmla="*/ 6 w 14"/>
                    <a:gd name="T45" fmla="*/ 21 h 26"/>
                    <a:gd name="T46" fmla="*/ 8 w 14"/>
                    <a:gd name="T47" fmla="*/ 19 h 26"/>
                    <a:gd name="T48" fmla="*/ 8 w 14"/>
                    <a:gd name="T49" fmla="*/ 19 h 26"/>
                    <a:gd name="T50" fmla="*/ 10 w 14"/>
                    <a:gd name="T51" fmla="*/ 18 h 26"/>
                    <a:gd name="T52" fmla="*/ 11 w 14"/>
                    <a:gd name="T53" fmla="*/ 16 h 26"/>
                    <a:gd name="T54" fmla="*/ 11 w 14"/>
                    <a:gd name="T55" fmla="*/ 10 h 26"/>
                    <a:gd name="T56" fmla="*/ 11 w 14"/>
                    <a:gd name="T57" fmla="*/ 10 h 26"/>
                    <a:gd name="T58" fmla="*/ 11 w 14"/>
                    <a:gd name="T59" fmla="*/ 8 h 26"/>
                    <a:gd name="T60" fmla="*/ 11 w 14"/>
                    <a:gd name="T61" fmla="*/ 6 h 26"/>
                    <a:gd name="T62" fmla="*/ 14 w 14"/>
                    <a:gd name="T63" fmla="*/ 4 h 26"/>
                    <a:gd name="T64" fmla="*/ 14 w 14"/>
                    <a:gd name="T65" fmla="*/ 4 h 26"/>
                    <a:gd name="T66" fmla="*/ 14 w 14"/>
                    <a:gd name="T67" fmla="*/ 2 h 26"/>
                    <a:gd name="T68" fmla="*/ 13 w 14"/>
                    <a:gd name="T69" fmla="*/ 1 h 26"/>
                    <a:gd name="T70" fmla="*/ 10 w 14"/>
                    <a:gd name="T71" fmla="*/ 0 h 26"/>
                    <a:gd name="T72" fmla="*/ 10 w 14"/>
                    <a:gd name="T7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26">
                      <a:moveTo>
                        <a:pt x="10" y="0"/>
                      </a:moveTo>
                      <a:lnTo>
                        <a:pt x="10" y="0"/>
                      </a:lnTo>
                      <a:lnTo>
                        <a:pt x="11" y="3"/>
                      </a:lnTo>
                      <a:lnTo>
                        <a:pt x="10" y="4"/>
                      </a:lnTo>
                      <a:lnTo>
                        <a:pt x="8" y="4"/>
                      </a:lnTo>
                      <a:lnTo>
                        <a:pt x="8" y="4"/>
                      </a:lnTo>
                      <a:lnTo>
                        <a:pt x="2" y="4"/>
                      </a:lnTo>
                      <a:lnTo>
                        <a:pt x="1" y="4"/>
                      </a:lnTo>
                      <a:lnTo>
                        <a:pt x="0" y="6"/>
                      </a:lnTo>
                      <a:lnTo>
                        <a:pt x="0" y="6"/>
                      </a:lnTo>
                      <a:lnTo>
                        <a:pt x="1" y="8"/>
                      </a:lnTo>
                      <a:lnTo>
                        <a:pt x="2" y="7"/>
                      </a:lnTo>
                      <a:lnTo>
                        <a:pt x="3" y="7"/>
                      </a:lnTo>
                      <a:lnTo>
                        <a:pt x="4" y="10"/>
                      </a:lnTo>
                      <a:lnTo>
                        <a:pt x="4" y="10"/>
                      </a:lnTo>
                      <a:lnTo>
                        <a:pt x="3" y="20"/>
                      </a:lnTo>
                      <a:lnTo>
                        <a:pt x="3" y="24"/>
                      </a:lnTo>
                      <a:lnTo>
                        <a:pt x="3" y="26"/>
                      </a:lnTo>
                      <a:lnTo>
                        <a:pt x="4" y="26"/>
                      </a:lnTo>
                      <a:lnTo>
                        <a:pt x="4" y="26"/>
                      </a:lnTo>
                      <a:lnTo>
                        <a:pt x="6" y="24"/>
                      </a:lnTo>
                      <a:lnTo>
                        <a:pt x="6" y="22"/>
                      </a:lnTo>
                      <a:lnTo>
                        <a:pt x="6" y="21"/>
                      </a:lnTo>
                      <a:lnTo>
                        <a:pt x="8" y="19"/>
                      </a:lnTo>
                      <a:lnTo>
                        <a:pt x="8" y="19"/>
                      </a:lnTo>
                      <a:lnTo>
                        <a:pt x="10" y="18"/>
                      </a:lnTo>
                      <a:lnTo>
                        <a:pt x="11" y="16"/>
                      </a:lnTo>
                      <a:lnTo>
                        <a:pt x="11" y="10"/>
                      </a:lnTo>
                      <a:lnTo>
                        <a:pt x="11" y="10"/>
                      </a:lnTo>
                      <a:lnTo>
                        <a:pt x="11" y="8"/>
                      </a:lnTo>
                      <a:lnTo>
                        <a:pt x="11" y="6"/>
                      </a:lnTo>
                      <a:lnTo>
                        <a:pt x="14" y="4"/>
                      </a:lnTo>
                      <a:lnTo>
                        <a:pt x="14" y="4"/>
                      </a:lnTo>
                      <a:lnTo>
                        <a:pt x="14" y="2"/>
                      </a:lnTo>
                      <a:lnTo>
                        <a:pt x="13" y="1"/>
                      </a:lnTo>
                      <a:lnTo>
                        <a:pt x="10" y="0"/>
                      </a:lnTo>
                      <a:lnTo>
                        <a:pt x="10"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77" name="Freeform 111"/>
                <p:cNvSpPr/>
                <p:nvPr/>
              </p:nvSpPr>
              <p:spPr bwMode="auto">
                <a:xfrm>
                  <a:off x="3811" y="1854"/>
                  <a:ext cx="4" cy="4"/>
                </a:xfrm>
                <a:custGeom>
                  <a:avLst/>
                  <a:gdLst>
                    <a:gd name="T0" fmla="*/ 4 w 4"/>
                    <a:gd name="T1" fmla="*/ 0 h 4"/>
                    <a:gd name="T2" fmla="*/ 4 w 4"/>
                    <a:gd name="T3" fmla="*/ 0 h 4"/>
                    <a:gd name="T4" fmla="*/ 4 w 4"/>
                    <a:gd name="T5" fmla="*/ 3 h 4"/>
                    <a:gd name="T6" fmla="*/ 4 w 4"/>
                    <a:gd name="T7" fmla="*/ 4 h 4"/>
                    <a:gd name="T8" fmla="*/ 3 w 4"/>
                    <a:gd name="T9" fmla="*/ 4 h 4"/>
                    <a:gd name="T10" fmla="*/ 3 w 4"/>
                    <a:gd name="T11" fmla="*/ 4 h 4"/>
                    <a:gd name="T12" fmla="*/ 1 w 4"/>
                    <a:gd name="T13" fmla="*/ 3 h 4"/>
                    <a:gd name="T14" fmla="*/ 0 w 4"/>
                    <a:gd name="T15" fmla="*/ 1 h 4"/>
                    <a:gd name="T16" fmla="*/ 0 w 4"/>
                    <a:gd name="T17" fmla="*/ 1 h 4"/>
                    <a:gd name="T18" fmla="*/ 1 w 4"/>
                    <a:gd name="T19" fmla="*/ 0 h 4"/>
                    <a:gd name="T20" fmla="*/ 2 w 4"/>
                    <a:gd name="T21" fmla="*/ 0 h 4"/>
                    <a:gd name="T22" fmla="*/ 4 w 4"/>
                    <a:gd name="T23" fmla="*/ 0 h 4"/>
                    <a:gd name="T24" fmla="*/ 4 w 4"/>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4">
                      <a:moveTo>
                        <a:pt x="4" y="0"/>
                      </a:moveTo>
                      <a:lnTo>
                        <a:pt x="4" y="0"/>
                      </a:lnTo>
                      <a:lnTo>
                        <a:pt x="4" y="3"/>
                      </a:lnTo>
                      <a:lnTo>
                        <a:pt x="4" y="4"/>
                      </a:lnTo>
                      <a:lnTo>
                        <a:pt x="3" y="4"/>
                      </a:lnTo>
                      <a:lnTo>
                        <a:pt x="3" y="4"/>
                      </a:lnTo>
                      <a:lnTo>
                        <a:pt x="1" y="3"/>
                      </a:lnTo>
                      <a:lnTo>
                        <a:pt x="0" y="1"/>
                      </a:lnTo>
                      <a:lnTo>
                        <a:pt x="0" y="1"/>
                      </a:lnTo>
                      <a:lnTo>
                        <a:pt x="1" y="0"/>
                      </a:lnTo>
                      <a:lnTo>
                        <a:pt x="2" y="0"/>
                      </a:lnTo>
                      <a:lnTo>
                        <a:pt x="4" y="0"/>
                      </a:lnTo>
                      <a:lnTo>
                        <a:pt x="4"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78" name="Freeform 112"/>
                <p:cNvSpPr/>
                <p:nvPr/>
              </p:nvSpPr>
              <p:spPr bwMode="auto">
                <a:xfrm>
                  <a:off x="3816" y="1877"/>
                  <a:ext cx="7" cy="6"/>
                </a:xfrm>
                <a:custGeom>
                  <a:avLst/>
                  <a:gdLst>
                    <a:gd name="T0" fmla="*/ 2 w 7"/>
                    <a:gd name="T1" fmla="*/ 1 h 6"/>
                    <a:gd name="T2" fmla="*/ 2 w 7"/>
                    <a:gd name="T3" fmla="*/ 1 h 6"/>
                    <a:gd name="T4" fmla="*/ 0 w 7"/>
                    <a:gd name="T5" fmla="*/ 5 h 6"/>
                    <a:gd name="T6" fmla="*/ 0 w 7"/>
                    <a:gd name="T7" fmla="*/ 6 h 6"/>
                    <a:gd name="T8" fmla="*/ 2 w 7"/>
                    <a:gd name="T9" fmla="*/ 6 h 6"/>
                    <a:gd name="T10" fmla="*/ 2 w 7"/>
                    <a:gd name="T11" fmla="*/ 6 h 6"/>
                    <a:gd name="T12" fmla="*/ 6 w 7"/>
                    <a:gd name="T13" fmla="*/ 6 h 6"/>
                    <a:gd name="T14" fmla="*/ 7 w 7"/>
                    <a:gd name="T15" fmla="*/ 5 h 6"/>
                    <a:gd name="T16" fmla="*/ 7 w 7"/>
                    <a:gd name="T17" fmla="*/ 3 h 6"/>
                    <a:gd name="T18" fmla="*/ 7 w 7"/>
                    <a:gd name="T19" fmla="*/ 1 h 6"/>
                    <a:gd name="T20" fmla="*/ 7 w 7"/>
                    <a:gd name="T21" fmla="*/ 1 h 6"/>
                    <a:gd name="T22" fmla="*/ 6 w 7"/>
                    <a:gd name="T23" fmla="*/ 0 h 6"/>
                    <a:gd name="T24" fmla="*/ 5 w 7"/>
                    <a:gd name="T25" fmla="*/ 0 h 6"/>
                    <a:gd name="T26" fmla="*/ 2 w 7"/>
                    <a:gd name="T27" fmla="*/ 1 h 6"/>
                    <a:gd name="T28" fmla="*/ 2 w 7"/>
                    <a:gd name="T2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2" y="1"/>
                      </a:moveTo>
                      <a:lnTo>
                        <a:pt x="2" y="1"/>
                      </a:lnTo>
                      <a:lnTo>
                        <a:pt x="0" y="5"/>
                      </a:lnTo>
                      <a:lnTo>
                        <a:pt x="0" y="6"/>
                      </a:lnTo>
                      <a:lnTo>
                        <a:pt x="2" y="6"/>
                      </a:lnTo>
                      <a:lnTo>
                        <a:pt x="2" y="6"/>
                      </a:lnTo>
                      <a:lnTo>
                        <a:pt x="6" y="6"/>
                      </a:lnTo>
                      <a:lnTo>
                        <a:pt x="7" y="5"/>
                      </a:lnTo>
                      <a:lnTo>
                        <a:pt x="7" y="3"/>
                      </a:lnTo>
                      <a:lnTo>
                        <a:pt x="7" y="1"/>
                      </a:lnTo>
                      <a:lnTo>
                        <a:pt x="7" y="1"/>
                      </a:lnTo>
                      <a:lnTo>
                        <a:pt x="6" y="0"/>
                      </a:lnTo>
                      <a:lnTo>
                        <a:pt x="5" y="0"/>
                      </a:lnTo>
                      <a:lnTo>
                        <a:pt x="2" y="1"/>
                      </a:lnTo>
                      <a:lnTo>
                        <a:pt x="2"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79" name="Freeform 113"/>
                <p:cNvSpPr/>
                <p:nvPr/>
              </p:nvSpPr>
              <p:spPr bwMode="auto">
                <a:xfrm>
                  <a:off x="3836" y="1865"/>
                  <a:ext cx="31" cy="51"/>
                </a:xfrm>
                <a:custGeom>
                  <a:avLst/>
                  <a:gdLst>
                    <a:gd name="T0" fmla="*/ 28 w 31"/>
                    <a:gd name="T1" fmla="*/ 0 h 51"/>
                    <a:gd name="T2" fmla="*/ 28 w 31"/>
                    <a:gd name="T3" fmla="*/ 0 h 51"/>
                    <a:gd name="T4" fmla="*/ 29 w 31"/>
                    <a:gd name="T5" fmla="*/ 0 h 51"/>
                    <a:gd name="T6" fmla="*/ 26 w 31"/>
                    <a:gd name="T7" fmla="*/ 1 h 51"/>
                    <a:gd name="T8" fmla="*/ 23 w 31"/>
                    <a:gd name="T9" fmla="*/ 3 h 51"/>
                    <a:gd name="T10" fmla="*/ 22 w 31"/>
                    <a:gd name="T11" fmla="*/ 4 h 51"/>
                    <a:gd name="T12" fmla="*/ 21 w 31"/>
                    <a:gd name="T13" fmla="*/ 5 h 51"/>
                    <a:gd name="T14" fmla="*/ 21 w 31"/>
                    <a:gd name="T15" fmla="*/ 5 h 51"/>
                    <a:gd name="T16" fmla="*/ 19 w 31"/>
                    <a:gd name="T17" fmla="*/ 10 h 51"/>
                    <a:gd name="T18" fmla="*/ 18 w 31"/>
                    <a:gd name="T19" fmla="*/ 15 h 51"/>
                    <a:gd name="T20" fmla="*/ 16 w 31"/>
                    <a:gd name="T21" fmla="*/ 22 h 51"/>
                    <a:gd name="T22" fmla="*/ 14 w 31"/>
                    <a:gd name="T23" fmla="*/ 24 h 51"/>
                    <a:gd name="T24" fmla="*/ 11 w 31"/>
                    <a:gd name="T25" fmla="*/ 26 h 51"/>
                    <a:gd name="T26" fmla="*/ 11 w 31"/>
                    <a:gd name="T27" fmla="*/ 26 h 51"/>
                    <a:gd name="T28" fmla="*/ 7 w 31"/>
                    <a:gd name="T29" fmla="*/ 31 h 51"/>
                    <a:gd name="T30" fmla="*/ 4 w 31"/>
                    <a:gd name="T31" fmla="*/ 34 h 51"/>
                    <a:gd name="T32" fmla="*/ 3 w 31"/>
                    <a:gd name="T33" fmla="*/ 38 h 51"/>
                    <a:gd name="T34" fmla="*/ 2 w 31"/>
                    <a:gd name="T35" fmla="*/ 41 h 51"/>
                    <a:gd name="T36" fmla="*/ 2 w 31"/>
                    <a:gd name="T37" fmla="*/ 41 h 51"/>
                    <a:gd name="T38" fmla="*/ 0 w 31"/>
                    <a:gd name="T39" fmla="*/ 49 h 51"/>
                    <a:gd name="T40" fmla="*/ 0 w 31"/>
                    <a:gd name="T41" fmla="*/ 51 h 51"/>
                    <a:gd name="T42" fmla="*/ 2 w 31"/>
                    <a:gd name="T43" fmla="*/ 50 h 51"/>
                    <a:gd name="T44" fmla="*/ 2 w 31"/>
                    <a:gd name="T45" fmla="*/ 50 h 51"/>
                    <a:gd name="T46" fmla="*/ 6 w 31"/>
                    <a:gd name="T47" fmla="*/ 47 h 51"/>
                    <a:gd name="T48" fmla="*/ 8 w 31"/>
                    <a:gd name="T49" fmla="*/ 43 h 51"/>
                    <a:gd name="T50" fmla="*/ 10 w 31"/>
                    <a:gd name="T51" fmla="*/ 40 h 51"/>
                    <a:gd name="T52" fmla="*/ 11 w 31"/>
                    <a:gd name="T53" fmla="*/ 37 h 51"/>
                    <a:gd name="T54" fmla="*/ 11 w 31"/>
                    <a:gd name="T55" fmla="*/ 37 h 51"/>
                    <a:gd name="T56" fmla="*/ 13 w 31"/>
                    <a:gd name="T57" fmla="*/ 33 h 51"/>
                    <a:gd name="T58" fmla="*/ 13 w 31"/>
                    <a:gd name="T59" fmla="*/ 28 h 51"/>
                    <a:gd name="T60" fmla="*/ 14 w 31"/>
                    <a:gd name="T61" fmla="*/ 26 h 51"/>
                    <a:gd name="T62" fmla="*/ 16 w 31"/>
                    <a:gd name="T63" fmla="*/ 25 h 51"/>
                    <a:gd name="T64" fmla="*/ 18 w 31"/>
                    <a:gd name="T65" fmla="*/ 24 h 51"/>
                    <a:gd name="T66" fmla="*/ 21 w 31"/>
                    <a:gd name="T67" fmla="*/ 24 h 51"/>
                    <a:gd name="T68" fmla="*/ 21 w 31"/>
                    <a:gd name="T69" fmla="*/ 24 h 51"/>
                    <a:gd name="T70" fmla="*/ 24 w 31"/>
                    <a:gd name="T71" fmla="*/ 24 h 51"/>
                    <a:gd name="T72" fmla="*/ 26 w 31"/>
                    <a:gd name="T73" fmla="*/ 23 h 51"/>
                    <a:gd name="T74" fmla="*/ 28 w 31"/>
                    <a:gd name="T75" fmla="*/ 22 h 51"/>
                    <a:gd name="T76" fmla="*/ 29 w 31"/>
                    <a:gd name="T77" fmla="*/ 21 h 51"/>
                    <a:gd name="T78" fmla="*/ 31 w 31"/>
                    <a:gd name="T79" fmla="*/ 13 h 51"/>
                    <a:gd name="T80" fmla="*/ 31 w 31"/>
                    <a:gd name="T81" fmla="*/ 13 h 51"/>
                    <a:gd name="T82" fmla="*/ 31 w 31"/>
                    <a:gd name="T83" fmla="*/ 8 h 51"/>
                    <a:gd name="T84" fmla="*/ 30 w 31"/>
                    <a:gd name="T85" fmla="*/ 5 h 51"/>
                    <a:gd name="T86" fmla="*/ 28 w 31"/>
                    <a:gd name="T87" fmla="*/ 0 h 51"/>
                    <a:gd name="T88" fmla="*/ 28 w 31"/>
                    <a:gd name="T8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51">
                      <a:moveTo>
                        <a:pt x="28" y="0"/>
                      </a:moveTo>
                      <a:lnTo>
                        <a:pt x="28" y="0"/>
                      </a:lnTo>
                      <a:lnTo>
                        <a:pt x="29" y="0"/>
                      </a:lnTo>
                      <a:lnTo>
                        <a:pt x="26" y="1"/>
                      </a:lnTo>
                      <a:lnTo>
                        <a:pt x="23" y="3"/>
                      </a:lnTo>
                      <a:lnTo>
                        <a:pt x="22" y="4"/>
                      </a:lnTo>
                      <a:lnTo>
                        <a:pt x="21" y="5"/>
                      </a:lnTo>
                      <a:lnTo>
                        <a:pt x="21" y="5"/>
                      </a:lnTo>
                      <a:lnTo>
                        <a:pt x="19" y="10"/>
                      </a:lnTo>
                      <a:lnTo>
                        <a:pt x="18" y="15"/>
                      </a:lnTo>
                      <a:lnTo>
                        <a:pt x="16" y="22"/>
                      </a:lnTo>
                      <a:lnTo>
                        <a:pt x="14" y="24"/>
                      </a:lnTo>
                      <a:lnTo>
                        <a:pt x="11" y="26"/>
                      </a:lnTo>
                      <a:lnTo>
                        <a:pt x="11" y="26"/>
                      </a:lnTo>
                      <a:lnTo>
                        <a:pt x="7" y="31"/>
                      </a:lnTo>
                      <a:lnTo>
                        <a:pt x="4" y="34"/>
                      </a:lnTo>
                      <a:lnTo>
                        <a:pt x="3" y="38"/>
                      </a:lnTo>
                      <a:lnTo>
                        <a:pt x="2" y="41"/>
                      </a:lnTo>
                      <a:lnTo>
                        <a:pt x="2" y="41"/>
                      </a:lnTo>
                      <a:lnTo>
                        <a:pt x="0" y="49"/>
                      </a:lnTo>
                      <a:lnTo>
                        <a:pt x="0" y="51"/>
                      </a:lnTo>
                      <a:lnTo>
                        <a:pt x="2" y="50"/>
                      </a:lnTo>
                      <a:lnTo>
                        <a:pt x="2" y="50"/>
                      </a:lnTo>
                      <a:lnTo>
                        <a:pt x="6" y="47"/>
                      </a:lnTo>
                      <a:lnTo>
                        <a:pt x="8" y="43"/>
                      </a:lnTo>
                      <a:lnTo>
                        <a:pt x="10" y="40"/>
                      </a:lnTo>
                      <a:lnTo>
                        <a:pt x="11" y="37"/>
                      </a:lnTo>
                      <a:lnTo>
                        <a:pt x="11" y="37"/>
                      </a:lnTo>
                      <a:lnTo>
                        <a:pt x="13" y="33"/>
                      </a:lnTo>
                      <a:lnTo>
                        <a:pt x="13" y="28"/>
                      </a:lnTo>
                      <a:lnTo>
                        <a:pt x="14" y="26"/>
                      </a:lnTo>
                      <a:lnTo>
                        <a:pt x="16" y="25"/>
                      </a:lnTo>
                      <a:lnTo>
                        <a:pt x="18" y="24"/>
                      </a:lnTo>
                      <a:lnTo>
                        <a:pt x="21" y="24"/>
                      </a:lnTo>
                      <a:lnTo>
                        <a:pt x="21" y="24"/>
                      </a:lnTo>
                      <a:lnTo>
                        <a:pt x="24" y="24"/>
                      </a:lnTo>
                      <a:lnTo>
                        <a:pt x="26" y="23"/>
                      </a:lnTo>
                      <a:lnTo>
                        <a:pt x="28" y="22"/>
                      </a:lnTo>
                      <a:lnTo>
                        <a:pt x="29" y="21"/>
                      </a:lnTo>
                      <a:lnTo>
                        <a:pt x="31" y="13"/>
                      </a:lnTo>
                      <a:lnTo>
                        <a:pt x="31" y="13"/>
                      </a:lnTo>
                      <a:lnTo>
                        <a:pt x="31" y="8"/>
                      </a:lnTo>
                      <a:lnTo>
                        <a:pt x="30" y="5"/>
                      </a:lnTo>
                      <a:lnTo>
                        <a:pt x="28" y="0"/>
                      </a:lnTo>
                      <a:lnTo>
                        <a:pt x="28"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80" name="Freeform 114"/>
                <p:cNvSpPr/>
                <p:nvPr/>
              </p:nvSpPr>
              <p:spPr bwMode="auto">
                <a:xfrm>
                  <a:off x="3867" y="1882"/>
                  <a:ext cx="4" cy="4"/>
                </a:xfrm>
                <a:custGeom>
                  <a:avLst/>
                  <a:gdLst>
                    <a:gd name="T0" fmla="*/ 1 w 4"/>
                    <a:gd name="T1" fmla="*/ 1 h 4"/>
                    <a:gd name="T2" fmla="*/ 1 w 4"/>
                    <a:gd name="T3" fmla="*/ 1 h 4"/>
                    <a:gd name="T4" fmla="*/ 0 w 4"/>
                    <a:gd name="T5" fmla="*/ 4 h 4"/>
                    <a:gd name="T6" fmla="*/ 0 w 4"/>
                    <a:gd name="T7" fmla="*/ 4 h 4"/>
                    <a:gd name="T8" fmla="*/ 1 w 4"/>
                    <a:gd name="T9" fmla="*/ 4 h 4"/>
                    <a:gd name="T10" fmla="*/ 1 w 4"/>
                    <a:gd name="T11" fmla="*/ 4 h 4"/>
                    <a:gd name="T12" fmla="*/ 3 w 4"/>
                    <a:gd name="T13" fmla="*/ 3 h 4"/>
                    <a:gd name="T14" fmla="*/ 4 w 4"/>
                    <a:gd name="T15" fmla="*/ 1 h 4"/>
                    <a:gd name="T16" fmla="*/ 4 w 4"/>
                    <a:gd name="T17" fmla="*/ 1 h 4"/>
                    <a:gd name="T18" fmla="*/ 3 w 4"/>
                    <a:gd name="T19" fmla="*/ 0 h 4"/>
                    <a:gd name="T20" fmla="*/ 2 w 4"/>
                    <a:gd name="T21" fmla="*/ 0 h 4"/>
                    <a:gd name="T22" fmla="*/ 1 w 4"/>
                    <a:gd name="T23" fmla="*/ 1 h 4"/>
                    <a:gd name="T24" fmla="*/ 1 w 4"/>
                    <a:gd name="T2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4">
                      <a:moveTo>
                        <a:pt x="1" y="1"/>
                      </a:moveTo>
                      <a:lnTo>
                        <a:pt x="1" y="1"/>
                      </a:lnTo>
                      <a:lnTo>
                        <a:pt x="0" y="4"/>
                      </a:lnTo>
                      <a:lnTo>
                        <a:pt x="0" y="4"/>
                      </a:lnTo>
                      <a:lnTo>
                        <a:pt x="1" y="4"/>
                      </a:lnTo>
                      <a:lnTo>
                        <a:pt x="1" y="4"/>
                      </a:lnTo>
                      <a:lnTo>
                        <a:pt x="3" y="3"/>
                      </a:lnTo>
                      <a:lnTo>
                        <a:pt x="4" y="1"/>
                      </a:lnTo>
                      <a:lnTo>
                        <a:pt x="4" y="1"/>
                      </a:lnTo>
                      <a:lnTo>
                        <a:pt x="3" y="0"/>
                      </a:lnTo>
                      <a:lnTo>
                        <a:pt x="2" y="0"/>
                      </a:lnTo>
                      <a:lnTo>
                        <a:pt x="1" y="1"/>
                      </a:lnTo>
                      <a:lnTo>
                        <a:pt x="1"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81" name="Freeform 115"/>
                <p:cNvSpPr/>
                <p:nvPr/>
              </p:nvSpPr>
              <p:spPr bwMode="auto">
                <a:xfrm>
                  <a:off x="3878" y="1872"/>
                  <a:ext cx="8" cy="14"/>
                </a:xfrm>
                <a:custGeom>
                  <a:avLst/>
                  <a:gdLst>
                    <a:gd name="T0" fmla="*/ 4 w 8"/>
                    <a:gd name="T1" fmla="*/ 10 h 14"/>
                    <a:gd name="T2" fmla="*/ 4 w 8"/>
                    <a:gd name="T3" fmla="*/ 10 h 14"/>
                    <a:gd name="T4" fmla="*/ 1 w 8"/>
                    <a:gd name="T5" fmla="*/ 11 h 14"/>
                    <a:gd name="T6" fmla="*/ 0 w 8"/>
                    <a:gd name="T7" fmla="*/ 12 h 14"/>
                    <a:gd name="T8" fmla="*/ 0 w 8"/>
                    <a:gd name="T9" fmla="*/ 13 h 14"/>
                    <a:gd name="T10" fmla="*/ 0 w 8"/>
                    <a:gd name="T11" fmla="*/ 13 h 14"/>
                    <a:gd name="T12" fmla="*/ 1 w 8"/>
                    <a:gd name="T13" fmla="*/ 14 h 14"/>
                    <a:gd name="T14" fmla="*/ 3 w 8"/>
                    <a:gd name="T15" fmla="*/ 14 h 14"/>
                    <a:gd name="T16" fmla="*/ 6 w 8"/>
                    <a:gd name="T17" fmla="*/ 14 h 14"/>
                    <a:gd name="T18" fmla="*/ 7 w 8"/>
                    <a:gd name="T19" fmla="*/ 13 h 14"/>
                    <a:gd name="T20" fmla="*/ 7 w 8"/>
                    <a:gd name="T21" fmla="*/ 13 h 14"/>
                    <a:gd name="T22" fmla="*/ 8 w 8"/>
                    <a:gd name="T23" fmla="*/ 6 h 14"/>
                    <a:gd name="T24" fmla="*/ 8 w 8"/>
                    <a:gd name="T25" fmla="*/ 3 h 14"/>
                    <a:gd name="T26" fmla="*/ 8 w 8"/>
                    <a:gd name="T27" fmla="*/ 1 h 14"/>
                    <a:gd name="T28" fmla="*/ 8 w 8"/>
                    <a:gd name="T29" fmla="*/ 1 h 14"/>
                    <a:gd name="T30" fmla="*/ 5 w 8"/>
                    <a:gd name="T31" fmla="*/ 0 h 14"/>
                    <a:gd name="T32" fmla="*/ 5 w 8"/>
                    <a:gd name="T33" fmla="*/ 0 h 14"/>
                    <a:gd name="T34" fmla="*/ 4 w 8"/>
                    <a:gd name="T35" fmla="*/ 1 h 14"/>
                    <a:gd name="T36" fmla="*/ 4 w 8"/>
                    <a:gd name="T37" fmla="*/ 1 h 14"/>
                    <a:gd name="T38" fmla="*/ 4 w 8"/>
                    <a:gd name="T39" fmla="*/ 10 h 14"/>
                    <a:gd name="T40" fmla="*/ 4 w 8"/>
                    <a:gd name="T41"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4">
                      <a:moveTo>
                        <a:pt x="4" y="10"/>
                      </a:moveTo>
                      <a:lnTo>
                        <a:pt x="4" y="10"/>
                      </a:lnTo>
                      <a:lnTo>
                        <a:pt x="1" y="11"/>
                      </a:lnTo>
                      <a:lnTo>
                        <a:pt x="0" y="12"/>
                      </a:lnTo>
                      <a:lnTo>
                        <a:pt x="0" y="13"/>
                      </a:lnTo>
                      <a:lnTo>
                        <a:pt x="0" y="13"/>
                      </a:lnTo>
                      <a:lnTo>
                        <a:pt x="1" y="14"/>
                      </a:lnTo>
                      <a:lnTo>
                        <a:pt x="3" y="14"/>
                      </a:lnTo>
                      <a:lnTo>
                        <a:pt x="6" y="14"/>
                      </a:lnTo>
                      <a:lnTo>
                        <a:pt x="7" y="13"/>
                      </a:lnTo>
                      <a:lnTo>
                        <a:pt x="7" y="13"/>
                      </a:lnTo>
                      <a:lnTo>
                        <a:pt x="8" y="6"/>
                      </a:lnTo>
                      <a:lnTo>
                        <a:pt x="8" y="3"/>
                      </a:lnTo>
                      <a:lnTo>
                        <a:pt x="8" y="1"/>
                      </a:lnTo>
                      <a:lnTo>
                        <a:pt x="8" y="1"/>
                      </a:lnTo>
                      <a:lnTo>
                        <a:pt x="5" y="0"/>
                      </a:lnTo>
                      <a:lnTo>
                        <a:pt x="5" y="0"/>
                      </a:lnTo>
                      <a:lnTo>
                        <a:pt x="4" y="1"/>
                      </a:lnTo>
                      <a:lnTo>
                        <a:pt x="4" y="1"/>
                      </a:lnTo>
                      <a:lnTo>
                        <a:pt x="4" y="10"/>
                      </a:lnTo>
                      <a:lnTo>
                        <a:pt x="4" y="1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82" name="Freeform 116"/>
                <p:cNvSpPr/>
                <p:nvPr/>
              </p:nvSpPr>
              <p:spPr bwMode="auto">
                <a:xfrm>
                  <a:off x="3865" y="1892"/>
                  <a:ext cx="15" cy="31"/>
                </a:xfrm>
                <a:custGeom>
                  <a:avLst/>
                  <a:gdLst>
                    <a:gd name="T0" fmla="*/ 3 w 15"/>
                    <a:gd name="T1" fmla="*/ 1 h 31"/>
                    <a:gd name="T2" fmla="*/ 3 w 15"/>
                    <a:gd name="T3" fmla="*/ 1 h 31"/>
                    <a:gd name="T4" fmla="*/ 3 w 15"/>
                    <a:gd name="T5" fmla="*/ 5 h 31"/>
                    <a:gd name="T6" fmla="*/ 3 w 15"/>
                    <a:gd name="T7" fmla="*/ 7 h 31"/>
                    <a:gd name="T8" fmla="*/ 2 w 15"/>
                    <a:gd name="T9" fmla="*/ 8 h 31"/>
                    <a:gd name="T10" fmla="*/ 2 w 15"/>
                    <a:gd name="T11" fmla="*/ 8 h 31"/>
                    <a:gd name="T12" fmla="*/ 0 w 15"/>
                    <a:gd name="T13" fmla="*/ 9 h 31"/>
                    <a:gd name="T14" fmla="*/ 0 w 15"/>
                    <a:gd name="T15" fmla="*/ 13 h 31"/>
                    <a:gd name="T16" fmla="*/ 0 w 15"/>
                    <a:gd name="T17" fmla="*/ 21 h 31"/>
                    <a:gd name="T18" fmla="*/ 0 w 15"/>
                    <a:gd name="T19" fmla="*/ 21 h 31"/>
                    <a:gd name="T20" fmla="*/ 0 w 15"/>
                    <a:gd name="T21" fmla="*/ 24 h 31"/>
                    <a:gd name="T22" fmla="*/ 2 w 15"/>
                    <a:gd name="T23" fmla="*/ 25 h 31"/>
                    <a:gd name="T24" fmla="*/ 3 w 15"/>
                    <a:gd name="T25" fmla="*/ 25 h 31"/>
                    <a:gd name="T26" fmla="*/ 3 w 15"/>
                    <a:gd name="T27" fmla="*/ 27 h 31"/>
                    <a:gd name="T28" fmla="*/ 3 w 15"/>
                    <a:gd name="T29" fmla="*/ 27 h 31"/>
                    <a:gd name="T30" fmla="*/ 4 w 15"/>
                    <a:gd name="T31" fmla="*/ 30 h 31"/>
                    <a:gd name="T32" fmla="*/ 6 w 15"/>
                    <a:gd name="T33" fmla="*/ 31 h 31"/>
                    <a:gd name="T34" fmla="*/ 8 w 15"/>
                    <a:gd name="T35" fmla="*/ 31 h 31"/>
                    <a:gd name="T36" fmla="*/ 9 w 15"/>
                    <a:gd name="T37" fmla="*/ 29 h 31"/>
                    <a:gd name="T38" fmla="*/ 9 w 15"/>
                    <a:gd name="T39" fmla="*/ 29 h 31"/>
                    <a:gd name="T40" fmla="*/ 11 w 15"/>
                    <a:gd name="T41" fmla="*/ 27 h 31"/>
                    <a:gd name="T42" fmla="*/ 13 w 15"/>
                    <a:gd name="T43" fmla="*/ 26 h 31"/>
                    <a:gd name="T44" fmla="*/ 14 w 15"/>
                    <a:gd name="T45" fmla="*/ 23 h 31"/>
                    <a:gd name="T46" fmla="*/ 15 w 15"/>
                    <a:gd name="T47" fmla="*/ 20 h 31"/>
                    <a:gd name="T48" fmla="*/ 15 w 15"/>
                    <a:gd name="T49" fmla="*/ 20 h 31"/>
                    <a:gd name="T50" fmla="*/ 14 w 15"/>
                    <a:gd name="T51" fmla="*/ 8 h 31"/>
                    <a:gd name="T52" fmla="*/ 14 w 15"/>
                    <a:gd name="T53" fmla="*/ 2 h 31"/>
                    <a:gd name="T54" fmla="*/ 11 w 15"/>
                    <a:gd name="T55" fmla="*/ 0 h 31"/>
                    <a:gd name="T56" fmla="*/ 11 w 15"/>
                    <a:gd name="T57" fmla="*/ 0 h 31"/>
                    <a:gd name="T58" fmla="*/ 9 w 15"/>
                    <a:gd name="T59" fmla="*/ 0 h 31"/>
                    <a:gd name="T60" fmla="*/ 6 w 15"/>
                    <a:gd name="T61" fmla="*/ 0 h 31"/>
                    <a:gd name="T62" fmla="*/ 3 w 15"/>
                    <a:gd name="T63" fmla="*/ 1 h 31"/>
                    <a:gd name="T64" fmla="*/ 3 w 15"/>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 h="31">
                      <a:moveTo>
                        <a:pt x="3" y="1"/>
                      </a:moveTo>
                      <a:lnTo>
                        <a:pt x="3" y="1"/>
                      </a:lnTo>
                      <a:lnTo>
                        <a:pt x="3" y="5"/>
                      </a:lnTo>
                      <a:lnTo>
                        <a:pt x="3" y="7"/>
                      </a:lnTo>
                      <a:lnTo>
                        <a:pt x="2" y="8"/>
                      </a:lnTo>
                      <a:lnTo>
                        <a:pt x="2" y="8"/>
                      </a:lnTo>
                      <a:lnTo>
                        <a:pt x="0" y="9"/>
                      </a:lnTo>
                      <a:lnTo>
                        <a:pt x="0" y="13"/>
                      </a:lnTo>
                      <a:lnTo>
                        <a:pt x="0" y="21"/>
                      </a:lnTo>
                      <a:lnTo>
                        <a:pt x="0" y="21"/>
                      </a:lnTo>
                      <a:lnTo>
                        <a:pt x="0" y="24"/>
                      </a:lnTo>
                      <a:lnTo>
                        <a:pt x="2" y="25"/>
                      </a:lnTo>
                      <a:lnTo>
                        <a:pt x="3" y="25"/>
                      </a:lnTo>
                      <a:lnTo>
                        <a:pt x="3" y="27"/>
                      </a:lnTo>
                      <a:lnTo>
                        <a:pt x="3" y="27"/>
                      </a:lnTo>
                      <a:lnTo>
                        <a:pt x="4" y="30"/>
                      </a:lnTo>
                      <a:lnTo>
                        <a:pt x="6" y="31"/>
                      </a:lnTo>
                      <a:lnTo>
                        <a:pt x="8" y="31"/>
                      </a:lnTo>
                      <a:lnTo>
                        <a:pt x="9" y="29"/>
                      </a:lnTo>
                      <a:lnTo>
                        <a:pt x="9" y="29"/>
                      </a:lnTo>
                      <a:lnTo>
                        <a:pt x="11" y="27"/>
                      </a:lnTo>
                      <a:lnTo>
                        <a:pt x="13" y="26"/>
                      </a:lnTo>
                      <a:lnTo>
                        <a:pt x="14" y="23"/>
                      </a:lnTo>
                      <a:lnTo>
                        <a:pt x="15" y="20"/>
                      </a:lnTo>
                      <a:lnTo>
                        <a:pt x="15" y="20"/>
                      </a:lnTo>
                      <a:lnTo>
                        <a:pt x="14" y="8"/>
                      </a:lnTo>
                      <a:lnTo>
                        <a:pt x="14" y="2"/>
                      </a:lnTo>
                      <a:lnTo>
                        <a:pt x="11" y="0"/>
                      </a:lnTo>
                      <a:lnTo>
                        <a:pt x="11" y="0"/>
                      </a:lnTo>
                      <a:lnTo>
                        <a:pt x="9" y="0"/>
                      </a:lnTo>
                      <a:lnTo>
                        <a:pt x="6" y="0"/>
                      </a:lnTo>
                      <a:lnTo>
                        <a:pt x="3" y="1"/>
                      </a:lnTo>
                      <a:lnTo>
                        <a:pt x="3"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83" name="Freeform 117"/>
                <p:cNvSpPr/>
                <p:nvPr/>
              </p:nvSpPr>
              <p:spPr bwMode="auto">
                <a:xfrm>
                  <a:off x="3850" y="1900"/>
                  <a:ext cx="11" cy="27"/>
                </a:xfrm>
                <a:custGeom>
                  <a:avLst/>
                  <a:gdLst>
                    <a:gd name="T0" fmla="*/ 11 w 11"/>
                    <a:gd name="T1" fmla="*/ 0 h 27"/>
                    <a:gd name="T2" fmla="*/ 11 w 11"/>
                    <a:gd name="T3" fmla="*/ 0 h 27"/>
                    <a:gd name="T4" fmla="*/ 10 w 11"/>
                    <a:gd name="T5" fmla="*/ 4 h 27"/>
                    <a:gd name="T6" fmla="*/ 8 w 11"/>
                    <a:gd name="T7" fmla="*/ 8 h 27"/>
                    <a:gd name="T8" fmla="*/ 8 w 11"/>
                    <a:gd name="T9" fmla="*/ 8 h 27"/>
                    <a:gd name="T10" fmla="*/ 8 w 11"/>
                    <a:gd name="T11" fmla="*/ 12 h 27"/>
                    <a:gd name="T12" fmla="*/ 7 w 11"/>
                    <a:gd name="T13" fmla="*/ 15 h 27"/>
                    <a:gd name="T14" fmla="*/ 7 w 11"/>
                    <a:gd name="T15" fmla="*/ 17 h 27"/>
                    <a:gd name="T16" fmla="*/ 6 w 11"/>
                    <a:gd name="T17" fmla="*/ 18 h 27"/>
                    <a:gd name="T18" fmla="*/ 6 w 11"/>
                    <a:gd name="T19" fmla="*/ 18 h 27"/>
                    <a:gd name="T20" fmla="*/ 5 w 11"/>
                    <a:gd name="T21" fmla="*/ 19 h 27"/>
                    <a:gd name="T22" fmla="*/ 4 w 11"/>
                    <a:gd name="T23" fmla="*/ 20 h 27"/>
                    <a:gd name="T24" fmla="*/ 4 w 11"/>
                    <a:gd name="T25" fmla="*/ 23 h 27"/>
                    <a:gd name="T26" fmla="*/ 4 w 11"/>
                    <a:gd name="T27" fmla="*/ 23 h 27"/>
                    <a:gd name="T28" fmla="*/ 3 w 11"/>
                    <a:gd name="T29" fmla="*/ 26 h 27"/>
                    <a:gd name="T30" fmla="*/ 2 w 11"/>
                    <a:gd name="T31" fmla="*/ 27 h 27"/>
                    <a:gd name="T32" fmla="*/ 1 w 11"/>
                    <a:gd name="T33" fmla="*/ 27 h 27"/>
                    <a:gd name="T34" fmla="*/ 1 w 11"/>
                    <a:gd name="T35" fmla="*/ 26 h 27"/>
                    <a:gd name="T36" fmla="*/ 0 w 11"/>
                    <a:gd name="T37" fmla="*/ 22 h 27"/>
                    <a:gd name="T38" fmla="*/ 0 w 11"/>
                    <a:gd name="T39" fmla="*/ 22 h 27"/>
                    <a:gd name="T40" fmla="*/ 1 w 11"/>
                    <a:gd name="T41" fmla="*/ 18 h 27"/>
                    <a:gd name="T42" fmla="*/ 2 w 11"/>
                    <a:gd name="T43" fmla="*/ 16 h 27"/>
                    <a:gd name="T44" fmla="*/ 3 w 11"/>
                    <a:gd name="T45" fmla="*/ 14 h 27"/>
                    <a:gd name="T46" fmla="*/ 3 w 11"/>
                    <a:gd name="T47" fmla="*/ 12 h 27"/>
                    <a:gd name="T48" fmla="*/ 3 w 11"/>
                    <a:gd name="T49" fmla="*/ 12 h 27"/>
                    <a:gd name="T50" fmla="*/ 4 w 11"/>
                    <a:gd name="T51" fmla="*/ 8 h 27"/>
                    <a:gd name="T52" fmla="*/ 5 w 11"/>
                    <a:gd name="T53" fmla="*/ 7 h 27"/>
                    <a:gd name="T54" fmla="*/ 6 w 11"/>
                    <a:gd name="T55" fmla="*/ 6 h 27"/>
                    <a:gd name="T56" fmla="*/ 7 w 11"/>
                    <a:gd name="T57" fmla="*/ 4 h 27"/>
                    <a:gd name="T58" fmla="*/ 7 w 11"/>
                    <a:gd name="T59" fmla="*/ 4 h 27"/>
                    <a:gd name="T60" fmla="*/ 8 w 11"/>
                    <a:gd name="T61" fmla="*/ 1 h 27"/>
                    <a:gd name="T62" fmla="*/ 9 w 11"/>
                    <a:gd name="T63" fmla="*/ 0 h 27"/>
                    <a:gd name="T64" fmla="*/ 11 w 11"/>
                    <a:gd name="T65" fmla="*/ 0 h 27"/>
                    <a:gd name="T66" fmla="*/ 11 w 11"/>
                    <a:gd name="T6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 h="27">
                      <a:moveTo>
                        <a:pt x="11" y="0"/>
                      </a:moveTo>
                      <a:lnTo>
                        <a:pt x="11" y="0"/>
                      </a:lnTo>
                      <a:lnTo>
                        <a:pt x="10" y="4"/>
                      </a:lnTo>
                      <a:lnTo>
                        <a:pt x="8" y="8"/>
                      </a:lnTo>
                      <a:lnTo>
                        <a:pt x="8" y="8"/>
                      </a:lnTo>
                      <a:lnTo>
                        <a:pt x="8" y="12"/>
                      </a:lnTo>
                      <a:lnTo>
                        <a:pt x="7" y="15"/>
                      </a:lnTo>
                      <a:lnTo>
                        <a:pt x="7" y="17"/>
                      </a:lnTo>
                      <a:lnTo>
                        <a:pt x="6" y="18"/>
                      </a:lnTo>
                      <a:lnTo>
                        <a:pt x="6" y="18"/>
                      </a:lnTo>
                      <a:lnTo>
                        <a:pt x="5" y="19"/>
                      </a:lnTo>
                      <a:lnTo>
                        <a:pt x="4" y="20"/>
                      </a:lnTo>
                      <a:lnTo>
                        <a:pt x="4" y="23"/>
                      </a:lnTo>
                      <a:lnTo>
                        <a:pt x="4" y="23"/>
                      </a:lnTo>
                      <a:lnTo>
                        <a:pt x="3" y="26"/>
                      </a:lnTo>
                      <a:lnTo>
                        <a:pt x="2" y="27"/>
                      </a:lnTo>
                      <a:lnTo>
                        <a:pt x="1" y="27"/>
                      </a:lnTo>
                      <a:lnTo>
                        <a:pt x="1" y="26"/>
                      </a:lnTo>
                      <a:lnTo>
                        <a:pt x="0" y="22"/>
                      </a:lnTo>
                      <a:lnTo>
                        <a:pt x="0" y="22"/>
                      </a:lnTo>
                      <a:lnTo>
                        <a:pt x="1" y="18"/>
                      </a:lnTo>
                      <a:lnTo>
                        <a:pt x="2" y="16"/>
                      </a:lnTo>
                      <a:lnTo>
                        <a:pt x="3" y="14"/>
                      </a:lnTo>
                      <a:lnTo>
                        <a:pt x="3" y="12"/>
                      </a:lnTo>
                      <a:lnTo>
                        <a:pt x="3" y="12"/>
                      </a:lnTo>
                      <a:lnTo>
                        <a:pt x="4" y="8"/>
                      </a:lnTo>
                      <a:lnTo>
                        <a:pt x="5" y="7"/>
                      </a:lnTo>
                      <a:lnTo>
                        <a:pt x="6" y="6"/>
                      </a:lnTo>
                      <a:lnTo>
                        <a:pt x="7" y="4"/>
                      </a:lnTo>
                      <a:lnTo>
                        <a:pt x="7" y="4"/>
                      </a:lnTo>
                      <a:lnTo>
                        <a:pt x="8" y="1"/>
                      </a:lnTo>
                      <a:lnTo>
                        <a:pt x="9" y="0"/>
                      </a:lnTo>
                      <a:lnTo>
                        <a:pt x="11" y="0"/>
                      </a:lnTo>
                      <a:lnTo>
                        <a:pt x="11"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84" name="Freeform 118"/>
                <p:cNvSpPr/>
                <p:nvPr/>
              </p:nvSpPr>
              <p:spPr bwMode="auto">
                <a:xfrm>
                  <a:off x="3829" y="1917"/>
                  <a:ext cx="8" cy="8"/>
                </a:xfrm>
                <a:custGeom>
                  <a:avLst/>
                  <a:gdLst>
                    <a:gd name="T0" fmla="*/ 4 w 8"/>
                    <a:gd name="T1" fmla="*/ 1 h 8"/>
                    <a:gd name="T2" fmla="*/ 4 w 8"/>
                    <a:gd name="T3" fmla="*/ 1 h 8"/>
                    <a:gd name="T4" fmla="*/ 3 w 8"/>
                    <a:gd name="T5" fmla="*/ 2 h 8"/>
                    <a:gd name="T6" fmla="*/ 2 w 8"/>
                    <a:gd name="T7" fmla="*/ 2 h 8"/>
                    <a:gd name="T8" fmla="*/ 0 w 8"/>
                    <a:gd name="T9" fmla="*/ 3 h 8"/>
                    <a:gd name="T10" fmla="*/ 0 w 8"/>
                    <a:gd name="T11" fmla="*/ 4 h 8"/>
                    <a:gd name="T12" fmla="*/ 0 w 8"/>
                    <a:gd name="T13" fmla="*/ 4 h 8"/>
                    <a:gd name="T14" fmla="*/ 0 w 8"/>
                    <a:gd name="T15" fmla="*/ 6 h 8"/>
                    <a:gd name="T16" fmla="*/ 1 w 8"/>
                    <a:gd name="T17" fmla="*/ 8 h 8"/>
                    <a:gd name="T18" fmla="*/ 2 w 8"/>
                    <a:gd name="T19" fmla="*/ 8 h 8"/>
                    <a:gd name="T20" fmla="*/ 4 w 8"/>
                    <a:gd name="T21" fmla="*/ 6 h 8"/>
                    <a:gd name="T22" fmla="*/ 4 w 8"/>
                    <a:gd name="T23" fmla="*/ 6 h 8"/>
                    <a:gd name="T24" fmla="*/ 8 w 8"/>
                    <a:gd name="T25" fmla="*/ 3 h 8"/>
                    <a:gd name="T26" fmla="*/ 8 w 8"/>
                    <a:gd name="T27" fmla="*/ 2 h 8"/>
                    <a:gd name="T28" fmla="*/ 8 w 8"/>
                    <a:gd name="T29" fmla="*/ 1 h 8"/>
                    <a:gd name="T30" fmla="*/ 8 w 8"/>
                    <a:gd name="T31" fmla="*/ 1 h 8"/>
                    <a:gd name="T32" fmla="*/ 7 w 8"/>
                    <a:gd name="T33" fmla="*/ 0 h 8"/>
                    <a:gd name="T34" fmla="*/ 6 w 8"/>
                    <a:gd name="T35" fmla="*/ 0 h 8"/>
                    <a:gd name="T36" fmla="*/ 4 w 8"/>
                    <a:gd name="T37" fmla="*/ 1 h 8"/>
                    <a:gd name="T38" fmla="*/ 4 w 8"/>
                    <a:gd name="T39"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8">
                      <a:moveTo>
                        <a:pt x="4" y="1"/>
                      </a:moveTo>
                      <a:lnTo>
                        <a:pt x="4" y="1"/>
                      </a:lnTo>
                      <a:lnTo>
                        <a:pt x="3" y="2"/>
                      </a:lnTo>
                      <a:lnTo>
                        <a:pt x="2" y="2"/>
                      </a:lnTo>
                      <a:lnTo>
                        <a:pt x="0" y="3"/>
                      </a:lnTo>
                      <a:lnTo>
                        <a:pt x="0" y="4"/>
                      </a:lnTo>
                      <a:lnTo>
                        <a:pt x="0" y="4"/>
                      </a:lnTo>
                      <a:lnTo>
                        <a:pt x="0" y="6"/>
                      </a:lnTo>
                      <a:lnTo>
                        <a:pt x="1" y="8"/>
                      </a:lnTo>
                      <a:lnTo>
                        <a:pt x="2" y="8"/>
                      </a:lnTo>
                      <a:lnTo>
                        <a:pt x="4" y="6"/>
                      </a:lnTo>
                      <a:lnTo>
                        <a:pt x="4" y="6"/>
                      </a:lnTo>
                      <a:lnTo>
                        <a:pt x="8" y="3"/>
                      </a:lnTo>
                      <a:lnTo>
                        <a:pt x="8" y="2"/>
                      </a:lnTo>
                      <a:lnTo>
                        <a:pt x="8" y="1"/>
                      </a:lnTo>
                      <a:lnTo>
                        <a:pt x="8" y="1"/>
                      </a:lnTo>
                      <a:lnTo>
                        <a:pt x="7" y="0"/>
                      </a:lnTo>
                      <a:lnTo>
                        <a:pt x="6" y="0"/>
                      </a:lnTo>
                      <a:lnTo>
                        <a:pt x="4" y="1"/>
                      </a:lnTo>
                      <a:lnTo>
                        <a:pt x="4"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85" name="Freeform 119"/>
                <p:cNvSpPr/>
                <p:nvPr/>
              </p:nvSpPr>
              <p:spPr bwMode="auto">
                <a:xfrm>
                  <a:off x="4041" y="2514"/>
                  <a:ext cx="11" cy="19"/>
                </a:xfrm>
                <a:custGeom>
                  <a:avLst/>
                  <a:gdLst>
                    <a:gd name="T0" fmla="*/ 0 w 11"/>
                    <a:gd name="T1" fmla="*/ 0 h 19"/>
                    <a:gd name="T2" fmla="*/ 0 w 11"/>
                    <a:gd name="T3" fmla="*/ 0 h 19"/>
                    <a:gd name="T4" fmla="*/ 0 w 11"/>
                    <a:gd name="T5" fmla="*/ 7 h 19"/>
                    <a:gd name="T6" fmla="*/ 1 w 11"/>
                    <a:gd name="T7" fmla="*/ 10 h 19"/>
                    <a:gd name="T8" fmla="*/ 2 w 11"/>
                    <a:gd name="T9" fmla="*/ 13 h 19"/>
                    <a:gd name="T10" fmla="*/ 2 w 11"/>
                    <a:gd name="T11" fmla="*/ 13 h 19"/>
                    <a:gd name="T12" fmla="*/ 4 w 11"/>
                    <a:gd name="T13" fmla="*/ 13 h 19"/>
                    <a:gd name="T14" fmla="*/ 6 w 11"/>
                    <a:gd name="T15" fmla="*/ 14 h 19"/>
                    <a:gd name="T16" fmla="*/ 8 w 11"/>
                    <a:gd name="T17" fmla="*/ 14 h 19"/>
                    <a:gd name="T18" fmla="*/ 8 w 11"/>
                    <a:gd name="T19" fmla="*/ 16 h 19"/>
                    <a:gd name="T20" fmla="*/ 8 w 11"/>
                    <a:gd name="T21" fmla="*/ 16 h 19"/>
                    <a:gd name="T22" fmla="*/ 8 w 11"/>
                    <a:gd name="T23" fmla="*/ 18 h 19"/>
                    <a:gd name="T24" fmla="*/ 9 w 11"/>
                    <a:gd name="T25" fmla="*/ 19 h 19"/>
                    <a:gd name="T26" fmla="*/ 10 w 11"/>
                    <a:gd name="T27" fmla="*/ 19 h 19"/>
                    <a:gd name="T28" fmla="*/ 11 w 11"/>
                    <a:gd name="T29" fmla="*/ 17 h 19"/>
                    <a:gd name="T30" fmla="*/ 11 w 11"/>
                    <a:gd name="T31" fmla="*/ 17 h 19"/>
                    <a:gd name="T32" fmla="*/ 11 w 11"/>
                    <a:gd name="T33" fmla="*/ 9 h 19"/>
                    <a:gd name="T34" fmla="*/ 11 w 11"/>
                    <a:gd name="T35" fmla="*/ 7 h 19"/>
                    <a:gd name="T36" fmla="*/ 10 w 11"/>
                    <a:gd name="T37" fmla="*/ 6 h 19"/>
                    <a:gd name="T38" fmla="*/ 10 w 11"/>
                    <a:gd name="T39" fmla="*/ 6 h 19"/>
                    <a:gd name="T40" fmla="*/ 8 w 11"/>
                    <a:gd name="T41" fmla="*/ 6 h 19"/>
                    <a:gd name="T42" fmla="*/ 6 w 11"/>
                    <a:gd name="T43" fmla="*/ 5 h 19"/>
                    <a:gd name="T44" fmla="*/ 6 w 11"/>
                    <a:gd name="T45" fmla="*/ 3 h 19"/>
                    <a:gd name="T46" fmla="*/ 6 w 11"/>
                    <a:gd name="T47" fmla="*/ 3 h 19"/>
                    <a:gd name="T48" fmla="*/ 4 w 11"/>
                    <a:gd name="T49" fmla="*/ 1 h 19"/>
                    <a:gd name="T50" fmla="*/ 2 w 11"/>
                    <a:gd name="T51" fmla="*/ 0 h 19"/>
                    <a:gd name="T52" fmla="*/ 0 w 11"/>
                    <a:gd name="T53" fmla="*/ 0 h 19"/>
                    <a:gd name="T54" fmla="*/ 0 w 11"/>
                    <a:gd name="T5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 h="19">
                      <a:moveTo>
                        <a:pt x="0" y="0"/>
                      </a:moveTo>
                      <a:lnTo>
                        <a:pt x="0" y="0"/>
                      </a:lnTo>
                      <a:lnTo>
                        <a:pt x="0" y="7"/>
                      </a:lnTo>
                      <a:lnTo>
                        <a:pt x="1" y="10"/>
                      </a:lnTo>
                      <a:lnTo>
                        <a:pt x="2" y="13"/>
                      </a:lnTo>
                      <a:lnTo>
                        <a:pt x="2" y="13"/>
                      </a:lnTo>
                      <a:lnTo>
                        <a:pt x="4" y="13"/>
                      </a:lnTo>
                      <a:lnTo>
                        <a:pt x="6" y="14"/>
                      </a:lnTo>
                      <a:lnTo>
                        <a:pt x="8" y="14"/>
                      </a:lnTo>
                      <a:lnTo>
                        <a:pt x="8" y="16"/>
                      </a:lnTo>
                      <a:lnTo>
                        <a:pt x="8" y="16"/>
                      </a:lnTo>
                      <a:lnTo>
                        <a:pt x="8" y="18"/>
                      </a:lnTo>
                      <a:lnTo>
                        <a:pt x="9" y="19"/>
                      </a:lnTo>
                      <a:lnTo>
                        <a:pt x="10" y="19"/>
                      </a:lnTo>
                      <a:lnTo>
                        <a:pt x="11" y="17"/>
                      </a:lnTo>
                      <a:lnTo>
                        <a:pt x="11" y="17"/>
                      </a:lnTo>
                      <a:lnTo>
                        <a:pt x="11" y="9"/>
                      </a:lnTo>
                      <a:lnTo>
                        <a:pt x="11" y="7"/>
                      </a:lnTo>
                      <a:lnTo>
                        <a:pt x="10" y="6"/>
                      </a:lnTo>
                      <a:lnTo>
                        <a:pt x="10" y="6"/>
                      </a:lnTo>
                      <a:lnTo>
                        <a:pt x="8" y="6"/>
                      </a:lnTo>
                      <a:lnTo>
                        <a:pt x="6" y="5"/>
                      </a:lnTo>
                      <a:lnTo>
                        <a:pt x="6" y="3"/>
                      </a:lnTo>
                      <a:lnTo>
                        <a:pt x="6" y="3"/>
                      </a:lnTo>
                      <a:lnTo>
                        <a:pt x="4" y="1"/>
                      </a:lnTo>
                      <a:lnTo>
                        <a:pt x="2" y="0"/>
                      </a:lnTo>
                      <a:lnTo>
                        <a:pt x="0" y="0"/>
                      </a:lnTo>
                      <a:lnTo>
                        <a:pt x="0"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86" name="Freeform 120"/>
                <p:cNvSpPr/>
                <p:nvPr/>
              </p:nvSpPr>
              <p:spPr bwMode="auto">
                <a:xfrm>
                  <a:off x="3707" y="1557"/>
                  <a:ext cx="582" cy="997"/>
                </a:xfrm>
                <a:custGeom>
                  <a:avLst/>
                  <a:gdLst>
                    <a:gd name="T0" fmla="*/ 438 w 582"/>
                    <a:gd name="T1" fmla="*/ 969 h 997"/>
                    <a:gd name="T2" fmla="*/ 539 w 582"/>
                    <a:gd name="T3" fmla="*/ 929 h 997"/>
                    <a:gd name="T4" fmla="*/ 509 w 582"/>
                    <a:gd name="T5" fmla="*/ 913 h 997"/>
                    <a:gd name="T6" fmla="*/ 476 w 582"/>
                    <a:gd name="T7" fmla="*/ 897 h 997"/>
                    <a:gd name="T8" fmla="*/ 530 w 582"/>
                    <a:gd name="T9" fmla="*/ 856 h 997"/>
                    <a:gd name="T10" fmla="*/ 582 w 582"/>
                    <a:gd name="T11" fmla="*/ 783 h 997"/>
                    <a:gd name="T12" fmla="*/ 515 w 582"/>
                    <a:gd name="T13" fmla="*/ 723 h 997"/>
                    <a:gd name="T14" fmla="*/ 464 w 582"/>
                    <a:gd name="T15" fmla="*/ 732 h 997"/>
                    <a:gd name="T16" fmla="*/ 481 w 582"/>
                    <a:gd name="T17" fmla="*/ 655 h 997"/>
                    <a:gd name="T18" fmla="*/ 467 w 582"/>
                    <a:gd name="T19" fmla="*/ 581 h 997"/>
                    <a:gd name="T20" fmla="*/ 407 w 582"/>
                    <a:gd name="T21" fmla="*/ 484 h 997"/>
                    <a:gd name="T22" fmla="*/ 375 w 582"/>
                    <a:gd name="T23" fmla="*/ 362 h 997"/>
                    <a:gd name="T24" fmla="*/ 296 w 582"/>
                    <a:gd name="T25" fmla="*/ 333 h 997"/>
                    <a:gd name="T26" fmla="*/ 319 w 582"/>
                    <a:gd name="T27" fmla="*/ 296 h 997"/>
                    <a:gd name="T28" fmla="*/ 326 w 582"/>
                    <a:gd name="T29" fmla="*/ 269 h 997"/>
                    <a:gd name="T30" fmla="*/ 418 w 582"/>
                    <a:gd name="T31" fmla="*/ 170 h 997"/>
                    <a:gd name="T32" fmla="*/ 386 w 582"/>
                    <a:gd name="T33" fmla="*/ 139 h 997"/>
                    <a:gd name="T34" fmla="*/ 319 w 582"/>
                    <a:gd name="T35" fmla="*/ 120 h 997"/>
                    <a:gd name="T36" fmla="*/ 277 w 582"/>
                    <a:gd name="T37" fmla="*/ 126 h 997"/>
                    <a:gd name="T38" fmla="*/ 360 w 582"/>
                    <a:gd name="T39" fmla="*/ 34 h 997"/>
                    <a:gd name="T40" fmla="*/ 286 w 582"/>
                    <a:gd name="T41" fmla="*/ 16 h 997"/>
                    <a:gd name="T42" fmla="*/ 246 w 582"/>
                    <a:gd name="T43" fmla="*/ 6 h 997"/>
                    <a:gd name="T44" fmla="*/ 219 w 582"/>
                    <a:gd name="T45" fmla="*/ 65 h 997"/>
                    <a:gd name="T46" fmla="*/ 186 w 582"/>
                    <a:gd name="T47" fmla="*/ 86 h 997"/>
                    <a:gd name="T48" fmla="*/ 177 w 582"/>
                    <a:gd name="T49" fmla="*/ 135 h 997"/>
                    <a:gd name="T50" fmla="*/ 173 w 582"/>
                    <a:gd name="T51" fmla="*/ 170 h 997"/>
                    <a:gd name="T52" fmla="*/ 154 w 582"/>
                    <a:gd name="T53" fmla="*/ 200 h 997"/>
                    <a:gd name="T54" fmla="*/ 152 w 582"/>
                    <a:gd name="T55" fmla="*/ 233 h 997"/>
                    <a:gd name="T56" fmla="*/ 182 w 582"/>
                    <a:gd name="T57" fmla="*/ 228 h 997"/>
                    <a:gd name="T58" fmla="*/ 167 w 582"/>
                    <a:gd name="T59" fmla="*/ 249 h 997"/>
                    <a:gd name="T60" fmla="*/ 146 w 582"/>
                    <a:gd name="T61" fmla="*/ 306 h 997"/>
                    <a:gd name="T62" fmla="*/ 194 w 582"/>
                    <a:gd name="T63" fmla="*/ 282 h 997"/>
                    <a:gd name="T64" fmla="*/ 193 w 582"/>
                    <a:gd name="T65" fmla="*/ 306 h 997"/>
                    <a:gd name="T66" fmla="*/ 201 w 582"/>
                    <a:gd name="T67" fmla="*/ 321 h 997"/>
                    <a:gd name="T68" fmla="*/ 185 w 582"/>
                    <a:gd name="T69" fmla="*/ 386 h 997"/>
                    <a:gd name="T70" fmla="*/ 155 w 582"/>
                    <a:gd name="T71" fmla="*/ 432 h 997"/>
                    <a:gd name="T72" fmla="*/ 171 w 582"/>
                    <a:gd name="T73" fmla="*/ 434 h 997"/>
                    <a:gd name="T74" fmla="*/ 199 w 582"/>
                    <a:gd name="T75" fmla="*/ 461 h 997"/>
                    <a:gd name="T76" fmla="*/ 222 w 582"/>
                    <a:gd name="T77" fmla="*/ 455 h 997"/>
                    <a:gd name="T78" fmla="*/ 292 w 582"/>
                    <a:gd name="T79" fmla="*/ 444 h 997"/>
                    <a:gd name="T80" fmla="*/ 255 w 582"/>
                    <a:gd name="T81" fmla="*/ 511 h 997"/>
                    <a:gd name="T82" fmla="*/ 287 w 582"/>
                    <a:gd name="T83" fmla="*/ 534 h 997"/>
                    <a:gd name="T84" fmla="*/ 282 w 582"/>
                    <a:gd name="T85" fmla="*/ 586 h 997"/>
                    <a:gd name="T86" fmla="*/ 281 w 582"/>
                    <a:gd name="T87" fmla="*/ 640 h 997"/>
                    <a:gd name="T88" fmla="*/ 192 w 582"/>
                    <a:gd name="T89" fmla="*/ 642 h 997"/>
                    <a:gd name="T90" fmla="*/ 153 w 582"/>
                    <a:gd name="T91" fmla="*/ 621 h 997"/>
                    <a:gd name="T92" fmla="*/ 175 w 582"/>
                    <a:gd name="T93" fmla="*/ 671 h 997"/>
                    <a:gd name="T94" fmla="*/ 167 w 582"/>
                    <a:gd name="T95" fmla="*/ 742 h 997"/>
                    <a:gd name="T96" fmla="*/ 105 w 582"/>
                    <a:gd name="T97" fmla="*/ 765 h 997"/>
                    <a:gd name="T98" fmla="*/ 83 w 582"/>
                    <a:gd name="T99" fmla="*/ 781 h 997"/>
                    <a:gd name="T100" fmla="*/ 102 w 582"/>
                    <a:gd name="T101" fmla="*/ 801 h 997"/>
                    <a:gd name="T102" fmla="*/ 147 w 582"/>
                    <a:gd name="T103" fmla="*/ 827 h 997"/>
                    <a:gd name="T104" fmla="*/ 208 w 582"/>
                    <a:gd name="T105" fmla="*/ 848 h 997"/>
                    <a:gd name="T106" fmla="*/ 261 w 582"/>
                    <a:gd name="T107" fmla="*/ 843 h 997"/>
                    <a:gd name="T108" fmla="*/ 163 w 582"/>
                    <a:gd name="T109" fmla="*/ 876 h 997"/>
                    <a:gd name="T110" fmla="*/ 104 w 582"/>
                    <a:gd name="T111" fmla="*/ 914 h 997"/>
                    <a:gd name="T112" fmla="*/ 39 w 582"/>
                    <a:gd name="T113" fmla="*/ 965 h 997"/>
                    <a:gd name="T114" fmla="*/ 23 w 582"/>
                    <a:gd name="T115" fmla="*/ 980 h 997"/>
                    <a:gd name="T116" fmla="*/ 59 w 582"/>
                    <a:gd name="T117" fmla="*/ 975 h 997"/>
                    <a:gd name="T118" fmla="*/ 133 w 582"/>
                    <a:gd name="T119" fmla="*/ 983 h 997"/>
                    <a:gd name="T120" fmla="*/ 216 w 582"/>
                    <a:gd name="T121" fmla="*/ 943 h 997"/>
                    <a:gd name="T122" fmla="*/ 296 w 582"/>
                    <a:gd name="T123" fmla="*/ 954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2" h="997">
                      <a:moveTo>
                        <a:pt x="340" y="949"/>
                      </a:moveTo>
                      <a:lnTo>
                        <a:pt x="340" y="949"/>
                      </a:lnTo>
                      <a:lnTo>
                        <a:pt x="347" y="950"/>
                      </a:lnTo>
                      <a:lnTo>
                        <a:pt x="362" y="954"/>
                      </a:lnTo>
                      <a:lnTo>
                        <a:pt x="362" y="954"/>
                      </a:lnTo>
                      <a:lnTo>
                        <a:pt x="375" y="955"/>
                      </a:lnTo>
                      <a:lnTo>
                        <a:pt x="378" y="956"/>
                      </a:lnTo>
                      <a:lnTo>
                        <a:pt x="379" y="958"/>
                      </a:lnTo>
                      <a:lnTo>
                        <a:pt x="379" y="958"/>
                      </a:lnTo>
                      <a:lnTo>
                        <a:pt x="379" y="959"/>
                      </a:lnTo>
                      <a:lnTo>
                        <a:pt x="380" y="960"/>
                      </a:lnTo>
                      <a:lnTo>
                        <a:pt x="385" y="961"/>
                      </a:lnTo>
                      <a:lnTo>
                        <a:pt x="405" y="961"/>
                      </a:lnTo>
                      <a:lnTo>
                        <a:pt x="405" y="961"/>
                      </a:lnTo>
                      <a:lnTo>
                        <a:pt x="418" y="960"/>
                      </a:lnTo>
                      <a:lnTo>
                        <a:pt x="426" y="959"/>
                      </a:lnTo>
                      <a:lnTo>
                        <a:pt x="430" y="959"/>
                      </a:lnTo>
                      <a:lnTo>
                        <a:pt x="432" y="959"/>
                      </a:lnTo>
                      <a:lnTo>
                        <a:pt x="434" y="961"/>
                      </a:lnTo>
                      <a:lnTo>
                        <a:pt x="436" y="963"/>
                      </a:lnTo>
                      <a:lnTo>
                        <a:pt x="436" y="963"/>
                      </a:lnTo>
                      <a:lnTo>
                        <a:pt x="438" y="969"/>
                      </a:lnTo>
                      <a:lnTo>
                        <a:pt x="440" y="972"/>
                      </a:lnTo>
                      <a:lnTo>
                        <a:pt x="443" y="973"/>
                      </a:lnTo>
                      <a:lnTo>
                        <a:pt x="445" y="973"/>
                      </a:lnTo>
                      <a:lnTo>
                        <a:pt x="449" y="971"/>
                      </a:lnTo>
                      <a:lnTo>
                        <a:pt x="449" y="971"/>
                      </a:lnTo>
                      <a:lnTo>
                        <a:pt x="455" y="967"/>
                      </a:lnTo>
                      <a:lnTo>
                        <a:pt x="462" y="963"/>
                      </a:lnTo>
                      <a:lnTo>
                        <a:pt x="468" y="959"/>
                      </a:lnTo>
                      <a:lnTo>
                        <a:pt x="473" y="957"/>
                      </a:lnTo>
                      <a:lnTo>
                        <a:pt x="477" y="957"/>
                      </a:lnTo>
                      <a:lnTo>
                        <a:pt x="477" y="957"/>
                      </a:lnTo>
                      <a:lnTo>
                        <a:pt x="488" y="955"/>
                      </a:lnTo>
                      <a:lnTo>
                        <a:pt x="500" y="954"/>
                      </a:lnTo>
                      <a:lnTo>
                        <a:pt x="511" y="950"/>
                      </a:lnTo>
                      <a:lnTo>
                        <a:pt x="517" y="948"/>
                      </a:lnTo>
                      <a:lnTo>
                        <a:pt x="521" y="945"/>
                      </a:lnTo>
                      <a:lnTo>
                        <a:pt x="521" y="945"/>
                      </a:lnTo>
                      <a:lnTo>
                        <a:pt x="529" y="941"/>
                      </a:lnTo>
                      <a:lnTo>
                        <a:pt x="535" y="936"/>
                      </a:lnTo>
                      <a:lnTo>
                        <a:pt x="538" y="933"/>
                      </a:lnTo>
                      <a:lnTo>
                        <a:pt x="539" y="932"/>
                      </a:lnTo>
                      <a:lnTo>
                        <a:pt x="539" y="929"/>
                      </a:lnTo>
                      <a:lnTo>
                        <a:pt x="539" y="929"/>
                      </a:lnTo>
                      <a:lnTo>
                        <a:pt x="539" y="926"/>
                      </a:lnTo>
                      <a:lnTo>
                        <a:pt x="540" y="924"/>
                      </a:lnTo>
                      <a:lnTo>
                        <a:pt x="541" y="923"/>
                      </a:lnTo>
                      <a:lnTo>
                        <a:pt x="543" y="921"/>
                      </a:lnTo>
                      <a:lnTo>
                        <a:pt x="543" y="921"/>
                      </a:lnTo>
                      <a:lnTo>
                        <a:pt x="543" y="917"/>
                      </a:lnTo>
                      <a:lnTo>
                        <a:pt x="541" y="915"/>
                      </a:lnTo>
                      <a:lnTo>
                        <a:pt x="540" y="914"/>
                      </a:lnTo>
                      <a:lnTo>
                        <a:pt x="539" y="915"/>
                      </a:lnTo>
                      <a:lnTo>
                        <a:pt x="539" y="915"/>
                      </a:lnTo>
                      <a:lnTo>
                        <a:pt x="537" y="917"/>
                      </a:lnTo>
                      <a:lnTo>
                        <a:pt x="534" y="918"/>
                      </a:lnTo>
                      <a:lnTo>
                        <a:pt x="531" y="918"/>
                      </a:lnTo>
                      <a:lnTo>
                        <a:pt x="529" y="916"/>
                      </a:lnTo>
                      <a:lnTo>
                        <a:pt x="529" y="916"/>
                      </a:lnTo>
                      <a:lnTo>
                        <a:pt x="528" y="915"/>
                      </a:lnTo>
                      <a:lnTo>
                        <a:pt x="525" y="915"/>
                      </a:lnTo>
                      <a:lnTo>
                        <a:pt x="519" y="914"/>
                      </a:lnTo>
                      <a:lnTo>
                        <a:pt x="512" y="914"/>
                      </a:lnTo>
                      <a:lnTo>
                        <a:pt x="510" y="914"/>
                      </a:lnTo>
                      <a:lnTo>
                        <a:pt x="509" y="913"/>
                      </a:lnTo>
                      <a:lnTo>
                        <a:pt x="509" y="913"/>
                      </a:lnTo>
                      <a:lnTo>
                        <a:pt x="509" y="912"/>
                      </a:lnTo>
                      <a:lnTo>
                        <a:pt x="507" y="910"/>
                      </a:lnTo>
                      <a:lnTo>
                        <a:pt x="503" y="909"/>
                      </a:lnTo>
                      <a:lnTo>
                        <a:pt x="497" y="909"/>
                      </a:lnTo>
                      <a:lnTo>
                        <a:pt x="496" y="908"/>
                      </a:lnTo>
                      <a:lnTo>
                        <a:pt x="495" y="908"/>
                      </a:lnTo>
                      <a:lnTo>
                        <a:pt x="495" y="908"/>
                      </a:lnTo>
                      <a:lnTo>
                        <a:pt x="495" y="907"/>
                      </a:lnTo>
                      <a:lnTo>
                        <a:pt x="494" y="907"/>
                      </a:lnTo>
                      <a:lnTo>
                        <a:pt x="490" y="906"/>
                      </a:lnTo>
                      <a:lnTo>
                        <a:pt x="486" y="906"/>
                      </a:lnTo>
                      <a:lnTo>
                        <a:pt x="485" y="905"/>
                      </a:lnTo>
                      <a:lnTo>
                        <a:pt x="483" y="904"/>
                      </a:lnTo>
                      <a:lnTo>
                        <a:pt x="483" y="904"/>
                      </a:lnTo>
                      <a:lnTo>
                        <a:pt x="482" y="903"/>
                      </a:lnTo>
                      <a:lnTo>
                        <a:pt x="482" y="902"/>
                      </a:lnTo>
                      <a:lnTo>
                        <a:pt x="479" y="901"/>
                      </a:lnTo>
                      <a:lnTo>
                        <a:pt x="477" y="900"/>
                      </a:lnTo>
                      <a:lnTo>
                        <a:pt x="476" y="899"/>
                      </a:lnTo>
                      <a:lnTo>
                        <a:pt x="476" y="897"/>
                      </a:lnTo>
                      <a:lnTo>
                        <a:pt x="476" y="897"/>
                      </a:lnTo>
                      <a:lnTo>
                        <a:pt x="475" y="892"/>
                      </a:lnTo>
                      <a:lnTo>
                        <a:pt x="475" y="890"/>
                      </a:lnTo>
                      <a:lnTo>
                        <a:pt x="476" y="889"/>
                      </a:lnTo>
                      <a:lnTo>
                        <a:pt x="477" y="888"/>
                      </a:lnTo>
                      <a:lnTo>
                        <a:pt x="483" y="887"/>
                      </a:lnTo>
                      <a:lnTo>
                        <a:pt x="483" y="887"/>
                      </a:lnTo>
                      <a:lnTo>
                        <a:pt x="491" y="887"/>
                      </a:lnTo>
                      <a:lnTo>
                        <a:pt x="498" y="885"/>
                      </a:lnTo>
                      <a:lnTo>
                        <a:pt x="502" y="883"/>
                      </a:lnTo>
                      <a:lnTo>
                        <a:pt x="504" y="880"/>
                      </a:lnTo>
                      <a:lnTo>
                        <a:pt x="506" y="878"/>
                      </a:lnTo>
                      <a:lnTo>
                        <a:pt x="506" y="875"/>
                      </a:lnTo>
                      <a:lnTo>
                        <a:pt x="506" y="875"/>
                      </a:lnTo>
                      <a:lnTo>
                        <a:pt x="506" y="869"/>
                      </a:lnTo>
                      <a:lnTo>
                        <a:pt x="506" y="862"/>
                      </a:lnTo>
                      <a:lnTo>
                        <a:pt x="507" y="859"/>
                      </a:lnTo>
                      <a:lnTo>
                        <a:pt x="508" y="857"/>
                      </a:lnTo>
                      <a:lnTo>
                        <a:pt x="510" y="856"/>
                      </a:lnTo>
                      <a:lnTo>
                        <a:pt x="514" y="855"/>
                      </a:lnTo>
                      <a:lnTo>
                        <a:pt x="514" y="855"/>
                      </a:lnTo>
                      <a:lnTo>
                        <a:pt x="522" y="856"/>
                      </a:lnTo>
                      <a:lnTo>
                        <a:pt x="530" y="856"/>
                      </a:lnTo>
                      <a:lnTo>
                        <a:pt x="533" y="855"/>
                      </a:lnTo>
                      <a:lnTo>
                        <a:pt x="536" y="854"/>
                      </a:lnTo>
                      <a:lnTo>
                        <a:pt x="537" y="851"/>
                      </a:lnTo>
                      <a:lnTo>
                        <a:pt x="538" y="848"/>
                      </a:lnTo>
                      <a:lnTo>
                        <a:pt x="538" y="848"/>
                      </a:lnTo>
                      <a:lnTo>
                        <a:pt x="539" y="843"/>
                      </a:lnTo>
                      <a:lnTo>
                        <a:pt x="540" y="840"/>
                      </a:lnTo>
                      <a:lnTo>
                        <a:pt x="544" y="838"/>
                      </a:lnTo>
                      <a:lnTo>
                        <a:pt x="550" y="837"/>
                      </a:lnTo>
                      <a:lnTo>
                        <a:pt x="550" y="837"/>
                      </a:lnTo>
                      <a:lnTo>
                        <a:pt x="553" y="836"/>
                      </a:lnTo>
                      <a:lnTo>
                        <a:pt x="557" y="835"/>
                      </a:lnTo>
                      <a:lnTo>
                        <a:pt x="558" y="833"/>
                      </a:lnTo>
                      <a:lnTo>
                        <a:pt x="560" y="830"/>
                      </a:lnTo>
                      <a:lnTo>
                        <a:pt x="562" y="824"/>
                      </a:lnTo>
                      <a:lnTo>
                        <a:pt x="566" y="817"/>
                      </a:lnTo>
                      <a:lnTo>
                        <a:pt x="566" y="817"/>
                      </a:lnTo>
                      <a:lnTo>
                        <a:pt x="577" y="800"/>
                      </a:lnTo>
                      <a:lnTo>
                        <a:pt x="580" y="791"/>
                      </a:lnTo>
                      <a:lnTo>
                        <a:pt x="582" y="787"/>
                      </a:lnTo>
                      <a:lnTo>
                        <a:pt x="582" y="783"/>
                      </a:lnTo>
                      <a:lnTo>
                        <a:pt x="582" y="783"/>
                      </a:lnTo>
                      <a:lnTo>
                        <a:pt x="582" y="773"/>
                      </a:lnTo>
                      <a:lnTo>
                        <a:pt x="581" y="767"/>
                      </a:lnTo>
                      <a:lnTo>
                        <a:pt x="580" y="762"/>
                      </a:lnTo>
                      <a:lnTo>
                        <a:pt x="578" y="757"/>
                      </a:lnTo>
                      <a:lnTo>
                        <a:pt x="575" y="751"/>
                      </a:lnTo>
                      <a:lnTo>
                        <a:pt x="569" y="747"/>
                      </a:lnTo>
                      <a:lnTo>
                        <a:pt x="564" y="743"/>
                      </a:lnTo>
                      <a:lnTo>
                        <a:pt x="564" y="743"/>
                      </a:lnTo>
                      <a:lnTo>
                        <a:pt x="552" y="738"/>
                      </a:lnTo>
                      <a:lnTo>
                        <a:pt x="545" y="736"/>
                      </a:lnTo>
                      <a:lnTo>
                        <a:pt x="541" y="734"/>
                      </a:lnTo>
                      <a:lnTo>
                        <a:pt x="539" y="731"/>
                      </a:lnTo>
                      <a:lnTo>
                        <a:pt x="539" y="731"/>
                      </a:lnTo>
                      <a:lnTo>
                        <a:pt x="538" y="727"/>
                      </a:lnTo>
                      <a:lnTo>
                        <a:pt x="536" y="724"/>
                      </a:lnTo>
                      <a:lnTo>
                        <a:pt x="533" y="724"/>
                      </a:lnTo>
                      <a:lnTo>
                        <a:pt x="528" y="724"/>
                      </a:lnTo>
                      <a:lnTo>
                        <a:pt x="528" y="724"/>
                      </a:lnTo>
                      <a:lnTo>
                        <a:pt x="522" y="724"/>
                      </a:lnTo>
                      <a:lnTo>
                        <a:pt x="519" y="726"/>
                      </a:lnTo>
                      <a:lnTo>
                        <a:pt x="516" y="726"/>
                      </a:lnTo>
                      <a:lnTo>
                        <a:pt x="515" y="723"/>
                      </a:lnTo>
                      <a:lnTo>
                        <a:pt x="515" y="723"/>
                      </a:lnTo>
                      <a:lnTo>
                        <a:pt x="514" y="721"/>
                      </a:lnTo>
                      <a:lnTo>
                        <a:pt x="512" y="720"/>
                      </a:lnTo>
                      <a:lnTo>
                        <a:pt x="511" y="721"/>
                      </a:lnTo>
                      <a:lnTo>
                        <a:pt x="509" y="722"/>
                      </a:lnTo>
                      <a:lnTo>
                        <a:pt x="509" y="722"/>
                      </a:lnTo>
                      <a:lnTo>
                        <a:pt x="504" y="731"/>
                      </a:lnTo>
                      <a:lnTo>
                        <a:pt x="500" y="735"/>
                      </a:lnTo>
                      <a:lnTo>
                        <a:pt x="496" y="736"/>
                      </a:lnTo>
                      <a:lnTo>
                        <a:pt x="494" y="737"/>
                      </a:lnTo>
                      <a:lnTo>
                        <a:pt x="494" y="737"/>
                      </a:lnTo>
                      <a:lnTo>
                        <a:pt x="481" y="738"/>
                      </a:lnTo>
                      <a:lnTo>
                        <a:pt x="477" y="738"/>
                      </a:lnTo>
                      <a:lnTo>
                        <a:pt x="476" y="738"/>
                      </a:lnTo>
                      <a:lnTo>
                        <a:pt x="475" y="737"/>
                      </a:lnTo>
                      <a:lnTo>
                        <a:pt x="475" y="737"/>
                      </a:lnTo>
                      <a:lnTo>
                        <a:pt x="475" y="736"/>
                      </a:lnTo>
                      <a:lnTo>
                        <a:pt x="474" y="736"/>
                      </a:lnTo>
                      <a:lnTo>
                        <a:pt x="469" y="736"/>
                      </a:lnTo>
                      <a:lnTo>
                        <a:pt x="466" y="735"/>
                      </a:lnTo>
                      <a:lnTo>
                        <a:pt x="465" y="734"/>
                      </a:lnTo>
                      <a:lnTo>
                        <a:pt x="464" y="732"/>
                      </a:lnTo>
                      <a:lnTo>
                        <a:pt x="464" y="732"/>
                      </a:lnTo>
                      <a:lnTo>
                        <a:pt x="463" y="718"/>
                      </a:lnTo>
                      <a:lnTo>
                        <a:pt x="464" y="713"/>
                      </a:lnTo>
                      <a:lnTo>
                        <a:pt x="465" y="711"/>
                      </a:lnTo>
                      <a:lnTo>
                        <a:pt x="467" y="711"/>
                      </a:lnTo>
                      <a:lnTo>
                        <a:pt x="467" y="711"/>
                      </a:lnTo>
                      <a:lnTo>
                        <a:pt x="479" y="711"/>
                      </a:lnTo>
                      <a:lnTo>
                        <a:pt x="485" y="709"/>
                      </a:lnTo>
                      <a:lnTo>
                        <a:pt x="486" y="708"/>
                      </a:lnTo>
                      <a:lnTo>
                        <a:pt x="487" y="706"/>
                      </a:lnTo>
                      <a:lnTo>
                        <a:pt x="487" y="706"/>
                      </a:lnTo>
                      <a:lnTo>
                        <a:pt x="488" y="703"/>
                      </a:lnTo>
                      <a:lnTo>
                        <a:pt x="488" y="702"/>
                      </a:lnTo>
                      <a:lnTo>
                        <a:pt x="489" y="701"/>
                      </a:lnTo>
                      <a:lnTo>
                        <a:pt x="490" y="698"/>
                      </a:lnTo>
                      <a:lnTo>
                        <a:pt x="490" y="698"/>
                      </a:lnTo>
                      <a:lnTo>
                        <a:pt x="491" y="691"/>
                      </a:lnTo>
                      <a:lnTo>
                        <a:pt x="491" y="678"/>
                      </a:lnTo>
                      <a:lnTo>
                        <a:pt x="489" y="672"/>
                      </a:lnTo>
                      <a:lnTo>
                        <a:pt x="488" y="665"/>
                      </a:lnTo>
                      <a:lnTo>
                        <a:pt x="485" y="659"/>
                      </a:lnTo>
                      <a:lnTo>
                        <a:pt x="481" y="655"/>
                      </a:lnTo>
                      <a:lnTo>
                        <a:pt x="481" y="655"/>
                      </a:lnTo>
                      <a:lnTo>
                        <a:pt x="468" y="642"/>
                      </a:lnTo>
                      <a:lnTo>
                        <a:pt x="465" y="636"/>
                      </a:lnTo>
                      <a:lnTo>
                        <a:pt x="465" y="632"/>
                      </a:lnTo>
                      <a:lnTo>
                        <a:pt x="465" y="632"/>
                      </a:lnTo>
                      <a:lnTo>
                        <a:pt x="465" y="630"/>
                      </a:lnTo>
                      <a:lnTo>
                        <a:pt x="466" y="629"/>
                      </a:lnTo>
                      <a:lnTo>
                        <a:pt x="469" y="628"/>
                      </a:lnTo>
                      <a:lnTo>
                        <a:pt x="472" y="626"/>
                      </a:lnTo>
                      <a:lnTo>
                        <a:pt x="473" y="623"/>
                      </a:lnTo>
                      <a:lnTo>
                        <a:pt x="473" y="621"/>
                      </a:lnTo>
                      <a:lnTo>
                        <a:pt x="473" y="621"/>
                      </a:lnTo>
                      <a:lnTo>
                        <a:pt x="473" y="619"/>
                      </a:lnTo>
                      <a:lnTo>
                        <a:pt x="472" y="616"/>
                      </a:lnTo>
                      <a:lnTo>
                        <a:pt x="468" y="613"/>
                      </a:lnTo>
                      <a:lnTo>
                        <a:pt x="465" y="608"/>
                      </a:lnTo>
                      <a:lnTo>
                        <a:pt x="464" y="606"/>
                      </a:lnTo>
                      <a:lnTo>
                        <a:pt x="464" y="604"/>
                      </a:lnTo>
                      <a:lnTo>
                        <a:pt x="464" y="604"/>
                      </a:lnTo>
                      <a:lnTo>
                        <a:pt x="464" y="599"/>
                      </a:lnTo>
                      <a:lnTo>
                        <a:pt x="465" y="593"/>
                      </a:lnTo>
                      <a:lnTo>
                        <a:pt x="467" y="581"/>
                      </a:lnTo>
                      <a:lnTo>
                        <a:pt x="467" y="581"/>
                      </a:lnTo>
                      <a:lnTo>
                        <a:pt x="467" y="573"/>
                      </a:lnTo>
                      <a:lnTo>
                        <a:pt x="464" y="561"/>
                      </a:lnTo>
                      <a:lnTo>
                        <a:pt x="458" y="549"/>
                      </a:lnTo>
                      <a:lnTo>
                        <a:pt x="454" y="543"/>
                      </a:lnTo>
                      <a:lnTo>
                        <a:pt x="450" y="537"/>
                      </a:lnTo>
                      <a:lnTo>
                        <a:pt x="450" y="537"/>
                      </a:lnTo>
                      <a:lnTo>
                        <a:pt x="445" y="532"/>
                      </a:lnTo>
                      <a:lnTo>
                        <a:pt x="438" y="527"/>
                      </a:lnTo>
                      <a:lnTo>
                        <a:pt x="422" y="517"/>
                      </a:lnTo>
                      <a:lnTo>
                        <a:pt x="409" y="507"/>
                      </a:lnTo>
                      <a:lnTo>
                        <a:pt x="405" y="503"/>
                      </a:lnTo>
                      <a:lnTo>
                        <a:pt x="403" y="499"/>
                      </a:lnTo>
                      <a:lnTo>
                        <a:pt x="403" y="499"/>
                      </a:lnTo>
                      <a:lnTo>
                        <a:pt x="403" y="497"/>
                      </a:lnTo>
                      <a:lnTo>
                        <a:pt x="404" y="494"/>
                      </a:lnTo>
                      <a:lnTo>
                        <a:pt x="406" y="492"/>
                      </a:lnTo>
                      <a:lnTo>
                        <a:pt x="408" y="490"/>
                      </a:lnTo>
                      <a:lnTo>
                        <a:pt x="408" y="489"/>
                      </a:lnTo>
                      <a:lnTo>
                        <a:pt x="408" y="486"/>
                      </a:lnTo>
                      <a:lnTo>
                        <a:pt x="408" y="486"/>
                      </a:lnTo>
                      <a:lnTo>
                        <a:pt x="407" y="484"/>
                      </a:lnTo>
                      <a:lnTo>
                        <a:pt x="406" y="482"/>
                      </a:lnTo>
                      <a:lnTo>
                        <a:pt x="402" y="480"/>
                      </a:lnTo>
                      <a:lnTo>
                        <a:pt x="401" y="479"/>
                      </a:lnTo>
                      <a:lnTo>
                        <a:pt x="400" y="477"/>
                      </a:lnTo>
                      <a:lnTo>
                        <a:pt x="398" y="475"/>
                      </a:lnTo>
                      <a:lnTo>
                        <a:pt x="400" y="472"/>
                      </a:lnTo>
                      <a:lnTo>
                        <a:pt x="400" y="472"/>
                      </a:lnTo>
                      <a:lnTo>
                        <a:pt x="400" y="465"/>
                      </a:lnTo>
                      <a:lnTo>
                        <a:pt x="401" y="456"/>
                      </a:lnTo>
                      <a:lnTo>
                        <a:pt x="400" y="430"/>
                      </a:lnTo>
                      <a:lnTo>
                        <a:pt x="397" y="395"/>
                      </a:lnTo>
                      <a:lnTo>
                        <a:pt x="397" y="395"/>
                      </a:lnTo>
                      <a:lnTo>
                        <a:pt x="394" y="392"/>
                      </a:lnTo>
                      <a:lnTo>
                        <a:pt x="391" y="389"/>
                      </a:lnTo>
                      <a:lnTo>
                        <a:pt x="388" y="384"/>
                      </a:lnTo>
                      <a:lnTo>
                        <a:pt x="388" y="384"/>
                      </a:lnTo>
                      <a:lnTo>
                        <a:pt x="387" y="380"/>
                      </a:lnTo>
                      <a:lnTo>
                        <a:pt x="386" y="377"/>
                      </a:lnTo>
                      <a:lnTo>
                        <a:pt x="381" y="373"/>
                      </a:lnTo>
                      <a:lnTo>
                        <a:pt x="377" y="369"/>
                      </a:lnTo>
                      <a:lnTo>
                        <a:pt x="376" y="365"/>
                      </a:lnTo>
                      <a:lnTo>
                        <a:pt x="375" y="362"/>
                      </a:lnTo>
                      <a:lnTo>
                        <a:pt x="375" y="362"/>
                      </a:lnTo>
                      <a:lnTo>
                        <a:pt x="372" y="355"/>
                      </a:lnTo>
                      <a:lnTo>
                        <a:pt x="367" y="346"/>
                      </a:lnTo>
                      <a:lnTo>
                        <a:pt x="362" y="339"/>
                      </a:lnTo>
                      <a:lnTo>
                        <a:pt x="360" y="336"/>
                      </a:lnTo>
                      <a:lnTo>
                        <a:pt x="357" y="335"/>
                      </a:lnTo>
                      <a:lnTo>
                        <a:pt x="357" y="335"/>
                      </a:lnTo>
                      <a:lnTo>
                        <a:pt x="349" y="332"/>
                      </a:lnTo>
                      <a:lnTo>
                        <a:pt x="343" y="328"/>
                      </a:lnTo>
                      <a:lnTo>
                        <a:pt x="343" y="328"/>
                      </a:lnTo>
                      <a:lnTo>
                        <a:pt x="339" y="326"/>
                      </a:lnTo>
                      <a:lnTo>
                        <a:pt x="335" y="325"/>
                      </a:lnTo>
                      <a:lnTo>
                        <a:pt x="330" y="326"/>
                      </a:lnTo>
                      <a:lnTo>
                        <a:pt x="325" y="328"/>
                      </a:lnTo>
                      <a:lnTo>
                        <a:pt x="325" y="328"/>
                      </a:lnTo>
                      <a:lnTo>
                        <a:pt x="322" y="332"/>
                      </a:lnTo>
                      <a:lnTo>
                        <a:pt x="318" y="334"/>
                      </a:lnTo>
                      <a:lnTo>
                        <a:pt x="314" y="335"/>
                      </a:lnTo>
                      <a:lnTo>
                        <a:pt x="307" y="336"/>
                      </a:lnTo>
                      <a:lnTo>
                        <a:pt x="307" y="336"/>
                      </a:lnTo>
                      <a:lnTo>
                        <a:pt x="301" y="335"/>
                      </a:lnTo>
                      <a:lnTo>
                        <a:pt x="296" y="333"/>
                      </a:lnTo>
                      <a:lnTo>
                        <a:pt x="293" y="329"/>
                      </a:lnTo>
                      <a:lnTo>
                        <a:pt x="290" y="325"/>
                      </a:lnTo>
                      <a:lnTo>
                        <a:pt x="290" y="325"/>
                      </a:lnTo>
                      <a:lnTo>
                        <a:pt x="287" y="318"/>
                      </a:lnTo>
                      <a:lnTo>
                        <a:pt x="286" y="316"/>
                      </a:lnTo>
                      <a:lnTo>
                        <a:pt x="282" y="315"/>
                      </a:lnTo>
                      <a:lnTo>
                        <a:pt x="282" y="315"/>
                      </a:lnTo>
                      <a:lnTo>
                        <a:pt x="279" y="313"/>
                      </a:lnTo>
                      <a:lnTo>
                        <a:pt x="277" y="311"/>
                      </a:lnTo>
                      <a:lnTo>
                        <a:pt x="276" y="308"/>
                      </a:lnTo>
                      <a:lnTo>
                        <a:pt x="276" y="307"/>
                      </a:lnTo>
                      <a:lnTo>
                        <a:pt x="277" y="307"/>
                      </a:lnTo>
                      <a:lnTo>
                        <a:pt x="279" y="306"/>
                      </a:lnTo>
                      <a:lnTo>
                        <a:pt x="279" y="306"/>
                      </a:lnTo>
                      <a:lnTo>
                        <a:pt x="287" y="307"/>
                      </a:lnTo>
                      <a:lnTo>
                        <a:pt x="294" y="307"/>
                      </a:lnTo>
                      <a:lnTo>
                        <a:pt x="302" y="306"/>
                      </a:lnTo>
                      <a:lnTo>
                        <a:pt x="305" y="304"/>
                      </a:lnTo>
                      <a:lnTo>
                        <a:pt x="307" y="303"/>
                      </a:lnTo>
                      <a:lnTo>
                        <a:pt x="307" y="303"/>
                      </a:lnTo>
                      <a:lnTo>
                        <a:pt x="312" y="299"/>
                      </a:lnTo>
                      <a:lnTo>
                        <a:pt x="319" y="296"/>
                      </a:lnTo>
                      <a:lnTo>
                        <a:pt x="332" y="291"/>
                      </a:lnTo>
                      <a:lnTo>
                        <a:pt x="332" y="291"/>
                      </a:lnTo>
                      <a:lnTo>
                        <a:pt x="333" y="290"/>
                      </a:lnTo>
                      <a:lnTo>
                        <a:pt x="334" y="289"/>
                      </a:lnTo>
                      <a:lnTo>
                        <a:pt x="335" y="285"/>
                      </a:lnTo>
                      <a:lnTo>
                        <a:pt x="334" y="283"/>
                      </a:lnTo>
                      <a:lnTo>
                        <a:pt x="333" y="282"/>
                      </a:lnTo>
                      <a:lnTo>
                        <a:pt x="332" y="280"/>
                      </a:lnTo>
                      <a:lnTo>
                        <a:pt x="330" y="280"/>
                      </a:lnTo>
                      <a:lnTo>
                        <a:pt x="330" y="280"/>
                      </a:lnTo>
                      <a:lnTo>
                        <a:pt x="324" y="282"/>
                      </a:lnTo>
                      <a:lnTo>
                        <a:pt x="319" y="284"/>
                      </a:lnTo>
                      <a:lnTo>
                        <a:pt x="317" y="284"/>
                      </a:lnTo>
                      <a:lnTo>
                        <a:pt x="316" y="283"/>
                      </a:lnTo>
                      <a:lnTo>
                        <a:pt x="314" y="282"/>
                      </a:lnTo>
                      <a:lnTo>
                        <a:pt x="314" y="278"/>
                      </a:lnTo>
                      <a:lnTo>
                        <a:pt x="314" y="278"/>
                      </a:lnTo>
                      <a:lnTo>
                        <a:pt x="314" y="275"/>
                      </a:lnTo>
                      <a:lnTo>
                        <a:pt x="315" y="273"/>
                      </a:lnTo>
                      <a:lnTo>
                        <a:pt x="317" y="271"/>
                      </a:lnTo>
                      <a:lnTo>
                        <a:pt x="319" y="270"/>
                      </a:lnTo>
                      <a:lnTo>
                        <a:pt x="326" y="269"/>
                      </a:lnTo>
                      <a:lnTo>
                        <a:pt x="337" y="269"/>
                      </a:lnTo>
                      <a:lnTo>
                        <a:pt x="337" y="269"/>
                      </a:lnTo>
                      <a:lnTo>
                        <a:pt x="343" y="269"/>
                      </a:lnTo>
                      <a:lnTo>
                        <a:pt x="348" y="266"/>
                      </a:lnTo>
                      <a:lnTo>
                        <a:pt x="352" y="263"/>
                      </a:lnTo>
                      <a:lnTo>
                        <a:pt x="357" y="258"/>
                      </a:lnTo>
                      <a:lnTo>
                        <a:pt x="366" y="245"/>
                      </a:lnTo>
                      <a:lnTo>
                        <a:pt x="376" y="230"/>
                      </a:lnTo>
                      <a:lnTo>
                        <a:pt x="376" y="230"/>
                      </a:lnTo>
                      <a:lnTo>
                        <a:pt x="386" y="214"/>
                      </a:lnTo>
                      <a:lnTo>
                        <a:pt x="394" y="199"/>
                      </a:lnTo>
                      <a:lnTo>
                        <a:pt x="401" y="188"/>
                      </a:lnTo>
                      <a:lnTo>
                        <a:pt x="406" y="182"/>
                      </a:lnTo>
                      <a:lnTo>
                        <a:pt x="406" y="182"/>
                      </a:lnTo>
                      <a:lnTo>
                        <a:pt x="408" y="179"/>
                      </a:lnTo>
                      <a:lnTo>
                        <a:pt x="410" y="177"/>
                      </a:lnTo>
                      <a:lnTo>
                        <a:pt x="411" y="173"/>
                      </a:lnTo>
                      <a:lnTo>
                        <a:pt x="411" y="172"/>
                      </a:lnTo>
                      <a:lnTo>
                        <a:pt x="412" y="171"/>
                      </a:lnTo>
                      <a:lnTo>
                        <a:pt x="415" y="170"/>
                      </a:lnTo>
                      <a:lnTo>
                        <a:pt x="418" y="170"/>
                      </a:lnTo>
                      <a:lnTo>
                        <a:pt x="418" y="170"/>
                      </a:lnTo>
                      <a:lnTo>
                        <a:pt x="420" y="169"/>
                      </a:lnTo>
                      <a:lnTo>
                        <a:pt x="422" y="169"/>
                      </a:lnTo>
                      <a:lnTo>
                        <a:pt x="423" y="168"/>
                      </a:lnTo>
                      <a:lnTo>
                        <a:pt x="423" y="165"/>
                      </a:lnTo>
                      <a:lnTo>
                        <a:pt x="421" y="163"/>
                      </a:lnTo>
                      <a:lnTo>
                        <a:pt x="419" y="160"/>
                      </a:lnTo>
                      <a:lnTo>
                        <a:pt x="419" y="160"/>
                      </a:lnTo>
                      <a:lnTo>
                        <a:pt x="417" y="157"/>
                      </a:lnTo>
                      <a:lnTo>
                        <a:pt x="415" y="154"/>
                      </a:lnTo>
                      <a:lnTo>
                        <a:pt x="414" y="150"/>
                      </a:lnTo>
                      <a:lnTo>
                        <a:pt x="412" y="147"/>
                      </a:lnTo>
                      <a:lnTo>
                        <a:pt x="412" y="147"/>
                      </a:lnTo>
                      <a:lnTo>
                        <a:pt x="412" y="144"/>
                      </a:lnTo>
                      <a:lnTo>
                        <a:pt x="411" y="142"/>
                      </a:lnTo>
                      <a:lnTo>
                        <a:pt x="408" y="142"/>
                      </a:lnTo>
                      <a:lnTo>
                        <a:pt x="403" y="141"/>
                      </a:lnTo>
                      <a:lnTo>
                        <a:pt x="403" y="141"/>
                      </a:lnTo>
                      <a:lnTo>
                        <a:pt x="391" y="141"/>
                      </a:lnTo>
                      <a:lnTo>
                        <a:pt x="388" y="141"/>
                      </a:lnTo>
                      <a:lnTo>
                        <a:pt x="387" y="139"/>
                      </a:lnTo>
                      <a:lnTo>
                        <a:pt x="387" y="139"/>
                      </a:lnTo>
                      <a:lnTo>
                        <a:pt x="386" y="139"/>
                      </a:lnTo>
                      <a:lnTo>
                        <a:pt x="382" y="137"/>
                      </a:lnTo>
                      <a:lnTo>
                        <a:pt x="373" y="137"/>
                      </a:lnTo>
                      <a:lnTo>
                        <a:pt x="363" y="137"/>
                      </a:lnTo>
                      <a:lnTo>
                        <a:pt x="360" y="136"/>
                      </a:lnTo>
                      <a:lnTo>
                        <a:pt x="359" y="135"/>
                      </a:lnTo>
                      <a:lnTo>
                        <a:pt x="359" y="135"/>
                      </a:lnTo>
                      <a:lnTo>
                        <a:pt x="358" y="132"/>
                      </a:lnTo>
                      <a:lnTo>
                        <a:pt x="355" y="131"/>
                      </a:lnTo>
                      <a:lnTo>
                        <a:pt x="352" y="130"/>
                      </a:lnTo>
                      <a:lnTo>
                        <a:pt x="348" y="129"/>
                      </a:lnTo>
                      <a:lnTo>
                        <a:pt x="348" y="129"/>
                      </a:lnTo>
                      <a:lnTo>
                        <a:pt x="339" y="129"/>
                      </a:lnTo>
                      <a:lnTo>
                        <a:pt x="336" y="128"/>
                      </a:lnTo>
                      <a:lnTo>
                        <a:pt x="334" y="126"/>
                      </a:lnTo>
                      <a:lnTo>
                        <a:pt x="333" y="125"/>
                      </a:lnTo>
                      <a:lnTo>
                        <a:pt x="333" y="125"/>
                      </a:lnTo>
                      <a:lnTo>
                        <a:pt x="331" y="121"/>
                      </a:lnTo>
                      <a:lnTo>
                        <a:pt x="326" y="119"/>
                      </a:lnTo>
                      <a:lnTo>
                        <a:pt x="322" y="118"/>
                      </a:lnTo>
                      <a:lnTo>
                        <a:pt x="321" y="119"/>
                      </a:lnTo>
                      <a:lnTo>
                        <a:pt x="319" y="120"/>
                      </a:lnTo>
                      <a:lnTo>
                        <a:pt x="319" y="120"/>
                      </a:lnTo>
                      <a:lnTo>
                        <a:pt x="314" y="127"/>
                      </a:lnTo>
                      <a:lnTo>
                        <a:pt x="311" y="129"/>
                      </a:lnTo>
                      <a:lnTo>
                        <a:pt x="306" y="130"/>
                      </a:lnTo>
                      <a:lnTo>
                        <a:pt x="306" y="130"/>
                      </a:lnTo>
                      <a:lnTo>
                        <a:pt x="296" y="131"/>
                      </a:lnTo>
                      <a:lnTo>
                        <a:pt x="287" y="132"/>
                      </a:lnTo>
                      <a:lnTo>
                        <a:pt x="287" y="132"/>
                      </a:lnTo>
                      <a:lnTo>
                        <a:pt x="285" y="133"/>
                      </a:lnTo>
                      <a:lnTo>
                        <a:pt x="283" y="134"/>
                      </a:lnTo>
                      <a:lnTo>
                        <a:pt x="281" y="139"/>
                      </a:lnTo>
                      <a:lnTo>
                        <a:pt x="279" y="142"/>
                      </a:lnTo>
                      <a:lnTo>
                        <a:pt x="278" y="142"/>
                      </a:lnTo>
                      <a:lnTo>
                        <a:pt x="276" y="142"/>
                      </a:lnTo>
                      <a:lnTo>
                        <a:pt x="276" y="142"/>
                      </a:lnTo>
                      <a:lnTo>
                        <a:pt x="273" y="141"/>
                      </a:lnTo>
                      <a:lnTo>
                        <a:pt x="269" y="137"/>
                      </a:lnTo>
                      <a:lnTo>
                        <a:pt x="269" y="135"/>
                      </a:lnTo>
                      <a:lnTo>
                        <a:pt x="269" y="133"/>
                      </a:lnTo>
                      <a:lnTo>
                        <a:pt x="271" y="131"/>
                      </a:lnTo>
                      <a:lnTo>
                        <a:pt x="273" y="129"/>
                      </a:lnTo>
                      <a:lnTo>
                        <a:pt x="273" y="129"/>
                      </a:lnTo>
                      <a:lnTo>
                        <a:pt x="277" y="126"/>
                      </a:lnTo>
                      <a:lnTo>
                        <a:pt x="280" y="120"/>
                      </a:lnTo>
                      <a:lnTo>
                        <a:pt x="282" y="114"/>
                      </a:lnTo>
                      <a:lnTo>
                        <a:pt x="282" y="107"/>
                      </a:lnTo>
                      <a:lnTo>
                        <a:pt x="282" y="107"/>
                      </a:lnTo>
                      <a:lnTo>
                        <a:pt x="283" y="100"/>
                      </a:lnTo>
                      <a:lnTo>
                        <a:pt x="286" y="93"/>
                      </a:lnTo>
                      <a:lnTo>
                        <a:pt x="290" y="87"/>
                      </a:lnTo>
                      <a:lnTo>
                        <a:pt x="293" y="85"/>
                      </a:lnTo>
                      <a:lnTo>
                        <a:pt x="296" y="83"/>
                      </a:lnTo>
                      <a:lnTo>
                        <a:pt x="296" y="83"/>
                      </a:lnTo>
                      <a:lnTo>
                        <a:pt x="311" y="74"/>
                      </a:lnTo>
                      <a:lnTo>
                        <a:pt x="319" y="69"/>
                      </a:lnTo>
                      <a:lnTo>
                        <a:pt x="326" y="63"/>
                      </a:lnTo>
                      <a:lnTo>
                        <a:pt x="326" y="63"/>
                      </a:lnTo>
                      <a:lnTo>
                        <a:pt x="335" y="57"/>
                      </a:lnTo>
                      <a:lnTo>
                        <a:pt x="343" y="51"/>
                      </a:lnTo>
                      <a:lnTo>
                        <a:pt x="350" y="47"/>
                      </a:lnTo>
                      <a:lnTo>
                        <a:pt x="357" y="45"/>
                      </a:lnTo>
                      <a:lnTo>
                        <a:pt x="357" y="45"/>
                      </a:lnTo>
                      <a:lnTo>
                        <a:pt x="359" y="43"/>
                      </a:lnTo>
                      <a:lnTo>
                        <a:pt x="360" y="40"/>
                      </a:lnTo>
                      <a:lnTo>
                        <a:pt x="360" y="34"/>
                      </a:lnTo>
                      <a:lnTo>
                        <a:pt x="360" y="29"/>
                      </a:lnTo>
                      <a:lnTo>
                        <a:pt x="358" y="18"/>
                      </a:lnTo>
                      <a:lnTo>
                        <a:pt x="355" y="15"/>
                      </a:lnTo>
                      <a:lnTo>
                        <a:pt x="353" y="14"/>
                      </a:lnTo>
                      <a:lnTo>
                        <a:pt x="353" y="14"/>
                      </a:lnTo>
                      <a:lnTo>
                        <a:pt x="350" y="14"/>
                      </a:lnTo>
                      <a:lnTo>
                        <a:pt x="348" y="16"/>
                      </a:lnTo>
                      <a:lnTo>
                        <a:pt x="345" y="18"/>
                      </a:lnTo>
                      <a:lnTo>
                        <a:pt x="340" y="18"/>
                      </a:lnTo>
                      <a:lnTo>
                        <a:pt x="340" y="18"/>
                      </a:lnTo>
                      <a:lnTo>
                        <a:pt x="336" y="19"/>
                      </a:lnTo>
                      <a:lnTo>
                        <a:pt x="333" y="19"/>
                      </a:lnTo>
                      <a:lnTo>
                        <a:pt x="328" y="20"/>
                      </a:lnTo>
                      <a:lnTo>
                        <a:pt x="320" y="21"/>
                      </a:lnTo>
                      <a:lnTo>
                        <a:pt x="320" y="21"/>
                      </a:lnTo>
                      <a:lnTo>
                        <a:pt x="306" y="20"/>
                      </a:lnTo>
                      <a:lnTo>
                        <a:pt x="303" y="19"/>
                      </a:lnTo>
                      <a:lnTo>
                        <a:pt x="301" y="18"/>
                      </a:lnTo>
                      <a:lnTo>
                        <a:pt x="301" y="18"/>
                      </a:lnTo>
                      <a:lnTo>
                        <a:pt x="297" y="17"/>
                      </a:lnTo>
                      <a:lnTo>
                        <a:pt x="292" y="16"/>
                      </a:lnTo>
                      <a:lnTo>
                        <a:pt x="286" y="16"/>
                      </a:lnTo>
                      <a:lnTo>
                        <a:pt x="285" y="15"/>
                      </a:lnTo>
                      <a:lnTo>
                        <a:pt x="283" y="14"/>
                      </a:lnTo>
                      <a:lnTo>
                        <a:pt x="283" y="14"/>
                      </a:lnTo>
                      <a:lnTo>
                        <a:pt x="283" y="13"/>
                      </a:lnTo>
                      <a:lnTo>
                        <a:pt x="282" y="13"/>
                      </a:lnTo>
                      <a:lnTo>
                        <a:pt x="279" y="12"/>
                      </a:lnTo>
                      <a:lnTo>
                        <a:pt x="276" y="12"/>
                      </a:lnTo>
                      <a:lnTo>
                        <a:pt x="274" y="11"/>
                      </a:lnTo>
                      <a:lnTo>
                        <a:pt x="274" y="11"/>
                      </a:lnTo>
                      <a:lnTo>
                        <a:pt x="273" y="10"/>
                      </a:lnTo>
                      <a:lnTo>
                        <a:pt x="269" y="8"/>
                      </a:lnTo>
                      <a:lnTo>
                        <a:pt x="266" y="6"/>
                      </a:lnTo>
                      <a:lnTo>
                        <a:pt x="265" y="4"/>
                      </a:lnTo>
                      <a:lnTo>
                        <a:pt x="264" y="2"/>
                      </a:lnTo>
                      <a:lnTo>
                        <a:pt x="264" y="2"/>
                      </a:lnTo>
                      <a:lnTo>
                        <a:pt x="263" y="1"/>
                      </a:lnTo>
                      <a:lnTo>
                        <a:pt x="262" y="0"/>
                      </a:lnTo>
                      <a:lnTo>
                        <a:pt x="259" y="0"/>
                      </a:lnTo>
                      <a:lnTo>
                        <a:pt x="255" y="0"/>
                      </a:lnTo>
                      <a:lnTo>
                        <a:pt x="252" y="2"/>
                      </a:lnTo>
                      <a:lnTo>
                        <a:pt x="249" y="4"/>
                      </a:lnTo>
                      <a:lnTo>
                        <a:pt x="246" y="6"/>
                      </a:lnTo>
                      <a:lnTo>
                        <a:pt x="244" y="10"/>
                      </a:lnTo>
                      <a:lnTo>
                        <a:pt x="244" y="10"/>
                      </a:lnTo>
                      <a:lnTo>
                        <a:pt x="242" y="16"/>
                      </a:lnTo>
                      <a:lnTo>
                        <a:pt x="242" y="21"/>
                      </a:lnTo>
                      <a:lnTo>
                        <a:pt x="242" y="27"/>
                      </a:lnTo>
                      <a:lnTo>
                        <a:pt x="244" y="30"/>
                      </a:lnTo>
                      <a:lnTo>
                        <a:pt x="244" y="30"/>
                      </a:lnTo>
                      <a:lnTo>
                        <a:pt x="245" y="33"/>
                      </a:lnTo>
                      <a:lnTo>
                        <a:pt x="246" y="36"/>
                      </a:lnTo>
                      <a:lnTo>
                        <a:pt x="245" y="37"/>
                      </a:lnTo>
                      <a:lnTo>
                        <a:pt x="242" y="39"/>
                      </a:lnTo>
                      <a:lnTo>
                        <a:pt x="242" y="39"/>
                      </a:lnTo>
                      <a:lnTo>
                        <a:pt x="236" y="39"/>
                      </a:lnTo>
                      <a:lnTo>
                        <a:pt x="229" y="39"/>
                      </a:lnTo>
                      <a:lnTo>
                        <a:pt x="223" y="41"/>
                      </a:lnTo>
                      <a:lnTo>
                        <a:pt x="222" y="42"/>
                      </a:lnTo>
                      <a:lnTo>
                        <a:pt x="221" y="44"/>
                      </a:lnTo>
                      <a:lnTo>
                        <a:pt x="221" y="44"/>
                      </a:lnTo>
                      <a:lnTo>
                        <a:pt x="220" y="50"/>
                      </a:lnTo>
                      <a:lnTo>
                        <a:pt x="219" y="57"/>
                      </a:lnTo>
                      <a:lnTo>
                        <a:pt x="219" y="63"/>
                      </a:lnTo>
                      <a:lnTo>
                        <a:pt x="219" y="65"/>
                      </a:lnTo>
                      <a:lnTo>
                        <a:pt x="221" y="66"/>
                      </a:lnTo>
                      <a:lnTo>
                        <a:pt x="221" y="66"/>
                      </a:lnTo>
                      <a:lnTo>
                        <a:pt x="224" y="70"/>
                      </a:lnTo>
                      <a:lnTo>
                        <a:pt x="225" y="72"/>
                      </a:lnTo>
                      <a:lnTo>
                        <a:pt x="225" y="73"/>
                      </a:lnTo>
                      <a:lnTo>
                        <a:pt x="225" y="75"/>
                      </a:lnTo>
                      <a:lnTo>
                        <a:pt x="223" y="76"/>
                      </a:lnTo>
                      <a:lnTo>
                        <a:pt x="221" y="77"/>
                      </a:lnTo>
                      <a:lnTo>
                        <a:pt x="217" y="77"/>
                      </a:lnTo>
                      <a:lnTo>
                        <a:pt x="217" y="77"/>
                      </a:lnTo>
                      <a:lnTo>
                        <a:pt x="209" y="77"/>
                      </a:lnTo>
                      <a:lnTo>
                        <a:pt x="202" y="76"/>
                      </a:lnTo>
                      <a:lnTo>
                        <a:pt x="197" y="77"/>
                      </a:lnTo>
                      <a:lnTo>
                        <a:pt x="196" y="78"/>
                      </a:lnTo>
                      <a:lnTo>
                        <a:pt x="196" y="79"/>
                      </a:lnTo>
                      <a:lnTo>
                        <a:pt x="196" y="79"/>
                      </a:lnTo>
                      <a:lnTo>
                        <a:pt x="196" y="83"/>
                      </a:lnTo>
                      <a:lnTo>
                        <a:pt x="195" y="85"/>
                      </a:lnTo>
                      <a:lnTo>
                        <a:pt x="193" y="86"/>
                      </a:lnTo>
                      <a:lnTo>
                        <a:pt x="189" y="86"/>
                      </a:lnTo>
                      <a:lnTo>
                        <a:pt x="189" y="86"/>
                      </a:lnTo>
                      <a:lnTo>
                        <a:pt x="186" y="86"/>
                      </a:lnTo>
                      <a:lnTo>
                        <a:pt x="182" y="88"/>
                      </a:lnTo>
                      <a:lnTo>
                        <a:pt x="181" y="90"/>
                      </a:lnTo>
                      <a:lnTo>
                        <a:pt x="180" y="94"/>
                      </a:lnTo>
                      <a:lnTo>
                        <a:pt x="180" y="94"/>
                      </a:lnTo>
                      <a:lnTo>
                        <a:pt x="181" y="99"/>
                      </a:lnTo>
                      <a:lnTo>
                        <a:pt x="183" y="102"/>
                      </a:lnTo>
                      <a:lnTo>
                        <a:pt x="186" y="105"/>
                      </a:lnTo>
                      <a:lnTo>
                        <a:pt x="187" y="106"/>
                      </a:lnTo>
                      <a:lnTo>
                        <a:pt x="186" y="108"/>
                      </a:lnTo>
                      <a:lnTo>
                        <a:pt x="186" y="108"/>
                      </a:lnTo>
                      <a:lnTo>
                        <a:pt x="185" y="111"/>
                      </a:lnTo>
                      <a:lnTo>
                        <a:pt x="183" y="111"/>
                      </a:lnTo>
                      <a:lnTo>
                        <a:pt x="178" y="112"/>
                      </a:lnTo>
                      <a:lnTo>
                        <a:pt x="173" y="112"/>
                      </a:lnTo>
                      <a:lnTo>
                        <a:pt x="171" y="113"/>
                      </a:lnTo>
                      <a:lnTo>
                        <a:pt x="171" y="115"/>
                      </a:lnTo>
                      <a:lnTo>
                        <a:pt x="171" y="115"/>
                      </a:lnTo>
                      <a:lnTo>
                        <a:pt x="171" y="119"/>
                      </a:lnTo>
                      <a:lnTo>
                        <a:pt x="172" y="125"/>
                      </a:lnTo>
                      <a:lnTo>
                        <a:pt x="174" y="130"/>
                      </a:lnTo>
                      <a:lnTo>
                        <a:pt x="177" y="135"/>
                      </a:lnTo>
                      <a:lnTo>
                        <a:pt x="177" y="135"/>
                      </a:lnTo>
                      <a:lnTo>
                        <a:pt x="180" y="140"/>
                      </a:lnTo>
                      <a:lnTo>
                        <a:pt x="182" y="144"/>
                      </a:lnTo>
                      <a:lnTo>
                        <a:pt x="183" y="146"/>
                      </a:lnTo>
                      <a:lnTo>
                        <a:pt x="182" y="147"/>
                      </a:lnTo>
                      <a:lnTo>
                        <a:pt x="181" y="147"/>
                      </a:lnTo>
                      <a:lnTo>
                        <a:pt x="181" y="147"/>
                      </a:lnTo>
                      <a:lnTo>
                        <a:pt x="179" y="148"/>
                      </a:lnTo>
                      <a:lnTo>
                        <a:pt x="177" y="149"/>
                      </a:lnTo>
                      <a:lnTo>
                        <a:pt x="178" y="151"/>
                      </a:lnTo>
                      <a:lnTo>
                        <a:pt x="179" y="153"/>
                      </a:lnTo>
                      <a:lnTo>
                        <a:pt x="179" y="153"/>
                      </a:lnTo>
                      <a:lnTo>
                        <a:pt x="181" y="154"/>
                      </a:lnTo>
                      <a:lnTo>
                        <a:pt x="181" y="155"/>
                      </a:lnTo>
                      <a:lnTo>
                        <a:pt x="179" y="158"/>
                      </a:lnTo>
                      <a:lnTo>
                        <a:pt x="179" y="158"/>
                      </a:lnTo>
                      <a:lnTo>
                        <a:pt x="177" y="160"/>
                      </a:lnTo>
                      <a:lnTo>
                        <a:pt x="176" y="161"/>
                      </a:lnTo>
                      <a:lnTo>
                        <a:pt x="174" y="163"/>
                      </a:lnTo>
                      <a:lnTo>
                        <a:pt x="174" y="165"/>
                      </a:lnTo>
                      <a:lnTo>
                        <a:pt x="174" y="165"/>
                      </a:lnTo>
                      <a:lnTo>
                        <a:pt x="174" y="170"/>
                      </a:lnTo>
                      <a:lnTo>
                        <a:pt x="173" y="170"/>
                      </a:lnTo>
                      <a:lnTo>
                        <a:pt x="171" y="170"/>
                      </a:lnTo>
                      <a:lnTo>
                        <a:pt x="171" y="170"/>
                      </a:lnTo>
                      <a:lnTo>
                        <a:pt x="167" y="171"/>
                      </a:lnTo>
                      <a:lnTo>
                        <a:pt x="165" y="173"/>
                      </a:lnTo>
                      <a:lnTo>
                        <a:pt x="164" y="175"/>
                      </a:lnTo>
                      <a:lnTo>
                        <a:pt x="165" y="177"/>
                      </a:lnTo>
                      <a:lnTo>
                        <a:pt x="165" y="177"/>
                      </a:lnTo>
                      <a:lnTo>
                        <a:pt x="166" y="178"/>
                      </a:lnTo>
                      <a:lnTo>
                        <a:pt x="167" y="180"/>
                      </a:lnTo>
                      <a:lnTo>
                        <a:pt x="166" y="183"/>
                      </a:lnTo>
                      <a:lnTo>
                        <a:pt x="163" y="184"/>
                      </a:lnTo>
                      <a:lnTo>
                        <a:pt x="163" y="184"/>
                      </a:lnTo>
                      <a:lnTo>
                        <a:pt x="161" y="184"/>
                      </a:lnTo>
                      <a:lnTo>
                        <a:pt x="161" y="186"/>
                      </a:lnTo>
                      <a:lnTo>
                        <a:pt x="161" y="190"/>
                      </a:lnTo>
                      <a:lnTo>
                        <a:pt x="161" y="190"/>
                      </a:lnTo>
                      <a:lnTo>
                        <a:pt x="160" y="194"/>
                      </a:lnTo>
                      <a:lnTo>
                        <a:pt x="160" y="197"/>
                      </a:lnTo>
                      <a:lnTo>
                        <a:pt x="158" y="198"/>
                      </a:lnTo>
                      <a:lnTo>
                        <a:pt x="158" y="198"/>
                      </a:lnTo>
                      <a:lnTo>
                        <a:pt x="155" y="199"/>
                      </a:lnTo>
                      <a:lnTo>
                        <a:pt x="154" y="200"/>
                      </a:lnTo>
                      <a:lnTo>
                        <a:pt x="154" y="203"/>
                      </a:lnTo>
                      <a:lnTo>
                        <a:pt x="154" y="203"/>
                      </a:lnTo>
                      <a:lnTo>
                        <a:pt x="155" y="207"/>
                      </a:lnTo>
                      <a:lnTo>
                        <a:pt x="157" y="208"/>
                      </a:lnTo>
                      <a:lnTo>
                        <a:pt x="158" y="211"/>
                      </a:lnTo>
                      <a:lnTo>
                        <a:pt x="158" y="211"/>
                      </a:lnTo>
                      <a:lnTo>
                        <a:pt x="160" y="212"/>
                      </a:lnTo>
                      <a:lnTo>
                        <a:pt x="162" y="214"/>
                      </a:lnTo>
                      <a:lnTo>
                        <a:pt x="161" y="215"/>
                      </a:lnTo>
                      <a:lnTo>
                        <a:pt x="158" y="217"/>
                      </a:lnTo>
                      <a:lnTo>
                        <a:pt x="158" y="217"/>
                      </a:lnTo>
                      <a:lnTo>
                        <a:pt x="153" y="217"/>
                      </a:lnTo>
                      <a:lnTo>
                        <a:pt x="150" y="217"/>
                      </a:lnTo>
                      <a:lnTo>
                        <a:pt x="148" y="218"/>
                      </a:lnTo>
                      <a:lnTo>
                        <a:pt x="148" y="220"/>
                      </a:lnTo>
                      <a:lnTo>
                        <a:pt x="148" y="220"/>
                      </a:lnTo>
                      <a:lnTo>
                        <a:pt x="147" y="229"/>
                      </a:lnTo>
                      <a:lnTo>
                        <a:pt x="148" y="232"/>
                      </a:lnTo>
                      <a:lnTo>
                        <a:pt x="149" y="232"/>
                      </a:lnTo>
                      <a:lnTo>
                        <a:pt x="150" y="233"/>
                      </a:lnTo>
                      <a:lnTo>
                        <a:pt x="150" y="233"/>
                      </a:lnTo>
                      <a:lnTo>
                        <a:pt x="152" y="233"/>
                      </a:lnTo>
                      <a:lnTo>
                        <a:pt x="154" y="232"/>
                      </a:lnTo>
                      <a:lnTo>
                        <a:pt x="159" y="229"/>
                      </a:lnTo>
                      <a:lnTo>
                        <a:pt x="164" y="226"/>
                      </a:lnTo>
                      <a:lnTo>
                        <a:pt x="171" y="222"/>
                      </a:lnTo>
                      <a:lnTo>
                        <a:pt x="171" y="222"/>
                      </a:lnTo>
                      <a:lnTo>
                        <a:pt x="177" y="221"/>
                      </a:lnTo>
                      <a:lnTo>
                        <a:pt x="182" y="219"/>
                      </a:lnTo>
                      <a:lnTo>
                        <a:pt x="186" y="217"/>
                      </a:lnTo>
                      <a:lnTo>
                        <a:pt x="187" y="214"/>
                      </a:lnTo>
                      <a:lnTo>
                        <a:pt x="187" y="214"/>
                      </a:lnTo>
                      <a:lnTo>
                        <a:pt x="187" y="212"/>
                      </a:lnTo>
                      <a:lnTo>
                        <a:pt x="189" y="212"/>
                      </a:lnTo>
                      <a:lnTo>
                        <a:pt x="192" y="212"/>
                      </a:lnTo>
                      <a:lnTo>
                        <a:pt x="196" y="213"/>
                      </a:lnTo>
                      <a:lnTo>
                        <a:pt x="197" y="214"/>
                      </a:lnTo>
                      <a:lnTo>
                        <a:pt x="197" y="216"/>
                      </a:lnTo>
                      <a:lnTo>
                        <a:pt x="197" y="216"/>
                      </a:lnTo>
                      <a:lnTo>
                        <a:pt x="196" y="218"/>
                      </a:lnTo>
                      <a:lnTo>
                        <a:pt x="195" y="219"/>
                      </a:lnTo>
                      <a:lnTo>
                        <a:pt x="188" y="225"/>
                      </a:lnTo>
                      <a:lnTo>
                        <a:pt x="188" y="225"/>
                      </a:lnTo>
                      <a:lnTo>
                        <a:pt x="182" y="228"/>
                      </a:lnTo>
                      <a:lnTo>
                        <a:pt x="180" y="231"/>
                      </a:lnTo>
                      <a:lnTo>
                        <a:pt x="180" y="233"/>
                      </a:lnTo>
                      <a:lnTo>
                        <a:pt x="181" y="234"/>
                      </a:lnTo>
                      <a:lnTo>
                        <a:pt x="185" y="236"/>
                      </a:lnTo>
                      <a:lnTo>
                        <a:pt x="185" y="236"/>
                      </a:lnTo>
                      <a:lnTo>
                        <a:pt x="188" y="236"/>
                      </a:lnTo>
                      <a:lnTo>
                        <a:pt x="191" y="236"/>
                      </a:lnTo>
                      <a:lnTo>
                        <a:pt x="192" y="237"/>
                      </a:lnTo>
                      <a:lnTo>
                        <a:pt x="193" y="240"/>
                      </a:lnTo>
                      <a:lnTo>
                        <a:pt x="193" y="240"/>
                      </a:lnTo>
                      <a:lnTo>
                        <a:pt x="192" y="242"/>
                      </a:lnTo>
                      <a:lnTo>
                        <a:pt x="191" y="243"/>
                      </a:lnTo>
                      <a:lnTo>
                        <a:pt x="189" y="244"/>
                      </a:lnTo>
                      <a:lnTo>
                        <a:pt x="185" y="244"/>
                      </a:lnTo>
                      <a:lnTo>
                        <a:pt x="185" y="244"/>
                      </a:lnTo>
                      <a:lnTo>
                        <a:pt x="182" y="244"/>
                      </a:lnTo>
                      <a:lnTo>
                        <a:pt x="181" y="245"/>
                      </a:lnTo>
                      <a:lnTo>
                        <a:pt x="180" y="247"/>
                      </a:lnTo>
                      <a:lnTo>
                        <a:pt x="177" y="247"/>
                      </a:lnTo>
                      <a:lnTo>
                        <a:pt x="177" y="247"/>
                      </a:lnTo>
                      <a:lnTo>
                        <a:pt x="172" y="247"/>
                      </a:lnTo>
                      <a:lnTo>
                        <a:pt x="167" y="249"/>
                      </a:lnTo>
                      <a:lnTo>
                        <a:pt x="164" y="251"/>
                      </a:lnTo>
                      <a:lnTo>
                        <a:pt x="162" y="255"/>
                      </a:lnTo>
                      <a:lnTo>
                        <a:pt x="162" y="255"/>
                      </a:lnTo>
                      <a:lnTo>
                        <a:pt x="160" y="264"/>
                      </a:lnTo>
                      <a:lnTo>
                        <a:pt x="159" y="269"/>
                      </a:lnTo>
                      <a:lnTo>
                        <a:pt x="157" y="274"/>
                      </a:lnTo>
                      <a:lnTo>
                        <a:pt x="157" y="274"/>
                      </a:lnTo>
                      <a:lnTo>
                        <a:pt x="151" y="279"/>
                      </a:lnTo>
                      <a:lnTo>
                        <a:pt x="150" y="283"/>
                      </a:lnTo>
                      <a:lnTo>
                        <a:pt x="150" y="286"/>
                      </a:lnTo>
                      <a:lnTo>
                        <a:pt x="150" y="286"/>
                      </a:lnTo>
                      <a:lnTo>
                        <a:pt x="151" y="292"/>
                      </a:lnTo>
                      <a:lnTo>
                        <a:pt x="150" y="294"/>
                      </a:lnTo>
                      <a:lnTo>
                        <a:pt x="148" y="296"/>
                      </a:lnTo>
                      <a:lnTo>
                        <a:pt x="148" y="296"/>
                      </a:lnTo>
                      <a:lnTo>
                        <a:pt x="146" y="297"/>
                      </a:lnTo>
                      <a:lnTo>
                        <a:pt x="145" y="298"/>
                      </a:lnTo>
                      <a:lnTo>
                        <a:pt x="143" y="301"/>
                      </a:lnTo>
                      <a:lnTo>
                        <a:pt x="143" y="305"/>
                      </a:lnTo>
                      <a:lnTo>
                        <a:pt x="144" y="306"/>
                      </a:lnTo>
                      <a:lnTo>
                        <a:pt x="146" y="306"/>
                      </a:lnTo>
                      <a:lnTo>
                        <a:pt x="146" y="306"/>
                      </a:lnTo>
                      <a:lnTo>
                        <a:pt x="150" y="306"/>
                      </a:lnTo>
                      <a:lnTo>
                        <a:pt x="155" y="305"/>
                      </a:lnTo>
                      <a:lnTo>
                        <a:pt x="159" y="302"/>
                      </a:lnTo>
                      <a:lnTo>
                        <a:pt x="160" y="301"/>
                      </a:lnTo>
                      <a:lnTo>
                        <a:pt x="161" y="299"/>
                      </a:lnTo>
                      <a:lnTo>
                        <a:pt x="161" y="299"/>
                      </a:lnTo>
                      <a:lnTo>
                        <a:pt x="162" y="296"/>
                      </a:lnTo>
                      <a:lnTo>
                        <a:pt x="164" y="292"/>
                      </a:lnTo>
                      <a:lnTo>
                        <a:pt x="166" y="290"/>
                      </a:lnTo>
                      <a:lnTo>
                        <a:pt x="171" y="287"/>
                      </a:lnTo>
                      <a:lnTo>
                        <a:pt x="171" y="287"/>
                      </a:lnTo>
                      <a:lnTo>
                        <a:pt x="179" y="282"/>
                      </a:lnTo>
                      <a:lnTo>
                        <a:pt x="186" y="275"/>
                      </a:lnTo>
                      <a:lnTo>
                        <a:pt x="186" y="275"/>
                      </a:lnTo>
                      <a:lnTo>
                        <a:pt x="188" y="273"/>
                      </a:lnTo>
                      <a:lnTo>
                        <a:pt x="191" y="273"/>
                      </a:lnTo>
                      <a:lnTo>
                        <a:pt x="193" y="275"/>
                      </a:lnTo>
                      <a:lnTo>
                        <a:pt x="195" y="277"/>
                      </a:lnTo>
                      <a:lnTo>
                        <a:pt x="195" y="277"/>
                      </a:lnTo>
                      <a:lnTo>
                        <a:pt x="196" y="278"/>
                      </a:lnTo>
                      <a:lnTo>
                        <a:pt x="196" y="279"/>
                      </a:lnTo>
                      <a:lnTo>
                        <a:pt x="194" y="282"/>
                      </a:lnTo>
                      <a:lnTo>
                        <a:pt x="186" y="285"/>
                      </a:lnTo>
                      <a:lnTo>
                        <a:pt x="186" y="285"/>
                      </a:lnTo>
                      <a:lnTo>
                        <a:pt x="181" y="287"/>
                      </a:lnTo>
                      <a:lnTo>
                        <a:pt x="177" y="290"/>
                      </a:lnTo>
                      <a:lnTo>
                        <a:pt x="174" y="294"/>
                      </a:lnTo>
                      <a:lnTo>
                        <a:pt x="173" y="296"/>
                      </a:lnTo>
                      <a:lnTo>
                        <a:pt x="173" y="298"/>
                      </a:lnTo>
                      <a:lnTo>
                        <a:pt x="173" y="298"/>
                      </a:lnTo>
                      <a:lnTo>
                        <a:pt x="173" y="301"/>
                      </a:lnTo>
                      <a:lnTo>
                        <a:pt x="175" y="301"/>
                      </a:lnTo>
                      <a:lnTo>
                        <a:pt x="176" y="302"/>
                      </a:lnTo>
                      <a:lnTo>
                        <a:pt x="177" y="304"/>
                      </a:lnTo>
                      <a:lnTo>
                        <a:pt x="177" y="304"/>
                      </a:lnTo>
                      <a:lnTo>
                        <a:pt x="178" y="311"/>
                      </a:lnTo>
                      <a:lnTo>
                        <a:pt x="179" y="312"/>
                      </a:lnTo>
                      <a:lnTo>
                        <a:pt x="180" y="312"/>
                      </a:lnTo>
                      <a:lnTo>
                        <a:pt x="180" y="312"/>
                      </a:lnTo>
                      <a:lnTo>
                        <a:pt x="186" y="308"/>
                      </a:lnTo>
                      <a:lnTo>
                        <a:pt x="192" y="308"/>
                      </a:lnTo>
                      <a:lnTo>
                        <a:pt x="192" y="308"/>
                      </a:lnTo>
                      <a:lnTo>
                        <a:pt x="193" y="307"/>
                      </a:lnTo>
                      <a:lnTo>
                        <a:pt x="193" y="306"/>
                      </a:lnTo>
                      <a:lnTo>
                        <a:pt x="194" y="302"/>
                      </a:lnTo>
                      <a:lnTo>
                        <a:pt x="195" y="299"/>
                      </a:lnTo>
                      <a:lnTo>
                        <a:pt x="195" y="297"/>
                      </a:lnTo>
                      <a:lnTo>
                        <a:pt x="197" y="297"/>
                      </a:lnTo>
                      <a:lnTo>
                        <a:pt x="197" y="297"/>
                      </a:lnTo>
                      <a:lnTo>
                        <a:pt x="200" y="297"/>
                      </a:lnTo>
                      <a:lnTo>
                        <a:pt x="201" y="299"/>
                      </a:lnTo>
                      <a:lnTo>
                        <a:pt x="202" y="302"/>
                      </a:lnTo>
                      <a:lnTo>
                        <a:pt x="203" y="305"/>
                      </a:lnTo>
                      <a:lnTo>
                        <a:pt x="203" y="305"/>
                      </a:lnTo>
                      <a:lnTo>
                        <a:pt x="205" y="307"/>
                      </a:lnTo>
                      <a:lnTo>
                        <a:pt x="208" y="308"/>
                      </a:lnTo>
                      <a:lnTo>
                        <a:pt x="210" y="311"/>
                      </a:lnTo>
                      <a:lnTo>
                        <a:pt x="210" y="312"/>
                      </a:lnTo>
                      <a:lnTo>
                        <a:pt x="210" y="314"/>
                      </a:lnTo>
                      <a:lnTo>
                        <a:pt x="210" y="314"/>
                      </a:lnTo>
                      <a:lnTo>
                        <a:pt x="209" y="317"/>
                      </a:lnTo>
                      <a:lnTo>
                        <a:pt x="209" y="319"/>
                      </a:lnTo>
                      <a:lnTo>
                        <a:pt x="208" y="320"/>
                      </a:lnTo>
                      <a:lnTo>
                        <a:pt x="205" y="321"/>
                      </a:lnTo>
                      <a:lnTo>
                        <a:pt x="205" y="321"/>
                      </a:lnTo>
                      <a:lnTo>
                        <a:pt x="201" y="321"/>
                      </a:lnTo>
                      <a:lnTo>
                        <a:pt x="197" y="319"/>
                      </a:lnTo>
                      <a:lnTo>
                        <a:pt x="195" y="318"/>
                      </a:lnTo>
                      <a:lnTo>
                        <a:pt x="193" y="319"/>
                      </a:lnTo>
                      <a:lnTo>
                        <a:pt x="193" y="319"/>
                      </a:lnTo>
                      <a:lnTo>
                        <a:pt x="190" y="321"/>
                      </a:lnTo>
                      <a:lnTo>
                        <a:pt x="189" y="323"/>
                      </a:lnTo>
                      <a:lnTo>
                        <a:pt x="189" y="326"/>
                      </a:lnTo>
                      <a:lnTo>
                        <a:pt x="191" y="329"/>
                      </a:lnTo>
                      <a:lnTo>
                        <a:pt x="191" y="329"/>
                      </a:lnTo>
                      <a:lnTo>
                        <a:pt x="195" y="333"/>
                      </a:lnTo>
                      <a:lnTo>
                        <a:pt x="196" y="336"/>
                      </a:lnTo>
                      <a:lnTo>
                        <a:pt x="197" y="341"/>
                      </a:lnTo>
                      <a:lnTo>
                        <a:pt x="197" y="341"/>
                      </a:lnTo>
                      <a:lnTo>
                        <a:pt x="197" y="360"/>
                      </a:lnTo>
                      <a:lnTo>
                        <a:pt x="196" y="369"/>
                      </a:lnTo>
                      <a:lnTo>
                        <a:pt x="196" y="371"/>
                      </a:lnTo>
                      <a:lnTo>
                        <a:pt x="194" y="373"/>
                      </a:lnTo>
                      <a:lnTo>
                        <a:pt x="194" y="373"/>
                      </a:lnTo>
                      <a:lnTo>
                        <a:pt x="191" y="374"/>
                      </a:lnTo>
                      <a:lnTo>
                        <a:pt x="188" y="377"/>
                      </a:lnTo>
                      <a:lnTo>
                        <a:pt x="185" y="382"/>
                      </a:lnTo>
                      <a:lnTo>
                        <a:pt x="185" y="386"/>
                      </a:lnTo>
                      <a:lnTo>
                        <a:pt x="185" y="386"/>
                      </a:lnTo>
                      <a:lnTo>
                        <a:pt x="183" y="391"/>
                      </a:lnTo>
                      <a:lnTo>
                        <a:pt x="181" y="395"/>
                      </a:lnTo>
                      <a:lnTo>
                        <a:pt x="179" y="400"/>
                      </a:lnTo>
                      <a:lnTo>
                        <a:pt x="176" y="403"/>
                      </a:lnTo>
                      <a:lnTo>
                        <a:pt x="176" y="403"/>
                      </a:lnTo>
                      <a:lnTo>
                        <a:pt x="168" y="406"/>
                      </a:lnTo>
                      <a:lnTo>
                        <a:pt x="165" y="409"/>
                      </a:lnTo>
                      <a:lnTo>
                        <a:pt x="164" y="412"/>
                      </a:lnTo>
                      <a:lnTo>
                        <a:pt x="163" y="414"/>
                      </a:lnTo>
                      <a:lnTo>
                        <a:pt x="163" y="414"/>
                      </a:lnTo>
                      <a:lnTo>
                        <a:pt x="164" y="425"/>
                      </a:lnTo>
                      <a:lnTo>
                        <a:pt x="163" y="429"/>
                      </a:lnTo>
                      <a:lnTo>
                        <a:pt x="163" y="429"/>
                      </a:lnTo>
                      <a:lnTo>
                        <a:pt x="161" y="429"/>
                      </a:lnTo>
                      <a:lnTo>
                        <a:pt x="161" y="429"/>
                      </a:lnTo>
                      <a:lnTo>
                        <a:pt x="157" y="425"/>
                      </a:lnTo>
                      <a:lnTo>
                        <a:pt x="154" y="423"/>
                      </a:lnTo>
                      <a:lnTo>
                        <a:pt x="154" y="426"/>
                      </a:lnTo>
                      <a:lnTo>
                        <a:pt x="154" y="426"/>
                      </a:lnTo>
                      <a:lnTo>
                        <a:pt x="154" y="430"/>
                      </a:lnTo>
                      <a:lnTo>
                        <a:pt x="155" y="432"/>
                      </a:lnTo>
                      <a:lnTo>
                        <a:pt x="158" y="434"/>
                      </a:lnTo>
                      <a:lnTo>
                        <a:pt x="159" y="435"/>
                      </a:lnTo>
                      <a:lnTo>
                        <a:pt x="159" y="435"/>
                      </a:lnTo>
                      <a:lnTo>
                        <a:pt x="160" y="435"/>
                      </a:lnTo>
                      <a:lnTo>
                        <a:pt x="161" y="436"/>
                      </a:lnTo>
                      <a:lnTo>
                        <a:pt x="161" y="440"/>
                      </a:lnTo>
                      <a:lnTo>
                        <a:pt x="161" y="445"/>
                      </a:lnTo>
                      <a:lnTo>
                        <a:pt x="161" y="445"/>
                      </a:lnTo>
                      <a:lnTo>
                        <a:pt x="159" y="445"/>
                      </a:lnTo>
                      <a:lnTo>
                        <a:pt x="158" y="445"/>
                      </a:lnTo>
                      <a:lnTo>
                        <a:pt x="158" y="446"/>
                      </a:lnTo>
                      <a:lnTo>
                        <a:pt x="158" y="446"/>
                      </a:lnTo>
                      <a:lnTo>
                        <a:pt x="162" y="449"/>
                      </a:lnTo>
                      <a:lnTo>
                        <a:pt x="163" y="449"/>
                      </a:lnTo>
                      <a:lnTo>
                        <a:pt x="164" y="449"/>
                      </a:lnTo>
                      <a:lnTo>
                        <a:pt x="165" y="448"/>
                      </a:lnTo>
                      <a:lnTo>
                        <a:pt x="165" y="448"/>
                      </a:lnTo>
                      <a:lnTo>
                        <a:pt x="165" y="440"/>
                      </a:lnTo>
                      <a:lnTo>
                        <a:pt x="165" y="437"/>
                      </a:lnTo>
                      <a:lnTo>
                        <a:pt x="166" y="436"/>
                      </a:lnTo>
                      <a:lnTo>
                        <a:pt x="168" y="435"/>
                      </a:lnTo>
                      <a:lnTo>
                        <a:pt x="171" y="434"/>
                      </a:lnTo>
                      <a:lnTo>
                        <a:pt x="171" y="434"/>
                      </a:lnTo>
                      <a:lnTo>
                        <a:pt x="176" y="435"/>
                      </a:lnTo>
                      <a:lnTo>
                        <a:pt x="179" y="436"/>
                      </a:lnTo>
                      <a:lnTo>
                        <a:pt x="180" y="437"/>
                      </a:lnTo>
                      <a:lnTo>
                        <a:pt x="183" y="439"/>
                      </a:lnTo>
                      <a:lnTo>
                        <a:pt x="183" y="439"/>
                      </a:lnTo>
                      <a:lnTo>
                        <a:pt x="187" y="439"/>
                      </a:lnTo>
                      <a:lnTo>
                        <a:pt x="188" y="440"/>
                      </a:lnTo>
                      <a:lnTo>
                        <a:pt x="189" y="441"/>
                      </a:lnTo>
                      <a:lnTo>
                        <a:pt x="189" y="444"/>
                      </a:lnTo>
                      <a:lnTo>
                        <a:pt x="189" y="444"/>
                      </a:lnTo>
                      <a:lnTo>
                        <a:pt x="190" y="450"/>
                      </a:lnTo>
                      <a:lnTo>
                        <a:pt x="191" y="454"/>
                      </a:lnTo>
                      <a:lnTo>
                        <a:pt x="192" y="454"/>
                      </a:lnTo>
                      <a:lnTo>
                        <a:pt x="193" y="454"/>
                      </a:lnTo>
                      <a:lnTo>
                        <a:pt x="193" y="454"/>
                      </a:lnTo>
                      <a:lnTo>
                        <a:pt x="194" y="454"/>
                      </a:lnTo>
                      <a:lnTo>
                        <a:pt x="195" y="455"/>
                      </a:lnTo>
                      <a:lnTo>
                        <a:pt x="196" y="458"/>
                      </a:lnTo>
                      <a:lnTo>
                        <a:pt x="196" y="460"/>
                      </a:lnTo>
                      <a:lnTo>
                        <a:pt x="197" y="461"/>
                      </a:lnTo>
                      <a:lnTo>
                        <a:pt x="199" y="461"/>
                      </a:lnTo>
                      <a:lnTo>
                        <a:pt x="199" y="461"/>
                      </a:lnTo>
                      <a:lnTo>
                        <a:pt x="200" y="460"/>
                      </a:lnTo>
                      <a:lnTo>
                        <a:pt x="200" y="457"/>
                      </a:lnTo>
                      <a:lnTo>
                        <a:pt x="201" y="448"/>
                      </a:lnTo>
                      <a:lnTo>
                        <a:pt x="201" y="435"/>
                      </a:lnTo>
                      <a:lnTo>
                        <a:pt x="201" y="435"/>
                      </a:lnTo>
                      <a:lnTo>
                        <a:pt x="205" y="433"/>
                      </a:lnTo>
                      <a:lnTo>
                        <a:pt x="208" y="434"/>
                      </a:lnTo>
                      <a:lnTo>
                        <a:pt x="209" y="434"/>
                      </a:lnTo>
                      <a:lnTo>
                        <a:pt x="210" y="436"/>
                      </a:lnTo>
                      <a:lnTo>
                        <a:pt x="210" y="436"/>
                      </a:lnTo>
                      <a:lnTo>
                        <a:pt x="209" y="446"/>
                      </a:lnTo>
                      <a:lnTo>
                        <a:pt x="210" y="449"/>
                      </a:lnTo>
                      <a:lnTo>
                        <a:pt x="211" y="449"/>
                      </a:lnTo>
                      <a:lnTo>
                        <a:pt x="212" y="450"/>
                      </a:lnTo>
                      <a:lnTo>
                        <a:pt x="212" y="450"/>
                      </a:lnTo>
                      <a:lnTo>
                        <a:pt x="218" y="449"/>
                      </a:lnTo>
                      <a:lnTo>
                        <a:pt x="220" y="449"/>
                      </a:lnTo>
                      <a:lnTo>
                        <a:pt x="221" y="451"/>
                      </a:lnTo>
                      <a:lnTo>
                        <a:pt x="221" y="451"/>
                      </a:lnTo>
                      <a:lnTo>
                        <a:pt x="221" y="454"/>
                      </a:lnTo>
                      <a:lnTo>
                        <a:pt x="222" y="455"/>
                      </a:lnTo>
                      <a:lnTo>
                        <a:pt x="225" y="456"/>
                      </a:lnTo>
                      <a:lnTo>
                        <a:pt x="231" y="456"/>
                      </a:lnTo>
                      <a:lnTo>
                        <a:pt x="236" y="454"/>
                      </a:lnTo>
                      <a:lnTo>
                        <a:pt x="236" y="454"/>
                      </a:lnTo>
                      <a:lnTo>
                        <a:pt x="242" y="451"/>
                      </a:lnTo>
                      <a:lnTo>
                        <a:pt x="246" y="450"/>
                      </a:lnTo>
                      <a:lnTo>
                        <a:pt x="249" y="449"/>
                      </a:lnTo>
                      <a:lnTo>
                        <a:pt x="250" y="448"/>
                      </a:lnTo>
                      <a:lnTo>
                        <a:pt x="251" y="447"/>
                      </a:lnTo>
                      <a:lnTo>
                        <a:pt x="251" y="447"/>
                      </a:lnTo>
                      <a:lnTo>
                        <a:pt x="250" y="443"/>
                      </a:lnTo>
                      <a:lnTo>
                        <a:pt x="250" y="440"/>
                      </a:lnTo>
                      <a:lnTo>
                        <a:pt x="250" y="439"/>
                      </a:lnTo>
                      <a:lnTo>
                        <a:pt x="251" y="437"/>
                      </a:lnTo>
                      <a:lnTo>
                        <a:pt x="258" y="437"/>
                      </a:lnTo>
                      <a:lnTo>
                        <a:pt x="258" y="437"/>
                      </a:lnTo>
                      <a:lnTo>
                        <a:pt x="265" y="439"/>
                      </a:lnTo>
                      <a:lnTo>
                        <a:pt x="271" y="440"/>
                      </a:lnTo>
                      <a:lnTo>
                        <a:pt x="279" y="443"/>
                      </a:lnTo>
                      <a:lnTo>
                        <a:pt x="279" y="443"/>
                      </a:lnTo>
                      <a:lnTo>
                        <a:pt x="286" y="444"/>
                      </a:lnTo>
                      <a:lnTo>
                        <a:pt x="292" y="444"/>
                      </a:lnTo>
                      <a:lnTo>
                        <a:pt x="297" y="444"/>
                      </a:lnTo>
                      <a:lnTo>
                        <a:pt x="298" y="445"/>
                      </a:lnTo>
                      <a:lnTo>
                        <a:pt x="300" y="447"/>
                      </a:lnTo>
                      <a:lnTo>
                        <a:pt x="300" y="447"/>
                      </a:lnTo>
                      <a:lnTo>
                        <a:pt x="298" y="449"/>
                      </a:lnTo>
                      <a:lnTo>
                        <a:pt x="298" y="450"/>
                      </a:lnTo>
                      <a:lnTo>
                        <a:pt x="294" y="454"/>
                      </a:lnTo>
                      <a:lnTo>
                        <a:pt x="290" y="455"/>
                      </a:lnTo>
                      <a:lnTo>
                        <a:pt x="283" y="456"/>
                      </a:lnTo>
                      <a:lnTo>
                        <a:pt x="283" y="456"/>
                      </a:lnTo>
                      <a:lnTo>
                        <a:pt x="276" y="458"/>
                      </a:lnTo>
                      <a:lnTo>
                        <a:pt x="265" y="462"/>
                      </a:lnTo>
                      <a:lnTo>
                        <a:pt x="257" y="468"/>
                      </a:lnTo>
                      <a:lnTo>
                        <a:pt x="253" y="470"/>
                      </a:lnTo>
                      <a:lnTo>
                        <a:pt x="253" y="472"/>
                      </a:lnTo>
                      <a:lnTo>
                        <a:pt x="253" y="472"/>
                      </a:lnTo>
                      <a:lnTo>
                        <a:pt x="252" y="490"/>
                      </a:lnTo>
                      <a:lnTo>
                        <a:pt x="253" y="501"/>
                      </a:lnTo>
                      <a:lnTo>
                        <a:pt x="253" y="505"/>
                      </a:lnTo>
                      <a:lnTo>
                        <a:pt x="254" y="508"/>
                      </a:lnTo>
                      <a:lnTo>
                        <a:pt x="254" y="508"/>
                      </a:lnTo>
                      <a:lnTo>
                        <a:pt x="255" y="511"/>
                      </a:lnTo>
                      <a:lnTo>
                        <a:pt x="255" y="513"/>
                      </a:lnTo>
                      <a:lnTo>
                        <a:pt x="254" y="517"/>
                      </a:lnTo>
                      <a:lnTo>
                        <a:pt x="254" y="522"/>
                      </a:lnTo>
                      <a:lnTo>
                        <a:pt x="254" y="525"/>
                      </a:lnTo>
                      <a:lnTo>
                        <a:pt x="255" y="527"/>
                      </a:lnTo>
                      <a:lnTo>
                        <a:pt x="255" y="527"/>
                      </a:lnTo>
                      <a:lnTo>
                        <a:pt x="260" y="531"/>
                      </a:lnTo>
                      <a:lnTo>
                        <a:pt x="263" y="533"/>
                      </a:lnTo>
                      <a:lnTo>
                        <a:pt x="266" y="534"/>
                      </a:lnTo>
                      <a:lnTo>
                        <a:pt x="266" y="534"/>
                      </a:lnTo>
                      <a:lnTo>
                        <a:pt x="266" y="537"/>
                      </a:lnTo>
                      <a:lnTo>
                        <a:pt x="266" y="540"/>
                      </a:lnTo>
                      <a:lnTo>
                        <a:pt x="266" y="541"/>
                      </a:lnTo>
                      <a:lnTo>
                        <a:pt x="267" y="541"/>
                      </a:lnTo>
                      <a:lnTo>
                        <a:pt x="267" y="541"/>
                      </a:lnTo>
                      <a:lnTo>
                        <a:pt x="269" y="540"/>
                      </a:lnTo>
                      <a:lnTo>
                        <a:pt x="272" y="536"/>
                      </a:lnTo>
                      <a:lnTo>
                        <a:pt x="275" y="534"/>
                      </a:lnTo>
                      <a:lnTo>
                        <a:pt x="278" y="533"/>
                      </a:lnTo>
                      <a:lnTo>
                        <a:pt x="278" y="533"/>
                      </a:lnTo>
                      <a:lnTo>
                        <a:pt x="281" y="533"/>
                      </a:lnTo>
                      <a:lnTo>
                        <a:pt x="287" y="534"/>
                      </a:lnTo>
                      <a:lnTo>
                        <a:pt x="291" y="536"/>
                      </a:lnTo>
                      <a:lnTo>
                        <a:pt x="292" y="538"/>
                      </a:lnTo>
                      <a:lnTo>
                        <a:pt x="293" y="541"/>
                      </a:lnTo>
                      <a:lnTo>
                        <a:pt x="293" y="541"/>
                      </a:lnTo>
                      <a:lnTo>
                        <a:pt x="295" y="545"/>
                      </a:lnTo>
                      <a:lnTo>
                        <a:pt x="296" y="550"/>
                      </a:lnTo>
                      <a:lnTo>
                        <a:pt x="295" y="557"/>
                      </a:lnTo>
                      <a:lnTo>
                        <a:pt x="294" y="559"/>
                      </a:lnTo>
                      <a:lnTo>
                        <a:pt x="292" y="561"/>
                      </a:lnTo>
                      <a:lnTo>
                        <a:pt x="292" y="561"/>
                      </a:lnTo>
                      <a:lnTo>
                        <a:pt x="289" y="565"/>
                      </a:lnTo>
                      <a:lnTo>
                        <a:pt x="289" y="569"/>
                      </a:lnTo>
                      <a:lnTo>
                        <a:pt x="288" y="572"/>
                      </a:lnTo>
                      <a:lnTo>
                        <a:pt x="285" y="574"/>
                      </a:lnTo>
                      <a:lnTo>
                        <a:pt x="285" y="574"/>
                      </a:lnTo>
                      <a:lnTo>
                        <a:pt x="280" y="575"/>
                      </a:lnTo>
                      <a:lnTo>
                        <a:pt x="277" y="576"/>
                      </a:lnTo>
                      <a:lnTo>
                        <a:pt x="277" y="578"/>
                      </a:lnTo>
                      <a:lnTo>
                        <a:pt x="278" y="581"/>
                      </a:lnTo>
                      <a:lnTo>
                        <a:pt x="278" y="581"/>
                      </a:lnTo>
                      <a:lnTo>
                        <a:pt x="280" y="584"/>
                      </a:lnTo>
                      <a:lnTo>
                        <a:pt x="282" y="586"/>
                      </a:lnTo>
                      <a:lnTo>
                        <a:pt x="285" y="588"/>
                      </a:lnTo>
                      <a:lnTo>
                        <a:pt x="285" y="590"/>
                      </a:lnTo>
                      <a:lnTo>
                        <a:pt x="285" y="591"/>
                      </a:lnTo>
                      <a:lnTo>
                        <a:pt x="285" y="591"/>
                      </a:lnTo>
                      <a:lnTo>
                        <a:pt x="283" y="593"/>
                      </a:lnTo>
                      <a:lnTo>
                        <a:pt x="281" y="594"/>
                      </a:lnTo>
                      <a:lnTo>
                        <a:pt x="277" y="597"/>
                      </a:lnTo>
                      <a:lnTo>
                        <a:pt x="273" y="599"/>
                      </a:lnTo>
                      <a:lnTo>
                        <a:pt x="271" y="600"/>
                      </a:lnTo>
                      <a:lnTo>
                        <a:pt x="269" y="602"/>
                      </a:lnTo>
                      <a:lnTo>
                        <a:pt x="269" y="602"/>
                      </a:lnTo>
                      <a:lnTo>
                        <a:pt x="266" y="607"/>
                      </a:lnTo>
                      <a:lnTo>
                        <a:pt x="263" y="613"/>
                      </a:lnTo>
                      <a:lnTo>
                        <a:pt x="262" y="616"/>
                      </a:lnTo>
                      <a:lnTo>
                        <a:pt x="262" y="618"/>
                      </a:lnTo>
                      <a:lnTo>
                        <a:pt x="263" y="620"/>
                      </a:lnTo>
                      <a:lnTo>
                        <a:pt x="266" y="622"/>
                      </a:lnTo>
                      <a:lnTo>
                        <a:pt x="266" y="622"/>
                      </a:lnTo>
                      <a:lnTo>
                        <a:pt x="273" y="627"/>
                      </a:lnTo>
                      <a:lnTo>
                        <a:pt x="277" y="632"/>
                      </a:lnTo>
                      <a:lnTo>
                        <a:pt x="280" y="636"/>
                      </a:lnTo>
                      <a:lnTo>
                        <a:pt x="281" y="640"/>
                      </a:lnTo>
                      <a:lnTo>
                        <a:pt x="280" y="642"/>
                      </a:lnTo>
                      <a:lnTo>
                        <a:pt x="280" y="642"/>
                      </a:lnTo>
                      <a:lnTo>
                        <a:pt x="279" y="646"/>
                      </a:lnTo>
                      <a:lnTo>
                        <a:pt x="276" y="648"/>
                      </a:lnTo>
                      <a:lnTo>
                        <a:pt x="273" y="649"/>
                      </a:lnTo>
                      <a:lnTo>
                        <a:pt x="267" y="648"/>
                      </a:lnTo>
                      <a:lnTo>
                        <a:pt x="267" y="648"/>
                      </a:lnTo>
                      <a:lnTo>
                        <a:pt x="252" y="645"/>
                      </a:lnTo>
                      <a:lnTo>
                        <a:pt x="238" y="643"/>
                      </a:lnTo>
                      <a:lnTo>
                        <a:pt x="238" y="643"/>
                      </a:lnTo>
                      <a:lnTo>
                        <a:pt x="236" y="643"/>
                      </a:lnTo>
                      <a:lnTo>
                        <a:pt x="235" y="641"/>
                      </a:lnTo>
                      <a:lnTo>
                        <a:pt x="233" y="640"/>
                      </a:lnTo>
                      <a:lnTo>
                        <a:pt x="226" y="638"/>
                      </a:lnTo>
                      <a:lnTo>
                        <a:pt x="226" y="638"/>
                      </a:lnTo>
                      <a:lnTo>
                        <a:pt x="218" y="640"/>
                      </a:lnTo>
                      <a:lnTo>
                        <a:pt x="211" y="641"/>
                      </a:lnTo>
                      <a:lnTo>
                        <a:pt x="206" y="643"/>
                      </a:lnTo>
                      <a:lnTo>
                        <a:pt x="199" y="643"/>
                      </a:lnTo>
                      <a:lnTo>
                        <a:pt x="199" y="643"/>
                      </a:lnTo>
                      <a:lnTo>
                        <a:pt x="195" y="643"/>
                      </a:lnTo>
                      <a:lnTo>
                        <a:pt x="192" y="642"/>
                      </a:lnTo>
                      <a:lnTo>
                        <a:pt x="189" y="640"/>
                      </a:lnTo>
                      <a:lnTo>
                        <a:pt x="187" y="638"/>
                      </a:lnTo>
                      <a:lnTo>
                        <a:pt x="186" y="636"/>
                      </a:lnTo>
                      <a:lnTo>
                        <a:pt x="185" y="633"/>
                      </a:lnTo>
                      <a:lnTo>
                        <a:pt x="185" y="631"/>
                      </a:lnTo>
                      <a:lnTo>
                        <a:pt x="185" y="628"/>
                      </a:lnTo>
                      <a:lnTo>
                        <a:pt x="185" y="628"/>
                      </a:lnTo>
                      <a:lnTo>
                        <a:pt x="185" y="625"/>
                      </a:lnTo>
                      <a:lnTo>
                        <a:pt x="185" y="622"/>
                      </a:lnTo>
                      <a:lnTo>
                        <a:pt x="182" y="619"/>
                      </a:lnTo>
                      <a:lnTo>
                        <a:pt x="180" y="617"/>
                      </a:lnTo>
                      <a:lnTo>
                        <a:pt x="178" y="615"/>
                      </a:lnTo>
                      <a:lnTo>
                        <a:pt x="175" y="613"/>
                      </a:lnTo>
                      <a:lnTo>
                        <a:pt x="171" y="612"/>
                      </a:lnTo>
                      <a:lnTo>
                        <a:pt x="166" y="612"/>
                      </a:lnTo>
                      <a:lnTo>
                        <a:pt x="166" y="612"/>
                      </a:lnTo>
                      <a:lnTo>
                        <a:pt x="159" y="613"/>
                      </a:lnTo>
                      <a:lnTo>
                        <a:pt x="155" y="614"/>
                      </a:lnTo>
                      <a:lnTo>
                        <a:pt x="153" y="615"/>
                      </a:lnTo>
                      <a:lnTo>
                        <a:pt x="152" y="617"/>
                      </a:lnTo>
                      <a:lnTo>
                        <a:pt x="152" y="619"/>
                      </a:lnTo>
                      <a:lnTo>
                        <a:pt x="153" y="621"/>
                      </a:lnTo>
                      <a:lnTo>
                        <a:pt x="157" y="625"/>
                      </a:lnTo>
                      <a:lnTo>
                        <a:pt x="157" y="625"/>
                      </a:lnTo>
                      <a:lnTo>
                        <a:pt x="165" y="633"/>
                      </a:lnTo>
                      <a:lnTo>
                        <a:pt x="167" y="636"/>
                      </a:lnTo>
                      <a:lnTo>
                        <a:pt x="167" y="641"/>
                      </a:lnTo>
                      <a:lnTo>
                        <a:pt x="167" y="641"/>
                      </a:lnTo>
                      <a:lnTo>
                        <a:pt x="167" y="646"/>
                      </a:lnTo>
                      <a:lnTo>
                        <a:pt x="168" y="648"/>
                      </a:lnTo>
                      <a:lnTo>
                        <a:pt x="168" y="650"/>
                      </a:lnTo>
                      <a:lnTo>
                        <a:pt x="166" y="655"/>
                      </a:lnTo>
                      <a:lnTo>
                        <a:pt x="166" y="655"/>
                      </a:lnTo>
                      <a:lnTo>
                        <a:pt x="161" y="659"/>
                      </a:lnTo>
                      <a:lnTo>
                        <a:pt x="158" y="663"/>
                      </a:lnTo>
                      <a:lnTo>
                        <a:pt x="157" y="664"/>
                      </a:lnTo>
                      <a:lnTo>
                        <a:pt x="157" y="665"/>
                      </a:lnTo>
                      <a:lnTo>
                        <a:pt x="158" y="666"/>
                      </a:lnTo>
                      <a:lnTo>
                        <a:pt x="161" y="668"/>
                      </a:lnTo>
                      <a:lnTo>
                        <a:pt x="161" y="668"/>
                      </a:lnTo>
                      <a:lnTo>
                        <a:pt x="166" y="669"/>
                      </a:lnTo>
                      <a:lnTo>
                        <a:pt x="171" y="669"/>
                      </a:lnTo>
                      <a:lnTo>
                        <a:pt x="174" y="670"/>
                      </a:lnTo>
                      <a:lnTo>
                        <a:pt x="175" y="671"/>
                      </a:lnTo>
                      <a:lnTo>
                        <a:pt x="175" y="673"/>
                      </a:lnTo>
                      <a:lnTo>
                        <a:pt x="175" y="673"/>
                      </a:lnTo>
                      <a:lnTo>
                        <a:pt x="175" y="680"/>
                      </a:lnTo>
                      <a:lnTo>
                        <a:pt x="176" y="688"/>
                      </a:lnTo>
                      <a:lnTo>
                        <a:pt x="176" y="697"/>
                      </a:lnTo>
                      <a:lnTo>
                        <a:pt x="175" y="699"/>
                      </a:lnTo>
                      <a:lnTo>
                        <a:pt x="173" y="701"/>
                      </a:lnTo>
                      <a:lnTo>
                        <a:pt x="173" y="701"/>
                      </a:lnTo>
                      <a:lnTo>
                        <a:pt x="172" y="704"/>
                      </a:lnTo>
                      <a:lnTo>
                        <a:pt x="171" y="706"/>
                      </a:lnTo>
                      <a:lnTo>
                        <a:pt x="171" y="714"/>
                      </a:lnTo>
                      <a:lnTo>
                        <a:pt x="171" y="720"/>
                      </a:lnTo>
                      <a:lnTo>
                        <a:pt x="171" y="723"/>
                      </a:lnTo>
                      <a:lnTo>
                        <a:pt x="169" y="724"/>
                      </a:lnTo>
                      <a:lnTo>
                        <a:pt x="169" y="724"/>
                      </a:lnTo>
                      <a:lnTo>
                        <a:pt x="169" y="724"/>
                      </a:lnTo>
                      <a:lnTo>
                        <a:pt x="169" y="727"/>
                      </a:lnTo>
                      <a:lnTo>
                        <a:pt x="169" y="733"/>
                      </a:lnTo>
                      <a:lnTo>
                        <a:pt x="169" y="738"/>
                      </a:lnTo>
                      <a:lnTo>
                        <a:pt x="168" y="741"/>
                      </a:lnTo>
                      <a:lnTo>
                        <a:pt x="167" y="742"/>
                      </a:lnTo>
                      <a:lnTo>
                        <a:pt x="167" y="742"/>
                      </a:lnTo>
                      <a:lnTo>
                        <a:pt x="165" y="742"/>
                      </a:lnTo>
                      <a:lnTo>
                        <a:pt x="163" y="744"/>
                      </a:lnTo>
                      <a:lnTo>
                        <a:pt x="161" y="747"/>
                      </a:lnTo>
                      <a:lnTo>
                        <a:pt x="158" y="750"/>
                      </a:lnTo>
                      <a:lnTo>
                        <a:pt x="157" y="751"/>
                      </a:lnTo>
                      <a:lnTo>
                        <a:pt x="154" y="751"/>
                      </a:lnTo>
                      <a:lnTo>
                        <a:pt x="154" y="751"/>
                      </a:lnTo>
                      <a:lnTo>
                        <a:pt x="138" y="751"/>
                      </a:lnTo>
                      <a:lnTo>
                        <a:pt x="129" y="752"/>
                      </a:lnTo>
                      <a:lnTo>
                        <a:pt x="125" y="754"/>
                      </a:lnTo>
                      <a:lnTo>
                        <a:pt x="123" y="756"/>
                      </a:lnTo>
                      <a:lnTo>
                        <a:pt x="123" y="756"/>
                      </a:lnTo>
                      <a:lnTo>
                        <a:pt x="120" y="758"/>
                      </a:lnTo>
                      <a:lnTo>
                        <a:pt x="117" y="759"/>
                      </a:lnTo>
                      <a:lnTo>
                        <a:pt x="115" y="760"/>
                      </a:lnTo>
                      <a:lnTo>
                        <a:pt x="114" y="762"/>
                      </a:lnTo>
                      <a:lnTo>
                        <a:pt x="114" y="762"/>
                      </a:lnTo>
                      <a:lnTo>
                        <a:pt x="114" y="763"/>
                      </a:lnTo>
                      <a:lnTo>
                        <a:pt x="112" y="764"/>
                      </a:lnTo>
                      <a:lnTo>
                        <a:pt x="109" y="764"/>
                      </a:lnTo>
                      <a:lnTo>
                        <a:pt x="106" y="764"/>
                      </a:lnTo>
                      <a:lnTo>
                        <a:pt x="105" y="765"/>
                      </a:lnTo>
                      <a:lnTo>
                        <a:pt x="104" y="766"/>
                      </a:lnTo>
                      <a:lnTo>
                        <a:pt x="104" y="766"/>
                      </a:lnTo>
                      <a:lnTo>
                        <a:pt x="103" y="767"/>
                      </a:lnTo>
                      <a:lnTo>
                        <a:pt x="102" y="769"/>
                      </a:lnTo>
                      <a:lnTo>
                        <a:pt x="97" y="769"/>
                      </a:lnTo>
                      <a:lnTo>
                        <a:pt x="93" y="769"/>
                      </a:lnTo>
                      <a:lnTo>
                        <a:pt x="91" y="770"/>
                      </a:lnTo>
                      <a:lnTo>
                        <a:pt x="90" y="770"/>
                      </a:lnTo>
                      <a:lnTo>
                        <a:pt x="90" y="770"/>
                      </a:lnTo>
                      <a:lnTo>
                        <a:pt x="90" y="771"/>
                      </a:lnTo>
                      <a:lnTo>
                        <a:pt x="88" y="772"/>
                      </a:lnTo>
                      <a:lnTo>
                        <a:pt x="82" y="772"/>
                      </a:lnTo>
                      <a:lnTo>
                        <a:pt x="77" y="773"/>
                      </a:lnTo>
                      <a:lnTo>
                        <a:pt x="76" y="773"/>
                      </a:lnTo>
                      <a:lnTo>
                        <a:pt x="76" y="775"/>
                      </a:lnTo>
                      <a:lnTo>
                        <a:pt x="76" y="775"/>
                      </a:lnTo>
                      <a:lnTo>
                        <a:pt x="77" y="777"/>
                      </a:lnTo>
                      <a:lnTo>
                        <a:pt x="80" y="777"/>
                      </a:lnTo>
                      <a:lnTo>
                        <a:pt x="82" y="778"/>
                      </a:lnTo>
                      <a:lnTo>
                        <a:pt x="83" y="779"/>
                      </a:lnTo>
                      <a:lnTo>
                        <a:pt x="83" y="781"/>
                      </a:lnTo>
                      <a:lnTo>
                        <a:pt x="83" y="781"/>
                      </a:lnTo>
                      <a:lnTo>
                        <a:pt x="85" y="788"/>
                      </a:lnTo>
                      <a:lnTo>
                        <a:pt x="83" y="791"/>
                      </a:lnTo>
                      <a:lnTo>
                        <a:pt x="82" y="793"/>
                      </a:lnTo>
                      <a:lnTo>
                        <a:pt x="82" y="793"/>
                      </a:lnTo>
                      <a:lnTo>
                        <a:pt x="81" y="797"/>
                      </a:lnTo>
                      <a:lnTo>
                        <a:pt x="80" y="799"/>
                      </a:lnTo>
                      <a:lnTo>
                        <a:pt x="81" y="801"/>
                      </a:lnTo>
                      <a:lnTo>
                        <a:pt x="83" y="802"/>
                      </a:lnTo>
                      <a:lnTo>
                        <a:pt x="83" y="802"/>
                      </a:lnTo>
                      <a:lnTo>
                        <a:pt x="85" y="802"/>
                      </a:lnTo>
                      <a:lnTo>
                        <a:pt x="86" y="803"/>
                      </a:lnTo>
                      <a:lnTo>
                        <a:pt x="87" y="805"/>
                      </a:lnTo>
                      <a:lnTo>
                        <a:pt x="88" y="807"/>
                      </a:lnTo>
                      <a:lnTo>
                        <a:pt x="89" y="808"/>
                      </a:lnTo>
                      <a:lnTo>
                        <a:pt x="91" y="808"/>
                      </a:lnTo>
                      <a:lnTo>
                        <a:pt x="91" y="808"/>
                      </a:lnTo>
                      <a:lnTo>
                        <a:pt x="94" y="807"/>
                      </a:lnTo>
                      <a:lnTo>
                        <a:pt x="96" y="805"/>
                      </a:lnTo>
                      <a:lnTo>
                        <a:pt x="99" y="802"/>
                      </a:lnTo>
                      <a:lnTo>
                        <a:pt x="101" y="802"/>
                      </a:lnTo>
                      <a:lnTo>
                        <a:pt x="102" y="801"/>
                      </a:lnTo>
                      <a:lnTo>
                        <a:pt x="102" y="801"/>
                      </a:lnTo>
                      <a:lnTo>
                        <a:pt x="105" y="801"/>
                      </a:lnTo>
                      <a:lnTo>
                        <a:pt x="106" y="800"/>
                      </a:lnTo>
                      <a:lnTo>
                        <a:pt x="109" y="799"/>
                      </a:lnTo>
                      <a:lnTo>
                        <a:pt x="116" y="798"/>
                      </a:lnTo>
                      <a:lnTo>
                        <a:pt x="116" y="798"/>
                      </a:lnTo>
                      <a:lnTo>
                        <a:pt x="129" y="798"/>
                      </a:lnTo>
                      <a:lnTo>
                        <a:pt x="132" y="799"/>
                      </a:lnTo>
                      <a:lnTo>
                        <a:pt x="133" y="800"/>
                      </a:lnTo>
                      <a:lnTo>
                        <a:pt x="133" y="802"/>
                      </a:lnTo>
                      <a:lnTo>
                        <a:pt x="133" y="802"/>
                      </a:lnTo>
                      <a:lnTo>
                        <a:pt x="133" y="805"/>
                      </a:lnTo>
                      <a:lnTo>
                        <a:pt x="134" y="808"/>
                      </a:lnTo>
                      <a:lnTo>
                        <a:pt x="136" y="809"/>
                      </a:lnTo>
                      <a:lnTo>
                        <a:pt x="139" y="809"/>
                      </a:lnTo>
                      <a:lnTo>
                        <a:pt x="139" y="809"/>
                      </a:lnTo>
                      <a:lnTo>
                        <a:pt x="143" y="809"/>
                      </a:lnTo>
                      <a:lnTo>
                        <a:pt x="145" y="811"/>
                      </a:lnTo>
                      <a:lnTo>
                        <a:pt x="146" y="814"/>
                      </a:lnTo>
                      <a:lnTo>
                        <a:pt x="146" y="819"/>
                      </a:lnTo>
                      <a:lnTo>
                        <a:pt x="146" y="819"/>
                      </a:lnTo>
                      <a:lnTo>
                        <a:pt x="146" y="823"/>
                      </a:lnTo>
                      <a:lnTo>
                        <a:pt x="147" y="827"/>
                      </a:lnTo>
                      <a:lnTo>
                        <a:pt x="149" y="828"/>
                      </a:lnTo>
                      <a:lnTo>
                        <a:pt x="153" y="828"/>
                      </a:lnTo>
                      <a:lnTo>
                        <a:pt x="153" y="828"/>
                      </a:lnTo>
                      <a:lnTo>
                        <a:pt x="159" y="828"/>
                      </a:lnTo>
                      <a:lnTo>
                        <a:pt x="164" y="829"/>
                      </a:lnTo>
                      <a:lnTo>
                        <a:pt x="166" y="830"/>
                      </a:lnTo>
                      <a:lnTo>
                        <a:pt x="169" y="832"/>
                      </a:lnTo>
                      <a:lnTo>
                        <a:pt x="174" y="840"/>
                      </a:lnTo>
                      <a:lnTo>
                        <a:pt x="174" y="840"/>
                      </a:lnTo>
                      <a:lnTo>
                        <a:pt x="177" y="848"/>
                      </a:lnTo>
                      <a:lnTo>
                        <a:pt x="181" y="856"/>
                      </a:lnTo>
                      <a:lnTo>
                        <a:pt x="185" y="858"/>
                      </a:lnTo>
                      <a:lnTo>
                        <a:pt x="187" y="860"/>
                      </a:lnTo>
                      <a:lnTo>
                        <a:pt x="190" y="861"/>
                      </a:lnTo>
                      <a:lnTo>
                        <a:pt x="193" y="862"/>
                      </a:lnTo>
                      <a:lnTo>
                        <a:pt x="193" y="862"/>
                      </a:lnTo>
                      <a:lnTo>
                        <a:pt x="196" y="861"/>
                      </a:lnTo>
                      <a:lnTo>
                        <a:pt x="199" y="859"/>
                      </a:lnTo>
                      <a:lnTo>
                        <a:pt x="202" y="854"/>
                      </a:lnTo>
                      <a:lnTo>
                        <a:pt x="203" y="851"/>
                      </a:lnTo>
                      <a:lnTo>
                        <a:pt x="205" y="849"/>
                      </a:lnTo>
                      <a:lnTo>
                        <a:pt x="208" y="848"/>
                      </a:lnTo>
                      <a:lnTo>
                        <a:pt x="212" y="848"/>
                      </a:lnTo>
                      <a:lnTo>
                        <a:pt x="212" y="848"/>
                      </a:lnTo>
                      <a:lnTo>
                        <a:pt x="222" y="849"/>
                      </a:lnTo>
                      <a:lnTo>
                        <a:pt x="231" y="849"/>
                      </a:lnTo>
                      <a:lnTo>
                        <a:pt x="235" y="848"/>
                      </a:lnTo>
                      <a:lnTo>
                        <a:pt x="240" y="847"/>
                      </a:lnTo>
                      <a:lnTo>
                        <a:pt x="245" y="845"/>
                      </a:lnTo>
                      <a:lnTo>
                        <a:pt x="249" y="842"/>
                      </a:lnTo>
                      <a:lnTo>
                        <a:pt x="249" y="842"/>
                      </a:lnTo>
                      <a:lnTo>
                        <a:pt x="259" y="834"/>
                      </a:lnTo>
                      <a:lnTo>
                        <a:pt x="266" y="830"/>
                      </a:lnTo>
                      <a:lnTo>
                        <a:pt x="269" y="830"/>
                      </a:lnTo>
                      <a:lnTo>
                        <a:pt x="272" y="829"/>
                      </a:lnTo>
                      <a:lnTo>
                        <a:pt x="274" y="830"/>
                      </a:lnTo>
                      <a:lnTo>
                        <a:pt x="274" y="832"/>
                      </a:lnTo>
                      <a:lnTo>
                        <a:pt x="274" y="832"/>
                      </a:lnTo>
                      <a:lnTo>
                        <a:pt x="274" y="834"/>
                      </a:lnTo>
                      <a:lnTo>
                        <a:pt x="272" y="835"/>
                      </a:lnTo>
                      <a:lnTo>
                        <a:pt x="268" y="837"/>
                      </a:lnTo>
                      <a:lnTo>
                        <a:pt x="264" y="840"/>
                      </a:lnTo>
                      <a:lnTo>
                        <a:pt x="261" y="843"/>
                      </a:lnTo>
                      <a:lnTo>
                        <a:pt x="261" y="843"/>
                      </a:lnTo>
                      <a:lnTo>
                        <a:pt x="255" y="848"/>
                      </a:lnTo>
                      <a:lnTo>
                        <a:pt x="248" y="855"/>
                      </a:lnTo>
                      <a:lnTo>
                        <a:pt x="239" y="862"/>
                      </a:lnTo>
                      <a:lnTo>
                        <a:pt x="236" y="866"/>
                      </a:lnTo>
                      <a:lnTo>
                        <a:pt x="234" y="871"/>
                      </a:lnTo>
                      <a:lnTo>
                        <a:pt x="234" y="871"/>
                      </a:lnTo>
                      <a:lnTo>
                        <a:pt x="231" y="879"/>
                      </a:lnTo>
                      <a:lnTo>
                        <a:pt x="228" y="884"/>
                      </a:lnTo>
                      <a:lnTo>
                        <a:pt x="222" y="886"/>
                      </a:lnTo>
                      <a:lnTo>
                        <a:pt x="215" y="888"/>
                      </a:lnTo>
                      <a:lnTo>
                        <a:pt x="215" y="888"/>
                      </a:lnTo>
                      <a:lnTo>
                        <a:pt x="205" y="889"/>
                      </a:lnTo>
                      <a:lnTo>
                        <a:pt x="196" y="888"/>
                      </a:lnTo>
                      <a:lnTo>
                        <a:pt x="189" y="886"/>
                      </a:lnTo>
                      <a:lnTo>
                        <a:pt x="186" y="884"/>
                      </a:lnTo>
                      <a:lnTo>
                        <a:pt x="185" y="881"/>
                      </a:lnTo>
                      <a:lnTo>
                        <a:pt x="185" y="881"/>
                      </a:lnTo>
                      <a:lnTo>
                        <a:pt x="182" y="879"/>
                      </a:lnTo>
                      <a:lnTo>
                        <a:pt x="180" y="877"/>
                      </a:lnTo>
                      <a:lnTo>
                        <a:pt x="175" y="875"/>
                      </a:lnTo>
                      <a:lnTo>
                        <a:pt x="168" y="875"/>
                      </a:lnTo>
                      <a:lnTo>
                        <a:pt x="163" y="876"/>
                      </a:lnTo>
                      <a:lnTo>
                        <a:pt x="163" y="876"/>
                      </a:lnTo>
                      <a:lnTo>
                        <a:pt x="154" y="879"/>
                      </a:lnTo>
                      <a:lnTo>
                        <a:pt x="148" y="879"/>
                      </a:lnTo>
                      <a:lnTo>
                        <a:pt x="142" y="879"/>
                      </a:lnTo>
                      <a:lnTo>
                        <a:pt x="142" y="879"/>
                      </a:lnTo>
                      <a:lnTo>
                        <a:pt x="138" y="879"/>
                      </a:lnTo>
                      <a:lnTo>
                        <a:pt x="137" y="880"/>
                      </a:lnTo>
                      <a:lnTo>
                        <a:pt x="135" y="885"/>
                      </a:lnTo>
                      <a:lnTo>
                        <a:pt x="134" y="887"/>
                      </a:lnTo>
                      <a:lnTo>
                        <a:pt x="132" y="889"/>
                      </a:lnTo>
                      <a:lnTo>
                        <a:pt x="129" y="891"/>
                      </a:lnTo>
                      <a:lnTo>
                        <a:pt x="124" y="892"/>
                      </a:lnTo>
                      <a:lnTo>
                        <a:pt x="124" y="892"/>
                      </a:lnTo>
                      <a:lnTo>
                        <a:pt x="116" y="893"/>
                      </a:lnTo>
                      <a:lnTo>
                        <a:pt x="109" y="895"/>
                      </a:lnTo>
                      <a:lnTo>
                        <a:pt x="107" y="898"/>
                      </a:lnTo>
                      <a:lnTo>
                        <a:pt x="106" y="900"/>
                      </a:lnTo>
                      <a:lnTo>
                        <a:pt x="105" y="903"/>
                      </a:lnTo>
                      <a:lnTo>
                        <a:pt x="105" y="907"/>
                      </a:lnTo>
                      <a:lnTo>
                        <a:pt x="105" y="907"/>
                      </a:lnTo>
                      <a:lnTo>
                        <a:pt x="105" y="910"/>
                      </a:lnTo>
                      <a:lnTo>
                        <a:pt x="104" y="914"/>
                      </a:lnTo>
                      <a:lnTo>
                        <a:pt x="103" y="916"/>
                      </a:lnTo>
                      <a:lnTo>
                        <a:pt x="101" y="917"/>
                      </a:lnTo>
                      <a:lnTo>
                        <a:pt x="96" y="919"/>
                      </a:lnTo>
                      <a:lnTo>
                        <a:pt x="92" y="922"/>
                      </a:lnTo>
                      <a:lnTo>
                        <a:pt x="92" y="922"/>
                      </a:lnTo>
                      <a:lnTo>
                        <a:pt x="88" y="927"/>
                      </a:lnTo>
                      <a:lnTo>
                        <a:pt x="83" y="930"/>
                      </a:lnTo>
                      <a:lnTo>
                        <a:pt x="78" y="933"/>
                      </a:lnTo>
                      <a:lnTo>
                        <a:pt x="73" y="940"/>
                      </a:lnTo>
                      <a:lnTo>
                        <a:pt x="73" y="940"/>
                      </a:lnTo>
                      <a:lnTo>
                        <a:pt x="67" y="947"/>
                      </a:lnTo>
                      <a:lnTo>
                        <a:pt x="62" y="950"/>
                      </a:lnTo>
                      <a:lnTo>
                        <a:pt x="57" y="952"/>
                      </a:lnTo>
                      <a:lnTo>
                        <a:pt x="51" y="954"/>
                      </a:lnTo>
                      <a:lnTo>
                        <a:pt x="51" y="954"/>
                      </a:lnTo>
                      <a:lnTo>
                        <a:pt x="46" y="954"/>
                      </a:lnTo>
                      <a:lnTo>
                        <a:pt x="43" y="955"/>
                      </a:lnTo>
                      <a:lnTo>
                        <a:pt x="42" y="957"/>
                      </a:lnTo>
                      <a:lnTo>
                        <a:pt x="40" y="959"/>
                      </a:lnTo>
                      <a:lnTo>
                        <a:pt x="40" y="959"/>
                      </a:lnTo>
                      <a:lnTo>
                        <a:pt x="40" y="964"/>
                      </a:lnTo>
                      <a:lnTo>
                        <a:pt x="39" y="965"/>
                      </a:lnTo>
                      <a:lnTo>
                        <a:pt x="36" y="966"/>
                      </a:lnTo>
                      <a:lnTo>
                        <a:pt x="36" y="966"/>
                      </a:lnTo>
                      <a:lnTo>
                        <a:pt x="33" y="967"/>
                      </a:lnTo>
                      <a:lnTo>
                        <a:pt x="30" y="969"/>
                      </a:lnTo>
                      <a:lnTo>
                        <a:pt x="26" y="972"/>
                      </a:lnTo>
                      <a:lnTo>
                        <a:pt x="26" y="972"/>
                      </a:lnTo>
                      <a:lnTo>
                        <a:pt x="14" y="971"/>
                      </a:lnTo>
                      <a:lnTo>
                        <a:pt x="4" y="971"/>
                      </a:lnTo>
                      <a:lnTo>
                        <a:pt x="1" y="972"/>
                      </a:lnTo>
                      <a:lnTo>
                        <a:pt x="0" y="973"/>
                      </a:lnTo>
                      <a:lnTo>
                        <a:pt x="0" y="973"/>
                      </a:lnTo>
                      <a:lnTo>
                        <a:pt x="0" y="979"/>
                      </a:lnTo>
                      <a:lnTo>
                        <a:pt x="1" y="981"/>
                      </a:lnTo>
                      <a:lnTo>
                        <a:pt x="2" y="981"/>
                      </a:lnTo>
                      <a:lnTo>
                        <a:pt x="3" y="980"/>
                      </a:lnTo>
                      <a:lnTo>
                        <a:pt x="3" y="980"/>
                      </a:lnTo>
                      <a:lnTo>
                        <a:pt x="4" y="979"/>
                      </a:lnTo>
                      <a:lnTo>
                        <a:pt x="7" y="979"/>
                      </a:lnTo>
                      <a:lnTo>
                        <a:pt x="14" y="978"/>
                      </a:lnTo>
                      <a:lnTo>
                        <a:pt x="20" y="979"/>
                      </a:lnTo>
                      <a:lnTo>
                        <a:pt x="22" y="980"/>
                      </a:lnTo>
                      <a:lnTo>
                        <a:pt x="23" y="980"/>
                      </a:lnTo>
                      <a:lnTo>
                        <a:pt x="23" y="980"/>
                      </a:lnTo>
                      <a:lnTo>
                        <a:pt x="26" y="986"/>
                      </a:lnTo>
                      <a:lnTo>
                        <a:pt x="30" y="991"/>
                      </a:lnTo>
                      <a:lnTo>
                        <a:pt x="30" y="991"/>
                      </a:lnTo>
                      <a:lnTo>
                        <a:pt x="32" y="994"/>
                      </a:lnTo>
                      <a:lnTo>
                        <a:pt x="34" y="997"/>
                      </a:lnTo>
                      <a:lnTo>
                        <a:pt x="36" y="997"/>
                      </a:lnTo>
                      <a:lnTo>
                        <a:pt x="37" y="994"/>
                      </a:lnTo>
                      <a:lnTo>
                        <a:pt x="37" y="994"/>
                      </a:lnTo>
                      <a:lnTo>
                        <a:pt x="38" y="993"/>
                      </a:lnTo>
                      <a:lnTo>
                        <a:pt x="39" y="992"/>
                      </a:lnTo>
                      <a:lnTo>
                        <a:pt x="43" y="990"/>
                      </a:lnTo>
                      <a:lnTo>
                        <a:pt x="46" y="988"/>
                      </a:lnTo>
                      <a:lnTo>
                        <a:pt x="47" y="986"/>
                      </a:lnTo>
                      <a:lnTo>
                        <a:pt x="48" y="984"/>
                      </a:lnTo>
                      <a:lnTo>
                        <a:pt x="48" y="984"/>
                      </a:lnTo>
                      <a:lnTo>
                        <a:pt x="47" y="979"/>
                      </a:lnTo>
                      <a:lnTo>
                        <a:pt x="48" y="977"/>
                      </a:lnTo>
                      <a:lnTo>
                        <a:pt x="50" y="976"/>
                      </a:lnTo>
                      <a:lnTo>
                        <a:pt x="54" y="975"/>
                      </a:lnTo>
                      <a:lnTo>
                        <a:pt x="54" y="975"/>
                      </a:lnTo>
                      <a:lnTo>
                        <a:pt x="59" y="975"/>
                      </a:lnTo>
                      <a:lnTo>
                        <a:pt x="62" y="973"/>
                      </a:lnTo>
                      <a:lnTo>
                        <a:pt x="64" y="972"/>
                      </a:lnTo>
                      <a:lnTo>
                        <a:pt x="65" y="970"/>
                      </a:lnTo>
                      <a:lnTo>
                        <a:pt x="65" y="970"/>
                      </a:lnTo>
                      <a:lnTo>
                        <a:pt x="67" y="969"/>
                      </a:lnTo>
                      <a:lnTo>
                        <a:pt x="72" y="967"/>
                      </a:lnTo>
                      <a:lnTo>
                        <a:pt x="87" y="967"/>
                      </a:lnTo>
                      <a:lnTo>
                        <a:pt x="102" y="967"/>
                      </a:lnTo>
                      <a:lnTo>
                        <a:pt x="106" y="966"/>
                      </a:lnTo>
                      <a:lnTo>
                        <a:pt x="107" y="965"/>
                      </a:lnTo>
                      <a:lnTo>
                        <a:pt x="108" y="965"/>
                      </a:lnTo>
                      <a:lnTo>
                        <a:pt x="108" y="965"/>
                      </a:lnTo>
                      <a:lnTo>
                        <a:pt x="108" y="964"/>
                      </a:lnTo>
                      <a:lnTo>
                        <a:pt x="110" y="963"/>
                      </a:lnTo>
                      <a:lnTo>
                        <a:pt x="116" y="963"/>
                      </a:lnTo>
                      <a:lnTo>
                        <a:pt x="121" y="965"/>
                      </a:lnTo>
                      <a:lnTo>
                        <a:pt x="123" y="966"/>
                      </a:lnTo>
                      <a:lnTo>
                        <a:pt x="123" y="967"/>
                      </a:lnTo>
                      <a:lnTo>
                        <a:pt x="123" y="967"/>
                      </a:lnTo>
                      <a:lnTo>
                        <a:pt x="124" y="973"/>
                      </a:lnTo>
                      <a:lnTo>
                        <a:pt x="129" y="978"/>
                      </a:lnTo>
                      <a:lnTo>
                        <a:pt x="133" y="983"/>
                      </a:lnTo>
                      <a:lnTo>
                        <a:pt x="136" y="985"/>
                      </a:lnTo>
                      <a:lnTo>
                        <a:pt x="138" y="985"/>
                      </a:lnTo>
                      <a:lnTo>
                        <a:pt x="138" y="985"/>
                      </a:lnTo>
                      <a:lnTo>
                        <a:pt x="143" y="984"/>
                      </a:lnTo>
                      <a:lnTo>
                        <a:pt x="147" y="981"/>
                      </a:lnTo>
                      <a:lnTo>
                        <a:pt x="152" y="976"/>
                      </a:lnTo>
                      <a:lnTo>
                        <a:pt x="157" y="970"/>
                      </a:lnTo>
                      <a:lnTo>
                        <a:pt x="157" y="970"/>
                      </a:lnTo>
                      <a:lnTo>
                        <a:pt x="161" y="962"/>
                      </a:lnTo>
                      <a:lnTo>
                        <a:pt x="165" y="955"/>
                      </a:lnTo>
                      <a:lnTo>
                        <a:pt x="167" y="951"/>
                      </a:lnTo>
                      <a:lnTo>
                        <a:pt x="171" y="949"/>
                      </a:lnTo>
                      <a:lnTo>
                        <a:pt x="174" y="948"/>
                      </a:lnTo>
                      <a:lnTo>
                        <a:pt x="177" y="947"/>
                      </a:lnTo>
                      <a:lnTo>
                        <a:pt x="177" y="947"/>
                      </a:lnTo>
                      <a:lnTo>
                        <a:pt x="190" y="946"/>
                      </a:lnTo>
                      <a:lnTo>
                        <a:pt x="193" y="946"/>
                      </a:lnTo>
                      <a:lnTo>
                        <a:pt x="194" y="945"/>
                      </a:lnTo>
                      <a:lnTo>
                        <a:pt x="194" y="945"/>
                      </a:lnTo>
                      <a:lnTo>
                        <a:pt x="196" y="945"/>
                      </a:lnTo>
                      <a:lnTo>
                        <a:pt x="201" y="944"/>
                      </a:lnTo>
                      <a:lnTo>
                        <a:pt x="216" y="943"/>
                      </a:lnTo>
                      <a:lnTo>
                        <a:pt x="230" y="943"/>
                      </a:lnTo>
                      <a:lnTo>
                        <a:pt x="235" y="944"/>
                      </a:lnTo>
                      <a:lnTo>
                        <a:pt x="238" y="946"/>
                      </a:lnTo>
                      <a:lnTo>
                        <a:pt x="238" y="946"/>
                      </a:lnTo>
                      <a:lnTo>
                        <a:pt x="240" y="951"/>
                      </a:lnTo>
                      <a:lnTo>
                        <a:pt x="242" y="958"/>
                      </a:lnTo>
                      <a:lnTo>
                        <a:pt x="243" y="960"/>
                      </a:lnTo>
                      <a:lnTo>
                        <a:pt x="245" y="962"/>
                      </a:lnTo>
                      <a:lnTo>
                        <a:pt x="247" y="963"/>
                      </a:lnTo>
                      <a:lnTo>
                        <a:pt x="251" y="964"/>
                      </a:lnTo>
                      <a:lnTo>
                        <a:pt x="251" y="964"/>
                      </a:lnTo>
                      <a:lnTo>
                        <a:pt x="260" y="964"/>
                      </a:lnTo>
                      <a:lnTo>
                        <a:pt x="267" y="965"/>
                      </a:lnTo>
                      <a:lnTo>
                        <a:pt x="274" y="965"/>
                      </a:lnTo>
                      <a:lnTo>
                        <a:pt x="276" y="963"/>
                      </a:lnTo>
                      <a:lnTo>
                        <a:pt x="278" y="961"/>
                      </a:lnTo>
                      <a:lnTo>
                        <a:pt x="278" y="961"/>
                      </a:lnTo>
                      <a:lnTo>
                        <a:pt x="282" y="957"/>
                      </a:lnTo>
                      <a:lnTo>
                        <a:pt x="285" y="955"/>
                      </a:lnTo>
                      <a:lnTo>
                        <a:pt x="290" y="954"/>
                      </a:lnTo>
                      <a:lnTo>
                        <a:pt x="296" y="954"/>
                      </a:lnTo>
                      <a:lnTo>
                        <a:pt x="296" y="954"/>
                      </a:lnTo>
                      <a:lnTo>
                        <a:pt x="304" y="955"/>
                      </a:lnTo>
                      <a:lnTo>
                        <a:pt x="309" y="958"/>
                      </a:lnTo>
                      <a:lnTo>
                        <a:pt x="315" y="959"/>
                      </a:lnTo>
                      <a:lnTo>
                        <a:pt x="317" y="959"/>
                      </a:lnTo>
                      <a:lnTo>
                        <a:pt x="319" y="958"/>
                      </a:lnTo>
                      <a:lnTo>
                        <a:pt x="319" y="958"/>
                      </a:lnTo>
                      <a:lnTo>
                        <a:pt x="323" y="955"/>
                      </a:lnTo>
                      <a:lnTo>
                        <a:pt x="328" y="952"/>
                      </a:lnTo>
                      <a:lnTo>
                        <a:pt x="333" y="948"/>
                      </a:lnTo>
                      <a:lnTo>
                        <a:pt x="333" y="948"/>
                      </a:lnTo>
                      <a:lnTo>
                        <a:pt x="336" y="947"/>
                      </a:lnTo>
                      <a:lnTo>
                        <a:pt x="338" y="948"/>
                      </a:lnTo>
                      <a:lnTo>
                        <a:pt x="340" y="949"/>
                      </a:lnTo>
                      <a:lnTo>
                        <a:pt x="340" y="949"/>
                      </a:lnTo>
                      <a:close/>
                    </a:path>
                  </a:pathLst>
                </a:custGeom>
                <a:solidFill>
                  <a:srgbClr val="C35954"/>
                </a:solidFill>
                <a:ln w="9525">
                  <a:solidFill>
                    <a:srgbClr val="7B5A85"/>
                  </a:solidFill>
                  <a:round/>
                </a:ln>
              </p:spPr>
              <p:txBody>
                <a:bodyPr vert="horz" wrap="square" lIns="91440" tIns="45720" rIns="91440" bIns="45720" numCol="1" anchor="t" anchorCtr="0" compatLnSpc="1"/>
                <a:lstStyle/>
                <a:p>
                  <a:endParaRPr lang="ko-KR" altLang="en-US"/>
                </a:p>
              </p:txBody>
            </p:sp>
            <p:sp>
              <p:nvSpPr>
                <p:cNvPr id="287" name="Freeform 121"/>
                <p:cNvSpPr/>
                <p:nvPr/>
              </p:nvSpPr>
              <p:spPr bwMode="auto">
                <a:xfrm>
                  <a:off x="3871" y="2055"/>
                  <a:ext cx="22" cy="27"/>
                </a:xfrm>
                <a:custGeom>
                  <a:avLst/>
                  <a:gdLst>
                    <a:gd name="T0" fmla="*/ 8 w 22"/>
                    <a:gd name="T1" fmla="*/ 23 h 27"/>
                    <a:gd name="T2" fmla="*/ 8 w 22"/>
                    <a:gd name="T3" fmla="*/ 23 h 27"/>
                    <a:gd name="T4" fmla="*/ 7 w 22"/>
                    <a:gd name="T5" fmla="*/ 23 h 27"/>
                    <a:gd name="T6" fmla="*/ 7 w 22"/>
                    <a:gd name="T7" fmla="*/ 21 h 27"/>
                    <a:gd name="T8" fmla="*/ 8 w 22"/>
                    <a:gd name="T9" fmla="*/ 19 h 27"/>
                    <a:gd name="T10" fmla="*/ 12 w 22"/>
                    <a:gd name="T11" fmla="*/ 17 h 27"/>
                    <a:gd name="T12" fmla="*/ 12 w 22"/>
                    <a:gd name="T13" fmla="*/ 17 h 27"/>
                    <a:gd name="T14" fmla="*/ 17 w 22"/>
                    <a:gd name="T15" fmla="*/ 16 h 27"/>
                    <a:gd name="T16" fmla="*/ 19 w 22"/>
                    <a:gd name="T17" fmla="*/ 14 h 27"/>
                    <a:gd name="T18" fmla="*/ 22 w 22"/>
                    <a:gd name="T19" fmla="*/ 11 h 27"/>
                    <a:gd name="T20" fmla="*/ 22 w 22"/>
                    <a:gd name="T21" fmla="*/ 8 h 27"/>
                    <a:gd name="T22" fmla="*/ 22 w 22"/>
                    <a:gd name="T23" fmla="*/ 8 h 27"/>
                    <a:gd name="T24" fmla="*/ 22 w 22"/>
                    <a:gd name="T25" fmla="*/ 1 h 27"/>
                    <a:gd name="T26" fmla="*/ 22 w 22"/>
                    <a:gd name="T27" fmla="*/ 0 h 27"/>
                    <a:gd name="T28" fmla="*/ 21 w 22"/>
                    <a:gd name="T29" fmla="*/ 0 h 27"/>
                    <a:gd name="T30" fmla="*/ 18 w 22"/>
                    <a:gd name="T31" fmla="*/ 1 h 27"/>
                    <a:gd name="T32" fmla="*/ 18 w 22"/>
                    <a:gd name="T33" fmla="*/ 1 h 27"/>
                    <a:gd name="T34" fmla="*/ 14 w 22"/>
                    <a:gd name="T35" fmla="*/ 3 h 27"/>
                    <a:gd name="T36" fmla="*/ 11 w 22"/>
                    <a:gd name="T37" fmla="*/ 4 h 27"/>
                    <a:gd name="T38" fmla="*/ 7 w 22"/>
                    <a:gd name="T39" fmla="*/ 6 h 27"/>
                    <a:gd name="T40" fmla="*/ 4 w 22"/>
                    <a:gd name="T41" fmla="*/ 9 h 27"/>
                    <a:gd name="T42" fmla="*/ 4 w 22"/>
                    <a:gd name="T43" fmla="*/ 9 h 27"/>
                    <a:gd name="T44" fmla="*/ 1 w 22"/>
                    <a:gd name="T45" fmla="*/ 14 h 27"/>
                    <a:gd name="T46" fmla="*/ 0 w 22"/>
                    <a:gd name="T47" fmla="*/ 16 h 27"/>
                    <a:gd name="T48" fmla="*/ 0 w 22"/>
                    <a:gd name="T49" fmla="*/ 20 h 27"/>
                    <a:gd name="T50" fmla="*/ 0 w 22"/>
                    <a:gd name="T51" fmla="*/ 20 h 27"/>
                    <a:gd name="T52" fmla="*/ 0 w 22"/>
                    <a:gd name="T53" fmla="*/ 23 h 27"/>
                    <a:gd name="T54" fmla="*/ 1 w 22"/>
                    <a:gd name="T55" fmla="*/ 25 h 27"/>
                    <a:gd name="T56" fmla="*/ 2 w 22"/>
                    <a:gd name="T57" fmla="*/ 27 h 27"/>
                    <a:gd name="T58" fmla="*/ 4 w 22"/>
                    <a:gd name="T59" fmla="*/ 27 h 27"/>
                    <a:gd name="T60" fmla="*/ 4 w 22"/>
                    <a:gd name="T61" fmla="*/ 27 h 27"/>
                    <a:gd name="T62" fmla="*/ 5 w 22"/>
                    <a:gd name="T63" fmla="*/ 25 h 27"/>
                    <a:gd name="T64" fmla="*/ 7 w 22"/>
                    <a:gd name="T65" fmla="*/ 24 h 27"/>
                    <a:gd name="T66" fmla="*/ 8 w 22"/>
                    <a:gd name="T67" fmla="*/ 23 h 27"/>
                    <a:gd name="T68" fmla="*/ 8 w 22"/>
                    <a:gd name="T69"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27">
                      <a:moveTo>
                        <a:pt x="8" y="23"/>
                      </a:moveTo>
                      <a:lnTo>
                        <a:pt x="8" y="23"/>
                      </a:lnTo>
                      <a:lnTo>
                        <a:pt x="7" y="23"/>
                      </a:lnTo>
                      <a:lnTo>
                        <a:pt x="7" y="21"/>
                      </a:lnTo>
                      <a:lnTo>
                        <a:pt x="8" y="19"/>
                      </a:lnTo>
                      <a:lnTo>
                        <a:pt x="12" y="17"/>
                      </a:lnTo>
                      <a:lnTo>
                        <a:pt x="12" y="17"/>
                      </a:lnTo>
                      <a:lnTo>
                        <a:pt x="17" y="16"/>
                      </a:lnTo>
                      <a:lnTo>
                        <a:pt x="19" y="14"/>
                      </a:lnTo>
                      <a:lnTo>
                        <a:pt x="22" y="11"/>
                      </a:lnTo>
                      <a:lnTo>
                        <a:pt x="22" y="8"/>
                      </a:lnTo>
                      <a:lnTo>
                        <a:pt x="22" y="8"/>
                      </a:lnTo>
                      <a:lnTo>
                        <a:pt x="22" y="1"/>
                      </a:lnTo>
                      <a:lnTo>
                        <a:pt x="22" y="0"/>
                      </a:lnTo>
                      <a:lnTo>
                        <a:pt x="21" y="0"/>
                      </a:lnTo>
                      <a:lnTo>
                        <a:pt x="18" y="1"/>
                      </a:lnTo>
                      <a:lnTo>
                        <a:pt x="18" y="1"/>
                      </a:lnTo>
                      <a:lnTo>
                        <a:pt x="14" y="3"/>
                      </a:lnTo>
                      <a:lnTo>
                        <a:pt x="11" y="4"/>
                      </a:lnTo>
                      <a:lnTo>
                        <a:pt x="7" y="6"/>
                      </a:lnTo>
                      <a:lnTo>
                        <a:pt x="4" y="9"/>
                      </a:lnTo>
                      <a:lnTo>
                        <a:pt x="4" y="9"/>
                      </a:lnTo>
                      <a:lnTo>
                        <a:pt x="1" y="14"/>
                      </a:lnTo>
                      <a:lnTo>
                        <a:pt x="0" y="16"/>
                      </a:lnTo>
                      <a:lnTo>
                        <a:pt x="0" y="20"/>
                      </a:lnTo>
                      <a:lnTo>
                        <a:pt x="0" y="20"/>
                      </a:lnTo>
                      <a:lnTo>
                        <a:pt x="0" y="23"/>
                      </a:lnTo>
                      <a:lnTo>
                        <a:pt x="1" y="25"/>
                      </a:lnTo>
                      <a:lnTo>
                        <a:pt x="2" y="27"/>
                      </a:lnTo>
                      <a:lnTo>
                        <a:pt x="4" y="27"/>
                      </a:lnTo>
                      <a:lnTo>
                        <a:pt x="4" y="27"/>
                      </a:lnTo>
                      <a:lnTo>
                        <a:pt x="5" y="25"/>
                      </a:lnTo>
                      <a:lnTo>
                        <a:pt x="7" y="24"/>
                      </a:lnTo>
                      <a:lnTo>
                        <a:pt x="8" y="23"/>
                      </a:lnTo>
                      <a:lnTo>
                        <a:pt x="8" y="23"/>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88" name="Freeform 122"/>
                <p:cNvSpPr/>
                <p:nvPr/>
              </p:nvSpPr>
              <p:spPr bwMode="auto">
                <a:xfrm>
                  <a:off x="3654" y="1923"/>
                  <a:ext cx="167" cy="139"/>
                </a:xfrm>
                <a:custGeom>
                  <a:avLst/>
                  <a:gdLst>
                    <a:gd name="T0" fmla="*/ 1 w 167"/>
                    <a:gd name="T1" fmla="*/ 70 h 139"/>
                    <a:gd name="T2" fmla="*/ 7 w 167"/>
                    <a:gd name="T3" fmla="*/ 78 h 139"/>
                    <a:gd name="T4" fmla="*/ 7 w 167"/>
                    <a:gd name="T5" fmla="*/ 91 h 139"/>
                    <a:gd name="T6" fmla="*/ 13 w 167"/>
                    <a:gd name="T7" fmla="*/ 106 h 139"/>
                    <a:gd name="T8" fmla="*/ 18 w 167"/>
                    <a:gd name="T9" fmla="*/ 110 h 139"/>
                    <a:gd name="T10" fmla="*/ 33 w 167"/>
                    <a:gd name="T11" fmla="*/ 112 h 139"/>
                    <a:gd name="T12" fmla="*/ 43 w 167"/>
                    <a:gd name="T13" fmla="*/ 105 h 139"/>
                    <a:gd name="T14" fmla="*/ 56 w 167"/>
                    <a:gd name="T15" fmla="*/ 91 h 139"/>
                    <a:gd name="T16" fmla="*/ 64 w 167"/>
                    <a:gd name="T17" fmla="*/ 89 h 139"/>
                    <a:gd name="T18" fmla="*/ 72 w 167"/>
                    <a:gd name="T19" fmla="*/ 95 h 139"/>
                    <a:gd name="T20" fmla="*/ 82 w 167"/>
                    <a:gd name="T21" fmla="*/ 116 h 139"/>
                    <a:gd name="T22" fmla="*/ 89 w 167"/>
                    <a:gd name="T23" fmla="*/ 134 h 139"/>
                    <a:gd name="T24" fmla="*/ 98 w 167"/>
                    <a:gd name="T25" fmla="*/ 139 h 139"/>
                    <a:gd name="T26" fmla="*/ 118 w 167"/>
                    <a:gd name="T27" fmla="*/ 139 h 139"/>
                    <a:gd name="T28" fmla="*/ 132 w 167"/>
                    <a:gd name="T29" fmla="*/ 136 h 139"/>
                    <a:gd name="T30" fmla="*/ 140 w 167"/>
                    <a:gd name="T31" fmla="*/ 127 h 139"/>
                    <a:gd name="T32" fmla="*/ 152 w 167"/>
                    <a:gd name="T33" fmla="*/ 123 h 139"/>
                    <a:gd name="T34" fmla="*/ 159 w 167"/>
                    <a:gd name="T35" fmla="*/ 121 h 139"/>
                    <a:gd name="T36" fmla="*/ 158 w 167"/>
                    <a:gd name="T37" fmla="*/ 112 h 139"/>
                    <a:gd name="T38" fmla="*/ 159 w 167"/>
                    <a:gd name="T39" fmla="*/ 105 h 139"/>
                    <a:gd name="T40" fmla="*/ 164 w 167"/>
                    <a:gd name="T41" fmla="*/ 102 h 139"/>
                    <a:gd name="T42" fmla="*/ 167 w 167"/>
                    <a:gd name="T43" fmla="*/ 95 h 139"/>
                    <a:gd name="T44" fmla="*/ 162 w 167"/>
                    <a:gd name="T45" fmla="*/ 82 h 139"/>
                    <a:gd name="T46" fmla="*/ 154 w 167"/>
                    <a:gd name="T47" fmla="*/ 80 h 139"/>
                    <a:gd name="T48" fmla="*/ 148 w 167"/>
                    <a:gd name="T49" fmla="*/ 68 h 139"/>
                    <a:gd name="T50" fmla="*/ 153 w 167"/>
                    <a:gd name="T51" fmla="*/ 63 h 139"/>
                    <a:gd name="T52" fmla="*/ 154 w 167"/>
                    <a:gd name="T53" fmla="*/ 57 h 139"/>
                    <a:gd name="T54" fmla="*/ 150 w 167"/>
                    <a:gd name="T55" fmla="*/ 51 h 139"/>
                    <a:gd name="T56" fmla="*/ 145 w 167"/>
                    <a:gd name="T57" fmla="*/ 23 h 139"/>
                    <a:gd name="T58" fmla="*/ 143 w 167"/>
                    <a:gd name="T59" fmla="*/ 18 h 139"/>
                    <a:gd name="T60" fmla="*/ 134 w 167"/>
                    <a:gd name="T61" fmla="*/ 10 h 139"/>
                    <a:gd name="T62" fmla="*/ 119 w 167"/>
                    <a:gd name="T63" fmla="*/ 2 h 139"/>
                    <a:gd name="T64" fmla="*/ 104 w 167"/>
                    <a:gd name="T65" fmla="*/ 2 h 139"/>
                    <a:gd name="T66" fmla="*/ 95 w 167"/>
                    <a:gd name="T67" fmla="*/ 8 h 139"/>
                    <a:gd name="T68" fmla="*/ 83 w 167"/>
                    <a:gd name="T69" fmla="*/ 14 h 139"/>
                    <a:gd name="T70" fmla="*/ 69 w 167"/>
                    <a:gd name="T71" fmla="*/ 14 h 139"/>
                    <a:gd name="T72" fmla="*/ 61 w 167"/>
                    <a:gd name="T73" fmla="*/ 17 h 139"/>
                    <a:gd name="T74" fmla="*/ 56 w 167"/>
                    <a:gd name="T75" fmla="*/ 25 h 139"/>
                    <a:gd name="T76" fmla="*/ 50 w 167"/>
                    <a:gd name="T77" fmla="*/ 38 h 139"/>
                    <a:gd name="T78" fmla="*/ 43 w 167"/>
                    <a:gd name="T79" fmla="*/ 41 h 139"/>
                    <a:gd name="T80" fmla="*/ 34 w 167"/>
                    <a:gd name="T81" fmla="*/ 48 h 139"/>
                    <a:gd name="T82" fmla="*/ 27 w 167"/>
                    <a:gd name="T83" fmla="*/ 50 h 139"/>
                    <a:gd name="T84" fmla="*/ 26 w 167"/>
                    <a:gd name="T85" fmla="*/ 56 h 139"/>
                    <a:gd name="T86" fmla="*/ 22 w 167"/>
                    <a:gd name="T87" fmla="*/ 64 h 139"/>
                    <a:gd name="T88" fmla="*/ 7 w 167"/>
                    <a:gd name="T89" fmla="*/ 65 h 139"/>
                    <a:gd name="T90" fmla="*/ 1 w 167"/>
                    <a:gd name="T91" fmla="*/ 66 h 139"/>
                    <a:gd name="T92" fmla="*/ 0 w 167"/>
                    <a:gd name="T93" fmla="*/ 7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7" h="139">
                      <a:moveTo>
                        <a:pt x="0" y="70"/>
                      </a:moveTo>
                      <a:lnTo>
                        <a:pt x="0" y="70"/>
                      </a:lnTo>
                      <a:lnTo>
                        <a:pt x="1" y="70"/>
                      </a:lnTo>
                      <a:lnTo>
                        <a:pt x="4" y="73"/>
                      </a:lnTo>
                      <a:lnTo>
                        <a:pt x="6" y="76"/>
                      </a:lnTo>
                      <a:lnTo>
                        <a:pt x="7" y="78"/>
                      </a:lnTo>
                      <a:lnTo>
                        <a:pt x="7" y="82"/>
                      </a:lnTo>
                      <a:lnTo>
                        <a:pt x="7" y="82"/>
                      </a:lnTo>
                      <a:lnTo>
                        <a:pt x="7" y="91"/>
                      </a:lnTo>
                      <a:lnTo>
                        <a:pt x="10" y="99"/>
                      </a:lnTo>
                      <a:lnTo>
                        <a:pt x="11" y="103"/>
                      </a:lnTo>
                      <a:lnTo>
                        <a:pt x="13" y="106"/>
                      </a:lnTo>
                      <a:lnTo>
                        <a:pt x="15" y="109"/>
                      </a:lnTo>
                      <a:lnTo>
                        <a:pt x="18" y="110"/>
                      </a:lnTo>
                      <a:lnTo>
                        <a:pt x="18" y="110"/>
                      </a:lnTo>
                      <a:lnTo>
                        <a:pt x="25" y="112"/>
                      </a:lnTo>
                      <a:lnTo>
                        <a:pt x="31" y="113"/>
                      </a:lnTo>
                      <a:lnTo>
                        <a:pt x="33" y="112"/>
                      </a:lnTo>
                      <a:lnTo>
                        <a:pt x="36" y="111"/>
                      </a:lnTo>
                      <a:lnTo>
                        <a:pt x="40" y="109"/>
                      </a:lnTo>
                      <a:lnTo>
                        <a:pt x="43" y="105"/>
                      </a:lnTo>
                      <a:lnTo>
                        <a:pt x="43" y="105"/>
                      </a:lnTo>
                      <a:lnTo>
                        <a:pt x="49" y="97"/>
                      </a:lnTo>
                      <a:lnTo>
                        <a:pt x="56" y="91"/>
                      </a:lnTo>
                      <a:lnTo>
                        <a:pt x="58" y="90"/>
                      </a:lnTo>
                      <a:lnTo>
                        <a:pt x="61" y="89"/>
                      </a:lnTo>
                      <a:lnTo>
                        <a:pt x="64" y="89"/>
                      </a:lnTo>
                      <a:lnTo>
                        <a:pt x="68" y="91"/>
                      </a:lnTo>
                      <a:lnTo>
                        <a:pt x="68" y="91"/>
                      </a:lnTo>
                      <a:lnTo>
                        <a:pt x="72" y="95"/>
                      </a:lnTo>
                      <a:lnTo>
                        <a:pt x="76" y="102"/>
                      </a:lnTo>
                      <a:lnTo>
                        <a:pt x="82" y="116"/>
                      </a:lnTo>
                      <a:lnTo>
                        <a:pt x="82" y="116"/>
                      </a:lnTo>
                      <a:lnTo>
                        <a:pt x="84" y="123"/>
                      </a:lnTo>
                      <a:lnTo>
                        <a:pt x="87" y="131"/>
                      </a:lnTo>
                      <a:lnTo>
                        <a:pt x="89" y="134"/>
                      </a:lnTo>
                      <a:lnTo>
                        <a:pt x="91" y="137"/>
                      </a:lnTo>
                      <a:lnTo>
                        <a:pt x="95" y="138"/>
                      </a:lnTo>
                      <a:lnTo>
                        <a:pt x="98" y="139"/>
                      </a:lnTo>
                      <a:lnTo>
                        <a:pt x="98" y="139"/>
                      </a:lnTo>
                      <a:lnTo>
                        <a:pt x="107" y="139"/>
                      </a:lnTo>
                      <a:lnTo>
                        <a:pt x="118" y="139"/>
                      </a:lnTo>
                      <a:lnTo>
                        <a:pt x="124" y="139"/>
                      </a:lnTo>
                      <a:lnTo>
                        <a:pt x="128" y="137"/>
                      </a:lnTo>
                      <a:lnTo>
                        <a:pt x="132" y="136"/>
                      </a:lnTo>
                      <a:lnTo>
                        <a:pt x="135" y="133"/>
                      </a:lnTo>
                      <a:lnTo>
                        <a:pt x="135" y="133"/>
                      </a:lnTo>
                      <a:lnTo>
                        <a:pt x="140" y="127"/>
                      </a:lnTo>
                      <a:lnTo>
                        <a:pt x="143" y="125"/>
                      </a:lnTo>
                      <a:lnTo>
                        <a:pt x="146" y="124"/>
                      </a:lnTo>
                      <a:lnTo>
                        <a:pt x="152" y="123"/>
                      </a:lnTo>
                      <a:lnTo>
                        <a:pt x="152" y="123"/>
                      </a:lnTo>
                      <a:lnTo>
                        <a:pt x="157" y="122"/>
                      </a:lnTo>
                      <a:lnTo>
                        <a:pt x="159" y="121"/>
                      </a:lnTo>
                      <a:lnTo>
                        <a:pt x="159" y="119"/>
                      </a:lnTo>
                      <a:lnTo>
                        <a:pt x="158" y="112"/>
                      </a:lnTo>
                      <a:lnTo>
                        <a:pt x="158" y="112"/>
                      </a:lnTo>
                      <a:lnTo>
                        <a:pt x="158" y="108"/>
                      </a:lnTo>
                      <a:lnTo>
                        <a:pt x="159" y="106"/>
                      </a:lnTo>
                      <a:lnTo>
                        <a:pt x="159" y="105"/>
                      </a:lnTo>
                      <a:lnTo>
                        <a:pt x="160" y="105"/>
                      </a:lnTo>
                      <a:lnTo>
                        <a:pt x="163" y="103"/>
                      </a:lnTo>
                      <a:lnTo>
                        <a:pt x="164" y="102"/>
                      </a:lnTo>
                      <a:lnTo>
                        <a:pt x="167" y="98"/>
                      </a:lnTo>
                      <a:lnTo>
                        <a:pt x="167" y="98"/>
                      </a:lnTo>
                      <a:lnTo>
                        <a:pt x="167" y="95"/>
                      </a:lnTo>
                      <a:lnTo>
                        <a:pt x="167" y="92"/>
                      </a:lnTo>
                      <a:lnTo>
                        <a:pt x="165" y="86"/>
                      </a:lnTo>
                      <a:lnTo>
                        <a:pt x="162" y="82"/>
                      </a:lnTo>
                      <a:lnTo>
                        <a:pt x="158" y="81"/>
                      </a:lnTo>
                      <a:lnTo>
                        <a:pt x="158" y="81"/>
                      </a:lnTo>
                      <a:lnTo>
                        <a:pt x="154" y="80"/>
                      </a:lnTo>
                      <a:lnTo>
                        <a:pt x="150" y="77"/>
                      </a:lnTo>
                      <a:lnTo>
                        <a:pt x="148" y="73"/>
                      </a:lnTo>
                      <a:lnTo>
                        <a:pt x="148" y="68"/>
                      </a:lnTo>
                      <a:lnTo>
                        <a:pt x="148" y="68"/>
                      </a:lnTo>
                      <a:lnTo>
                        <a:pt x="150" y="65"/>
                      </a:lnTo>
                      <a:lnTo>
                        <a:pt x="153" y="63"/>
                      </a:lnTo>
                      <a:lnTo>
                        <a:pt x="154" y="61"/>
                      </a:lnTo>
                      <a:lnTo>
                        <a:pt x="154" y="60"/>
                      </a:lnTo>
                      <a:lnTo>
                        <a:pt x="154" y="57"/>
                      </a:lnTo>
                      <a:lnTo>
                        <a:pt x="152" y="54"/>
                      </a:lnTo>
                      <a:lnTo>
                        <a:pt x="152" y="54"/>
                      </a:lnTo>
                      <a:lnTo>
                        <a:pt x="150" y="51"/>
                      </a:lnTo>
                      <a:lnTo>
                        <a:pt x="148" y="47"/>
                      </a:lnTo>
                      <a:lnTo>
                        <a:pt x="147" y="38"/>
                      </a:lnTo>
                      <a:lnTo>
                        <a:pt x="145" y="23"/>
                      </a:lnTo>
                      <a:lnTo>
                        <a:pt x="145" y="23"/>
                      </a:lnTo>
                      <a:lnTo>
                        <a:pt x="144" y="19"/>
                      </a:lnTo>
                      <a:lnTo>
                        <a:pt x="143" y="18"/>
                      </a:lnTo>
                      <a:lnTo>
                        <a:pt x="140" y="16"/>
                      </a:lnTo>
                      <a:lnTo>
                        <a:pt x="134" y="10"/>
                      </a:lnTo>
                      <a:lnTo>
                        <a:pt x="134" y="10"/>
                      </a:lnTo>
                      <a:lnTo>
                        <a:pt x="131" y="7"/>
                      </a:lnTo>
                      <a:lnTo>
                        <a:pt x="127" y="5"/>
                      </a:lnTo>
                      <a:lnTo>
                        <a:pt x="119" y="2"/>
                      </a:lnTo>
                      <a:lnTo>
                        <a:pt x="111" y="0"/>
                      </a:lnTo>
                      <a:lnTo>
                        <a:pt x="107" y="0"/>
                      </a:lnTo>
                      <a:lnTo>
                        <a:pt x="104" y="2"/>
                      </a:lnTo>
                      <a:lnTo>
                        <a:pt x="104" y="2"/>
                      </a:lnTo>
                      <a:lnTo>
                        <a:pt x="99" y="5"/>
                      </a:lnTo>
                      <a:lnTo>
                        <a:pt x="95" y="8"/>
                      </a:lnTo>
                      <a:lnTo>
                        <a:pt x="89" y="12"/>
                      </a:lnTo>
                      <a:lnTo>
                        <a:pt x="86" y="13"/>
                      </a:lnTo>
                      <a:lnTo>
                        <a:pt x="83" y="14"/>
                      </a:lnTo>
                      <a:lnTo>
                        <a:pt x="83" y="14"/>
                      </a:lnTo>
                      <a:lnTo>
                        <a:pt x="75" y="14"/>
                      </a:lnTo>
                      <a:lnTo>
                        <a:pt x="69" y="14"/>
                      </a:lnTo>
                      <a:lnTo>
                        <a:pt x="67" y="14"/>
                      </a:lnTo>
                      <a:lnTo>
                        <a:pt x="63" y="16"/>
                      </a:lnTo>
                      <a:lnTo>
                        <a:pt x="61" y="17"/>
                      </a:lnTo>
                      <a:lnTo>
                        <a:pt x="59" y="19"/>
                      </a:lnTo>
                      <a:lnTo>
                        <a:pt x="59" y="19"/>
                      </a:lnTo>
                      <a:lnTo>
                        <a:pt x="56" y="25"/>
                      </a:lnTo>
                      <a:lnTo>
                        <a:pt x="55" y="32"/>
                      </a:lnTo>
                      <a:lnTo>
                        <a:pt x="52" y="37"/>
                      </a:lnTo>
                      <a:lnTo>
                        <a:pt x="50" y="38"/>
                      </a:lnTo>
                      <a:lnTo>
                        <a:pt x="47" y="39"/>
                      </a:lnTo>
                      <a:lnTo>
                        <a:pt x="47" y="39"/>
                      </a:lnTo>
                      <a:lnTo>
                        <a:pt x="43" y="41"/>
                      </a:lnTo>
                      <a:lnTo>
                        <a:pt x="41" y="43"/>
                      </a:lnTo>
                      <a:lnTo>
                        <a:pt x="39" y="46"/>
                      </a:lnTo>
                      <a:lnTo>
                        <a:pt x="34" y="48"/>
                      </a:lnTo>
                      <a:lnTo>
                        <a:pt x="34" y="48"/>
                      </a:lnTo>
                      <a:lnTo>
                        <a:pt x="30" y="49"/>
                      </a:lnTo>
                      <a:lnTo>
                        <a:pt x="27" y="50"/>
                      </a:lnTo>
                      <a:lnTo>
                        <a:pt x="26" y="52"/>
                      </a:lnTo>
                      <a:lnTo>
                        <a:pt x="26" y="56"/>
                      </a:lnTo>
                      <a:lnTo>
                        <a:pt x="26" y="56"/>
                      </a:lnTo>
                      <a:lnTo>
                        <a:pt x="26" y="61"/>
                      </a:lnTo>
                      <a:lnTo>
                        <a:pt x="25" y="63"/>
                      </a:lnTo>
                      <a:lnTo>
                        <a:pt x="22" y="64"/>
                      </a:lnTo>
                      <a:lnTo>
                        <a:pt x="18" y="65"/>
                      </a:lnTo>
                      <a:lnTo>
                        <a:pt x="18" y="65"/>
                      </a:lnTo>
                      <a:lnTo>
                        <a:pt x="7" y="65"/>
                      </a:lnTo>
                      <a:lnTo>
                        <a:pt x="3" y="65"/>
                      </a:lnTo>
                      <a:lnTo>
                        <a:pt x="1" y="66"/>
                      </a:lnTo>
                      <a:lnTo>
                        <a:pt x="1" y="66"/>
                      </a:lnTo>
                      <a:lnTo>
                        <a:pt x="0" y="69"/>
                      </a:lnTo>
                      <a:lnTo>
                        <a:pt x="0" y="70"/>
                      </a:lnTo>
                      <a:lnTo>
                        <a:pt x="0" y="7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89" name="Freeform 123"/>
                <p:cNvSpPr/>
                <p:nvPr/>
              </p:nvSpPr>
              <p:spPr bwMode="auto">
                <a:xfrm>
                  <a:off x="3709" y="1902"/>
                  <a:ext cx="26" cy="30"/>
                </a:xfrm>
                <a:custGeom>
                  <a:avLst/>
                  <a:gdLst>
                    <a:gd name="T0" fmla="*/ 0 w 26"/>
                    <a:gd name="T1" fmla="*/ 29 h 30"/>
                    <a:gd name="T2" fmla="*/ 0 w 26"/>
                    <a:gd name="T3" fmla="*/ 29 h 30"/>
                    <a:gd name="T4" fmla="*/ 0 w 26"/>
                    <a:gd name="T5" fmla="*/ 26 h 30"/>
                    <a:gd name="T6" fmla="*/ 0 w 26"/>
                    <a:gd name="T7" fmla="*/ 24 h 30"/>
                    <a:gd name="T8" fmla="*/ 2 w 26"/>
                    <a:gd name="T9" fmla="*/ 23 h 30"/>
                    <a:gd name="T10" fmla="*/ 2 w 26"/>
                    <a:gd name="T11" fmla="*/ 23 h 30"/>
                    <a:gd name="T12" fmla="*/ 3 w 26"/>
                    <a:gd name="T13" fmla="*/ 21 h 30"/>
                    <a:gd name="T14" fmla="*/ 4 w 26"/>
                    <a:gd name="T15" fmla="*/ 19 h 30"/>
                    <a:gd name="T16" fmla="*/ 4 w 26"/>
                    <a:gd name="T17" fmla="*/ 13 h 30"/>
                    <a:gd name="T18" fmla="*/ 4 w 26"/>
                    <a:gd name="T19" fmla="*/ 13 h 30"/>
                    <a:gd name="T20" fmla="*/ 4 w 26"/>
                    <a:gd name="T21" fmla="*/ 10 h 30"/>
                    <a:gd name="T22" fmla="*/ 8 w 26"/>
                    <a:gd name="T23" fmla="*/ 6 h 30"/>
                    <a:gd name="T24" fmla="*/ 8 w 26"/>
                    <a:gd name="T25" fmla="*/ 6 h 30"/>
                    <a:gd name="T26" fmla="*/ 14 w 26"/>
                    <a:gd name="T27" fmla="*/ 1 h 30"/>
                    <a:gd name="T28" fmla="*/ 16 w 26"/>
                    <a:gd name="T29" fmla="*/ 0 h 30"/>
                    <a:gd name="T30" fmla="*/ 17 w 26"/>
                    <a:gd name="T31" fmla="*/ 2 h 30"/>
                    <a:gd name="T32" fmla="*/ 17 w 26"/>
                    <a:gd name="T33" fmla="*/ 2 h 30"/>
                    <a:gd name="T34" fmla="*/ 17 w 26"/>
                    <a:gd name="T35" fmla="*/ 6 h 30"/>
                    <a:gd name="T36" fmla="*/ 18 w 26"/>
                    <a:gd name="T37" fmla="*/ 9 h 30"/>
                    <a:gd name="T38" fmla="*/ 20 w 26"/>
                    <a:gd name="T39" fmla="*/ 10 h 30"/>
                    <a:gd name="T40" fmla="*/ 20 w 26"/>
                    <a:gd name="T41" fmla="*/ 10 h 30"/>
                    <a:gd name="T42" fmla="*/ 22 w 26"/>
                    <a:gd name="T43" fmla="*/ 12 h 30"/>
                    <a:gd name="T44" fmla="*/ 24 w 26"/>
                    <a:gd name="T45" fmla="*/ 14 h 30"/>
                    <a:gd name="T46" fmla="*/ 26 w 26"/>
                    <a:gd name="T47" fmla="*/ 16 h 30"/>
                    <a:gd name="T48" fmla="*/ 26 w 26"/>
                    <a:gd name="T49" fmla="*/ 17 h 30"/>
                    <a:gd name="T50" fmla="*/ 24 w 26"/>
                    <a:gd name="T51" fmla="*/ 18 h 30"/>
                    <a:gd name="T52" fmla="*/ 24 w 26"/>
                    <a:gd name="T53" fmla="*/ 18 h 30"/>
                    <a:gd name="T54" fmla="*/ 21 w 26"/>
                    <a:gd name="T55" fmla="*/ 19 h 30"/>
                    <a:gd name="T56" fmla="*/ 20 w 26"/>
                    <a:gd name="T57" fmla="*/ 20 h 30"/>
                    <a:gd name="T58" fmla="*/ 19 w 26"/>
                    <a:gd name="T59" fmla="*/ 21 h 30"/>
                    <a:gd name="T60" fmla="*/ 16 w 26"/>
                    <a:gd name="T61" fmla="*/ 23 h 30"/>
                    <a:gd name="T62" fmla="*/ 16 w 26"/>
                    <a:gd name="T63" fmla="*/ 23 h 30"/>
                    <a:gd name="T64" fmla="*/ 10 w 26"/>
                    <a:gd name="T65" fmla="*/ 23 h 30"/>
                    <a:gd name="T66" fmla="*/ 9 w 26"/>
                    <a:gd name="T67" fmla="*/ 24 h 30"/>
                    <a:gd name="T68" fmla="*/ 9 w 26"/>
                    <a:gd name="T69" fmla="*/ 26 h 30"/>
                    <a:gd name="T70" fmla="*/ 9 w 26"/>
                    <a:gd name="T71" fmla="*/ 26 h 30"/>
                    <a:gd name="T72" fmla="*/ 8 w 26"/>
                    <a:gd name="T73" fmla="*/ 29 h 30"/>
                    <a:gd name="T74" fmla="*/ 8 w 26"/>
                    <a:gd name="T75" fmla="*/ 30 h 30"/>
                    <a:gd name="T76" fmla="*/ 6 w 26"/>
                    <a:gd name="T77" fmla="*/ 30 h 30"/>
                    <a:gd name="T78" fmla="*/ 6 w 26"/>
                    <a:gd name="T79" fmla="*/ 30 h 30"/>
                    <a:gd name="T80" fmla="*/ 2 w 26"/>
                    <a:gd name="T81" fmla="*/ 30 h 30"/>
                    <a:gd name="T82" fmla="*/ 0 w 26"/>
                    <a:gd name="T83" fmla="*/ 29 h 30"/>
                    <a:gd name="T84" fmla="*/ 0 w 26"/>
                    <a:gd name="T8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0">
                      <a:moveTo>
                        <a:pt x="0" y="29"/>
                      </a:moveTo>
                      <a:lnTo>
                        <a:pt x="0" y="29"/>
                      </a:lnTo>
                      <a:lnTo>
                        <a:pt x="0" y="26"/>
                      </a:lnTo>
                      <a:lnTo>
                        <a:pt x="0" y="24"/>
                      </a:lnTo>
                      <a:lnTo>
                        <a:pt x="2" y="23"/>
                      </a:lnTo>
                      <a:lnTo>
                        <a:pt x="2" y="23"/>
                      </a:lnTo>
                      <a:lnTo>
                        <a:pt x="3" y="21"/>
                      </a:lnTo>
                      <a:lnTo>
                        <a:pt x="4" y="19"/>
                      </a:lnTo>
                      <a:lnTo>
                        <a:pt x="4" y="13"/>
                      </a:lnTo>
                      <a:lnTo>
                        <a:pt x="4" y="13"/>
                      </a:lnTo>
                      <a:lnTo>
                        <a:pt x="4" y="10"/>
                      </a:lnTo>
                      <a:lnTo>
                        <a:pt x="8" y="6"/>
                      </a:lnTo>
                      <a:lnTo>
                        <a:pt x="8" y="6"/>
                      </a:lnTo>
                      <a:lnTo>
                        <a:pt x="14" y="1"/>
                      </a:lnTo>
                      <a:lnTo>
                        <a:pt x="16" y="0"/>
                      </a:lnTo>
                      <a:lnTo>
                        <a:pt x="17" y="2"/>
                      </a:lnTo>
                      <a:lnTo>
                        <a:pt x="17" y="2"/>
                      </a:lnTo>
                      <a:lnTo>
                        <a:pt x="17" y="6"/>
                      </a:lnTo>
                      <a:lnTo>
                        <a:pt x="18" y="9"/>
                      </a:lnTo>
                      <a:lnTo>
                        <a:pt x="20" y="10"/>
                      </a:lnTo>
                      <a:lnTo>
                        <a:pt x="20" y="10"/>
                      </a:lnTo>
                      <a:lnTo>
                        <a:pt x="22" y="12"/>
                      </a:lnTo>
                      <a:lnTo>
                        <a:pt x="24" y="14"/>
                      </a:lnTo>
                      <a:lnTo>
                        <a:pt x="26" y="16"/>
                      </a:lnTo>
                      <a:lnTo>
                        <a:pt x="26" y="17"/>
                      </a:lnTo>
                      <a:lnTo>
                        <a:pt x="24" y="18"/>
                      </a:lnTo>
                      <a:lnTo>
                        <a:pt x="24" y="18"/>
                      </a:lnTo>
                      <a:lnTo>
                        <a:pt x="21" y="19"/>
                      </a:lnTo>
                      <a:lnTo>
                        <a:pt x="20" y="20"/>
                      </a:lnTo>
                      <a:lnTo>
                        <a:pt x="19" y="21"/>
                      </a:lnTo>
                      <a:lnTo>
                        <a:pt x="16" y="23"/>
                      </a:lnTo>
                      <a:lnTo>
                        <a:pt x="16" y="23"/>
                      </a:lnTo>
                      <a:lnTo>
                        <a:pt x="10" y="23"/>
                      </a:lnTo>
                      <a:lnTo>
                        <a:pt x="9" y="24"/>
                      </a:lnTo>
                      <a:lnTo>
                        <a:pt x="9" y="26"/>
                      </a:lnTo>
                      <a:lnTo>
                        <a:pt x="9" y="26"/>
                      </a:lnTo>
                      <a:lnTo>
                        <a:pt x="8" y="29"/>
                      </a:lnTo>
                      <a:lnTo>
                        <a:pt x="8" y="30"/>
                      </a:lnTo>
                      <a:lnTo>
                        <a:pt x="6" y="30"/>
                      </a:lnTo>
                      <a:lnTo>
                        <a:pt x="6" y="30"/>
                      </a:lnTo>
                      <a:lnTo>
                        <a:pt x="2" y="30"/>
                      </a:lnTo>
                      <a:lnTo>
                        <a:pt x="0" y="29"/>
                      </a:lnTo>
                      <a:lnTo>
                        <a:pt x="0" y="29"/>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90" name="Freeform 124"/>
                <p:cNvSpPr/>
                <p:nvPr/>
              </p:nvSpPr>
              <p:spPr bwMode="auto">
                <a:xfrm>
                  <a:off x="3622" y="1908"/>
                  <a:ext cx="84" cy="74"/>
                </a:xfrm>
                <a:custGeom>
                  <a:avLst/>
                  <a:gdLst>
                    <a:gd name="T0" fmla="*/ 77 w 84"/>
                    <a:gd name="T1" fmla="*/ 4 h 74"/>
                    <a:gd name="T2" fmla="*/ 77 w 84"/>
                    <a:gd name="T3" fmla="*/ 9 h 74"/>
                    <a:gd name="T4" fmla="*/ 78 w 84"/>
                    <a:gd name="T5" fmla="*/ 10 h 74"/>
                    <a:gd name="T6" fmla="*/ 79 w 84"/>
                    <a:gd name="T7" fmla="*/ 10 h 74"/>
                    <a:gd name="T8" fmla="*/ 79 w 84"/>
                    <a:gd name="T9" fmla="*/ 18 h 74"/>
                    <a:gd name="T10" fmla="*/ 80 w 84"/>
                    <a:gd name="T11" fmla="*/ 25 h 74"/>
                    <a:gd name="T12" fmla="*/ 81 w 84"/>
                    <a:gd name="T13" fmla="*/ 26 h 74"/>
                    <a:gd name="T14" fmla="*/ 84 w 84"/>
                    <a:gd name="T15" fmla="*/ 27 h 74"/>
                    <a:gd name="T16" fmla="*/ 82 w 84"/>
                    <a:gd name="T17" fmla="*/ 36 h 74"/>
                    <a:gd name="T18" fmla="*/ 80 w 84"/>
                    <a:gd name="T19" fmla="*/ 39 h 74"/>
                    <a:gd name="T20" fmla="*/ 77 w 84"/>
                    <a:gd name="T21" fmla="*/ 42 h 74"/>
                    <a:gd name="T22" fmla="*/ 77 w 84"/>
                    <a:gd name="T23" fmla="*/ 47 h 74"/>
                    <a:gd name="T24" fmla="*/ 76 w 84"/>
                    <a:gd name="T25" fmla="*/ 48 h 74"/>
                    <a:gd name="T26" fmla="*/ 71 w 84"/>
                    <a:gd name="T27" fmla="*/ 49 h 74"/>
                    <a:gd name="T28" fmla="*/ 68 w 84"/>
                    <a:gd name="T29" fmla="*/ 51 h 74"/>
                    <a:gd name="T30" fmla="*/ 66 w 84"/>
                    <a:gd name="T31" fmla="*/ 55 h 74"/>
                    <a:gd name="T32" fmla="*/ 63 w 84"/>
                    <a:gd name="T33" fmla="*/ 55 h 74"/>
                    <a:gd name="T34" fmla="*/ 59 w 84"/>
                    <a:gd name="T35" fmla="*/ 57 h 74"/>
                    <a:gd name="T36" fmla="*/ 57 w 84"/>
                    <a:gd name="T37" fmla="*/ 60 h 74"/>
                    <a:gd name="T38" fmla="*/ 52 w 84"/>
                    <a:gd name="T39" fmla="*/ 58 h 74"/>
                    <a:gd name="T40" fmla="*/ 46 w 84"/>
                    <a:gd name="T41" fmla="*/ 56 h 74"/>
                    <a:gd name="T42" fmla="*/ 44 w 84"/>
                    <a:gd name="T43" fmla="*/ 56 h 74"/>
                    <a:gd name="T44" fmla="*/ 41 w 84"/>
                    <a:gd name="T45" fmla="*/ 61 h 74"/>
                    <a:gd name="T46" fmla="*/ 42 w 84"/>
                    <a:gd name="T47" fmla="*/ 66 h 74"/>
                    <a:gd name="T48" fmla="*/ 43 w 84"/>
                    <a:gd name="T49" fmla="*/ 67 h 74"/>
                    <a:gd name="T50" fmla="*/ 46 w 84"/>
                    <a:gd name="T51" fmla="*/ 70 h 74"/>
                    <a:gd name="T52" fmla="*/ 42 w 84"/>
                    <a:gd name="T53" fmla="*/ 72 h 74"/>
                    <a:gd name="T54" fmla="*/ 36 w 84"/>
                    <a:gd name="T55" fmla="*/ 74 h 74"/>
                    <a:gd name="T56" fmla="*/ 29 w 84"/>
                    <a:gd name="T57" fmla="*/ 74 h 74"/>
                    <a:gd name="T58" fmla="*/ 27 w 84"/>
                    <a:gd name="T59" fmla="*/ 71 h 74"/>
                    <a:gd name="T60" fmla="*/ 25 w 84"/>
                    <a:gd name="T61" fmla="*/ 69 h 74"/>
                    <a:gd name="T62" fmla="*/ 22 w 84"/>
                    <a:gd name="T63" fmla="*/ 57 h 74"/>
                    <a:gd name="T64" fmla="*/ 20 w 84"/>
                    <a:gd name="T65" fmla="*/ 55 h 74"/>
                    <a:gd name="T66" fmla="*/ 16 w 84"/>
                    <a:gd name="T67" fmla="*/ 49 h 74"/>
                    <a:gd name="T68" fmla="*/ 14 w 84"/>
                    <a:gd name="T69" fmla="*/ 48 h 74"/>
                    <a:gd name="T70" fmla="*/ 7 w 84"/>
                    <a:gd name="T71" fmla="*/ 48 h 74"/>
                    <a:gd name="T72" fmla="*/ 6 w 84"/>
                    <a:gd name="T73" fmla="*/ 47 h 74"/>
                    <a:gd name="T74" fmla="*/ 5 w 84"/>
                    <a:gd name="T75" fmla="*/ 46 h 74"/>
                    <a:gd name="T76" fmla="*/ 1 w 84"/>
                    <a:gd name="T77" fmla="*/ 44 h 74"/>
                    <a:gd name="T78" fmla="*/ 0 w 84"/>
                    <a:gd name="T79" fmla="*/ 42 h 74"/>
                    <a:gd name="T80" fmla="*/ 2 w 84"/>
                    <a:gd name="T81" fmla="*/ 40 h 74"/>
                    <a:gd name="T82" fmla="*/ 9 w 84"/>
                    <a:gd name="T83" fmla="*/ 37 h 74"/>
                    <a:gd name="T84" fmla="*/ 14 w 84"/>
                    <a:gd name="T85" fmla="*/ 35 h 74"/>
                    <a:gd name="T86" fmla="*/ 23 w 84"/>
                    <a:gd name="T87" fmla="*/ 27 h 74"/>
                    <a:gd name="T88" fmla="*/ 24 w 84"/>
                    <a:gd name="T89" fmla="*/ 24 h 74"/>
                    <a:gd name="T90" fmla="*/ 25 w 84"/>
                    <a:gd name="T91" fmla="*/ 20 h 74"/>
                    <a:gd name="T92" fmla="*/ 27 w 84"/>
                    <a:gd name="T93" fmla="*/ 15 h 74"/>
                    <a:gd name="T94" fmla="*/ 28 w 84"/>
                    <a:gd name="T95" fmla="*/ 14 h 74"/>
                    <a:gd name="T96" fmla="*/ 34 w 84"/>
                    <a:gd name="T97" fmla="*/ 13 h 74"/>
                    <a:gd name="T98" fmla="*/ 41 w 84"/>
                    <a:gd name="T99" fmla="*/ 12 h 74"/>
                    <a:gd name="T100" fmla="*/ 42 w 84"/>
                    <a:gd name="T101" fmla="*/ 11 h 74"/>
                    <a:gd name="T102" fmla="*/ 44 w 84"/>
                    <a:gd name="T103" fmla="*/ 8 h 74"/>
                    <a:gd name="T104" fmla="*/ 46 w 84"/>
                    <a:gd name="T105" fmla="*/ 5 h 74"/>
                    <a:gd name="T106" fmla="*/ 46 w 84"/>
                    <a:gd name="T107" fmla="*/ 1 h 74"/>
                    <a:gd name="T108" fmla="*/ 48 w 84"/>
                    <a:gd name="T109" fmla="*/ 0 h 74"/>
                    <a:gd name="T110" fmla="*/ 49 w 84"/>
                    <a:gd name="T111" fmla="*/ 3 h 74"/>
                    <a:gd name="T112" fmla="*/ 51 w 84"/>
                    <a:gd name="T113" fmla="*/ 5 h 74"/>
                    <a:gd name="T114" fmla="*/ 60 w 84"/>
                    <a:gd name="T115" fmla="*/ 6 h 74"/>
                    <a:gd name="T116" fmla="*/ 62 w 84"/>
                    <a:gd name="T117" fmla="*/ 5 h 74"/>
                    <a:gd name="T118" fmla="*/ 63 w 84"/>
                    <a:gd name="T119" fmla="*/ 4 h 74"/>
                    <a:gd name="T120" fmla="*/ 70 w 84"/>
                    <a:gd name="T121" fmla="*/ 3 h 74"/>
                    <a:gd name="T122" fmla="*/ 77 w 84"/>
                    <a:gd name="T123" fmla="*/ 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4" h="74">
                      <a:moveTo>
                        <a:pt x="77" y="4"/>
                      </a:moveTo>
                      <a:lnTo>
                        <a:pt x="77" y="4"/>
                      </a:lnTo>
                      <a:lnTo>
                        <a:pt x="76" y="7"/>
                      </a:lnTo>
                      <a:lnTo>
                        <a:pt x="77" y="9"/>
                      </a:lnTo>
                      <a:lnTo>
                        <a:pt x="77" y="10"/>
                      </a:lnTo>
                      <a:lnTo>
                        <a:pt x="78" y="10"/>
                      </a:lnTo>
                      <a:lnTo>
                        <a:pt x="78" y="10"/>
                      </a:lnTo>
                      <a:lnTo>
                        <a:pt x="79" y="10"/>
                      </a:lnTo>
                      <a:lnTo>
                        <a:pt x="79" y="12"/>
                      </a:lnTo>
                      <a:lnTo>
                        <a:pt x="79" y="18"/>
                      </a:lnTo>
                      <a:lnTo>
                        <a:pt x="79" y="23"/>
                      </a:lnTo>
                      <a:lnTo>
                        <a:pt x="80" y="25"/>
                      </a:lnTo>
                      <a:lnTo>
                        <a:pt x="81" y="26"/>
                      </a:lnTo>
                      <a:lnTo>
                        <a:pt x="81" y="26"/>
                      </a:lnTo>
                      <a:lnTo>
                        <a:pt x="82" y="26"/>
                      </a:lnTo>
                      <a:lnTo>
                        <a:pt x="84" y="27"/>
                      </a:lnTo>
                      <a:lnTo>
                        <a:pt x="84" y="32"/>
                      </a:lnTo>
                      <a:lnTo>
                        <a:pt x="82" y="36"/>
                      </a:lnTo>
                      <a:lnTo>
                        <a:pt x="80" y="39"/>
                      </a:lnTo>
                      <a:lnTo>
                        <a:pt x="80" y="39"/>
                      </a:lnTo>
                      <a:lnTo>
                        <a:pt x="78" y="41"/>
                      </a:lnTo>
                      <a:lnTo>
                        <a:pt x="77" y="42"/>
                      </a:lnTo>
                      <a:lnTo>
                        <a:pt x="77" y="47"/>
                      </a:lnTo>
                      <a:lnTo>
                        <a:pt x="77" y="47"/>
                      </a:lnTo>
                      <a:lnTo>
                        <a:pt x="76" y="48"/>
                      </a:lnTo>
                      <a:lnTo>
                        <a:pt x="76" y="48"/>
                      </a:lnTo>
                      <a:lnTo>
                        <a:pt x="73" y="49"/>
                      </a:lnTo>
                      <a:lnTo>
                        <a:pt x="71" y="49"/>
                      </a:lnTo>
                      <a:lnTo>
                        <a:pt x="68" y="51"/>
                      </a:lnTo>
                      <a:lnTo>
                        <a:pt x="68" y="51"/>
                      </a:lnTo>
                      <a:lnTo>
                        <a:pt x="67" y="54"/>
                      </a:lnTo>
                      <a:lnTo>
                        <a:pt x="66" y="55"/>
                      </a:lnTo>
                      <a:lnTo>
                        <a:pt x="63" y="55"/>
                      </a:lnTo>
                      <a:lnTo>
                        <a:pt x="63" y="55"/>
                      </a:lnTo>
                      <a:lnTo>
                        <a:pt x="61" y="56"/>
                      </a:lnTo>
                      <a:lnTo>
                        <a:pt x="59" y="57"/>
                      </a:lnTo>
                      <a:lnTo>
                        <a:pt x="58" y="60"/>
                      </a:lnTo>
                      <a:lnTo>
                        <a:pt x="57" y="60"/>
                      </a:lnTo>
                      <a:lnTo>
                        <a:pt x="57" y="60"/>
                      </a:lnTo>
                      <a:lnTo>
                        <a:pt x="52" y="58"/>
                      </a:lnTo>
                      <a:lnTo>
                        <a:pt x="49" y="57"/>
                      </a:lnTo>
                      <a:lnTo>
                        <a:pt x="46" y="56"/>
                      </a:lnTo>
                      <a:lnTo>
                        <a:pt x="46" y="56"/>
                      </a:lnTo>
                      <a:lnTo>
                        <a:pt x="44" y="56"/>
                      </a:lnTo>
                      <a:lnTo>
                        <a:pt x="43" y="57"/>
                      </a:lnTo>
                      <a:lnTo>
                        <a:pt x="41" y="61"/>
                      </a:lnTo>
                      <a:lnTo>
                        <a:pt x="41" y="65"/>
                      </a:lnTo>
                      <a:lnTo>
                        <a:pt x="42" y="66"/>
                      </a:lnTo>
                      <a:lnTo>
                        <a:pt x="43" y="67"/>
                      </a:lnTo>
                      <a:lnTo>
                        <a:pt x="43" y="67"/>
                      </a:lnTo>
                      <a:lnTo>
                        <a:pt x="45" y="69"/>
                      </a:lnTo>
                      <a:lnTo>
                        <a:pt x="46" y="70"/>
                      </a:lnTo>
                      <a:lnTo>
                        <a:pt x="45" y="71"/>
                      </a:lnTo>
                      <a:lnTo>
                        <a:pt x="42" y="72"/>
                      </a:lnTo>
                      <a:lnTo>
                        <a:pt x="42" y="72"/>
                      </a:lnTo>
                      <a:lnTo>
                        <a:pt x="36" y="74"/>
                      </a:lnTo>
                      <a:lnTo>
                        <a:pt x="31" y="74"/>
                      </a:lnTo>
                      <a:lnTo>
                        <a:pt x="29" y="74"/>
                      </a:lnTo>
                      <a:lnTo>
                        <a:pt x="28" y="72"/>
                      </a:lnTo>
                      <a:lnTo>
                        <a:pt x="27" y="71"/>
                      </a:lnTo>
                      <a:lnTo>
                        <a:pt x="25" y="69"/>
                      </a:lnTo>
                      <a:lnTo>
                        <a:pt x="25" y="69"/>
                      </a:lnTo>
                      <a:lnTo>
                        <a:pt x="24" y="61"/>
                      </a:lnTo>
                      <a:lnTo>
                        <a:pt x="22" y="57"/>
                      </a:lnTo>
                      <a:lnTo>
                        <a:pt x="20" y="55"/>
                      </a:lnTo>
                      <a:lnTo>
                        <a:pt x="20" y="55"/>
                      </a:lnTo>
                      <a:lnTo>
                        <a:pt x="16" y="51"/>
                      </a:lnTo>
                      <a:lnTo>
                        <a:pt x="16" y="49"/>
                      </a:lnTo>
                      <a:lnTo>
                        <a:pt x="16" y="49"/>
                      </a:lnTo>
                      <a:lnTo>
                        <a:pt x="14" y="48"/>
                      </a:lnTo>
                      <a:lnTo>
                        <a:pt x="10" y="48"/>
                      </a:lnTo>
                      <a:lnTo>
                        <a:pt x="7" y="48"/>
                      </a:lnTo>
                      <a:lnTo>
                        <a:pt x="6" y="48"/>
                      </a:lnTo>
                      <a:lnTo>
                        <a:pt x="6" y="47"/>
                      </a:lnTo>
                      <a:lnTo>
                        <a:pt x="6" y="47"/>
                      </a:lnTo>
                      <a:lnTo>
                        <a:pt x="5" y="46"/>
                      </a:lnTo>
                      <a:lnTo>
                        <a:pt x="3" y="44"/>
                      </a:lnTo>
                      <a:lnTo>
                        <a:pt x="1" y="44"/>
                      </a:lnTo>
                      <a:lnTo>
                        <a:pt x="0" y="43"/>
                      </a:lnTo>
                      <a:lnTo>
                        <a:pt x="0" y="42"/>
                      </a:lnTo>
                      <a:lnTo>
                        <a:pt x="0" y="42"/>
                      </a:lnTo>
                      <a:lnTo>
                        <a:pt x="2" y="40"/>
                      </a:lnTo>
                      <a:lnTo>
                        <a:pt x="5" y="38"/>
                      </a:lnTo>
                      <a:lnTo>
                        <a:pt x="9" y="37"/>
                      </a:lnTo>
                      <a:lnTo>
                        <a:pt x="14" y="35"/>
                      </a:lnTo>
                      <a:lnTo>
                        <a:pt x="14" y="35"/>
                      </a:lnTo>
                      <a:lnTo>
                        <a:pt x="21" y="29"/>
                      </a:lnTo>
                      <a:lnTo>
                        <a:pt x="23" y="27"/>
                      </a:lnTo>
                      <a:lnTo>
                        <a:pt x="24" y="24"/>
                      </a:lnTo>
                      <a:lnTo>
                        <a:pt x="24" y="24"/>
                      </a:lnTo>
                      <a:lnTo>
                        <a:pt x="24" y="21"/>
                      </a:lnTo>
                      <a:lnTo>
                        <a:pt x="25" y="20"/>
                      </a:lnTo>
                      <a:lnTo>
                        <a:pt x="27" y="18"/>
                      </a:lnTo>
                      <a:lnTo>
                        <a:pt x="27" y="15"/>
                      </a:lnTo>
                      <a:lnTo>
                        <a:pt x="27" y="15"/>
                      </a:lnTo>
                      <a:lnTo>
                        <a:pt x="28" y="14"/>
                      </a:lnTo>
                      <a:lnTo>
                        <a:pt x="29" y="14"/>
                      </a:lnTo>
                      <a:lnTo>
                        <a:pt x="34" y="13"/>
                      </a:lnTo>
                      <a:lnTo>
                        <a:pt x="39" y="12"/>
                      </a:lnTo>
                      <a:lnTo>
                        <a:pt x="41" y="12"/>
                      </a:lnTo>
                      <a:lnTo>
                        <a:pt x="42" y="11"/>
                      </a:lnTo>
                      <a:lnTo>
                        <a:pt x="42" y="11"/>
                      </a:lnTo>
                      <a:lnTo>
                        <a:pt x="43" y="10"/>
                      </a:lnTo>
                      <a:lnTo>
                        <a:pt x="44" y="8"/>
                      </a:lnTo>
                      <a:lnTo>
                        <a:pt x="45" y="7"/>
                      </a:lnTo>
                      <a:lnTo>
                        <a:pt x="46" y="5"/>
                      </a:lnTo>
                      <a:lnTo>
                        <a:pt x="46" y="5"/>
                      </a:lnTo>
                      <a:lnTo>
                        <a:pt x="46" y="1"/>
                      </a:lnTo>
                      <a:lnTo>
                        <a:pt x="47" y="0"/>
                      </a:lnTo>
                      <a:lnTo>
                        <a:pt x="48" y="0"/>
                      </a:lnTo>
                      <a:lnTo>
                        <a:pt x="49" y="3"/>
                      </a:lnTo>
                      <a:lnTo>
                        <a:pt x="49" y="3"/>
                      </a:lnTo>
                      <a:lnTo>
                        <a:pt x="50" y="4"/>
                      </a:lnTo>
                      <a:lnTo>
                        <a:pt x="51" y="5"/>
                      </a:lnTo>
                      <a:lnTo>
                        <a:pt x="56" y="6"/>
                      </a:lnTo>
                      <a:lnTo>
                        <a:pt x="60" y="6"/>
                      </a:lnTo>
                      <a:lnTo>
                        <a:pt x="62" y="6"/>
                      </a:lnTo>
                      <a:lnTo>
                        <a:pt x="62" y="5"/>
                      </a:lnTo>
                      <a:lnTo>
                        <a:pt x="62" y="5"/>
                      </a:lnTo>
                      <a:lnTo>
                        <a:pt x="63" y="4"/>
                      </a:lnTo>
                      <a:lnTo>
                        <a:pt x="64" y="3"/>
                      </a:lnTo>
                      <a:lnTo>
                        <a:pt x="70" y="3"/>
                      </a:lnTo>
                      <a:lnTo>
                        <a:pt x="77" y="4"/>
                      </a:lnTo>
                      <a:lnTo>
                        <a:pt x="77" y="4"/>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91" name="Freeform 125"/>
                <p:cNvSpPr/>
                <p:nvPr/>
              </p:nvSpPr>
              <p:spPr bwMode="auto">
                <a:xfrm>
                  <a:off x="3423" y="1984"/>
                  <a:ext cx="335" cy="333"/>
                </a:xfrm>
                <a:custGeom>
                  <a:avLst/>
                  <a:gdLst>
                    <a:gd name="T0" fmla="*/ 233 w 335"/>
                    <a:gd name="T1" fmla="*/ 28 h 333"/>
                    <a:gd name="T2" fmla="*/ 264 w 335"/>
                    <a:gd name="T3" fmla="*/ 62 h 333"/>
                    <a:gd name="T4" fmla="*/ 292 w 335"/>
                    <a:gd name="T5" fmla="*/ 36 h 333"/>
                    <a:gd name="T6" fmla="*/ 306 w 335"/>
                    <a:gd name="T7" fmla="*/ 58 h 333"/>
                    <a:gd name="T8" fmla="*/ 308 w 335"/>
                    <a:gd name="T9" fmla="*/ 81 h 333"/>
                    <a:gd name="T10" fmla="*/ 333 w 335"/>
                    <a:gd name="T11" fmla="*/ 107 h 333"/>
                    <a:gd name="T12" fmla="*/ 326 w 335"/>
                    <a:gd name="T13" fmla="*/ 191 h 333"/>
                    <a:gd name="T14" fmla="*/ 320 w 335"/>
                    <a:gd name="T15" fmla="*/ 211 h 333"/>
                    <a:gd name="T16" fmla="*/ 315 w 335"/>
                    <a:gd name="T17" fmla="*/ 222 h 333"/>
                    <a:gd name="T18" fmla="*/ 307 w 335"/>
                    <a:gd name="T19" fmla="*/ 231 h 333"/>
                    <a:gd name="T20" fmla="*/ 296 w 335"/>
                    <a:gd name="T21" fmla="*/ 252 h 333"/>
                    <a:gd name="T22" fmla="*/ 280 w 335"/>
                    <a:gd name="T23" fmla="*/ 279 h 333"/>
                    <a:gd name="T24" fmla="*/ 262 w 335"/>
                    <a:gd name="T25" fmla="*/ 282 h 333"/>
                    <a:gd name="T26" fmla="*/ 243 w 335"/>
                    <a:gd name="T27" fmla="*/ 285 h 333"/>
                    <a:gd name="T28" fmla="*/ 212 w 335"/>
                    <a:gd name="T29" fmla="*/ 287 h 333"/>
                    <a:gd name="T30" fmla="*/ 191 w 335"/>
                    <a:gd name="T31" fmla="*/ 291 h 333"/>
                    <a:gd name="T32" fmla="*/ 175 w 335"/>
                    <a:gd name="T33" fmla="*/ 293 h 333"/>
                    <a:gd name="T34" fmla="*/ 149 w 335"/>
                    <a:gd name="T35" fmla="*/ 301 h 333"/>
                    <a:gd name="T36" fmla="*/ 132 w 335"/>
                    <a:gd name="T37" fmla="*/ 305 h 333"/>
                    <a:gd name="T38" fmla="*/ 115 w 335"/>
                    <a:gd name="T39" fmla="*/ 322 h 333"/>
                    <a:gd name="T40" fmla="*/ 77 w 335"/>
                    <a:gd name="T41" fmla="*/ 333 h 333"/>
                    <a:gd name="T42" fmla="*/ 57 w 335"/>
                    <a:gd name="T43" fmla="*/ 320 h 333"/>
                    <a:gd name="T44" fmla="*/ 31 w 335"/>
                    <a:gd name="T45" fmla="*/ 314 h 333"/>
                    <a:gd name="T46" fmla="*/ 40 w 335"/>
                    <a:gd name="T47" fmla="*/ 304 h 333"/>
                    <a:gd name="T48" fmla="*/ 45 w 335"/>
                    <a:gd name="T49" fmla="*/ 288 h 333"/>
                    <a:gd name="T50" fmla="*/ 32 w 335"/>
                    <a:gd name="T51" fmla="*/ 275 h 333"/>
                    <a:gd name="T52" fmla="*/ 16 w 335"/>
                    <a:gd name="T53" fmla="*/ 275 h 333"/>
                    <a:gd name="T54" fmla="*/ 4 w 335"/>
                    <a:gd name="T55" fmla="*/ 257 h 333"/>
                    <a:gd name="T56" fmla="*/ 34 w 335"/>
                    <a:gd name="T57" fmla="*/ 250 h 333"/>
                    <a:gd name="T58" fmla="*/ 46 w 335"/>
                    <a:gd name="T59" fmla="*/ 246 h 333"/>
                    <a:gd name="T60" fmla="*/ 21 w 335"/>
                    <a:gd name="T61" fmla="*/ 239 h 333"/>
                    <a:gd name="T62" fmla="*/ 3 w 335"/>
                    <a:gd name="T63" fmla="*/ 231 h 333"/>
                    <a:gd name="T64" fmla="*/ 18 w 335"/>
                    <a:gd name="T65" fmla="*/ 228 h 333"/>
                    <a:gd name="T66" fmla="*/ 47 w 335"/>
                    <a:gd name="T67" fmla="*/ 228 h 333"/>
                    <a:gd name="T68" fmla="*/ 47 w 335"/>
                    <a:gd name="T69" fmla="*/ 214 h 333"/>
                    <a:gd name="T70" fmla="*/ 60 w 335"/>
                    <a:gd name="T71" fmla="*/ 208 h 333"/>
                    <a:gd name="T72" fmla="*/ 74 w 335"/>
                    <a:gd name="T73" fmla="*/ 202 h 333"/>
                    <a:gd name="T74" fmla="*/ 116 w 335"/>
                    <a:gd name="T75" fmla="*/ 199 h 333"/>
                    <a:gd name="T76" fmla="*/ 103 w 335"/>
                    <a:gd name="T77" fmla="*/ 188 h 333"/>
                    <a:gd name="T78" fmla="*/ 88 w 335"/>
                    <a:gd name="T79" fmla="*/ 195 h 333"/>
                    <a:gd name="T80" fmla="*/ 72 w 335"/>
                    <a:gd name="T81" fmla="*/ 188 h 333"/>
                    <a:gd name="T82" fmla="*/ 77 w 335"/>
                    <a:gd name="T83" fmla="*/ 180 h 333"/>
                    <a:gd name="T84" fmla="*/ 88 w 335"/>
                    <a:gd name="T85" fmla="*/ 173 h 333"/>
                    <a:gd name="T86" fmla="*/ 93 w 335"/>
                    <a:gd name="T87" fmla="*/ 157 h 333"/>
                    <a:gd name="T88" fmla="*/ 103 w 335"/>
                    <a:gd name="T89" fmla="*/ 149 h 333"/>
                    <a:gd name="T90" fmla="*/ 112 w 335"/>
                    <a:gd name="T91" fmla="*/ 144 h 333"/>
                    <a:gd name="T92" fmla="*/ 124 w 335"/>
                    <a:gd name="T93" fmla="*/ 146 h 333"/>
                    <a:gd name="T94" fmla="*/ 124 w 335"/>
                    <a:gd name="T95" fmla="*/ 128 h 333"/>
                    <a:gd name="T96" fmla="*/ 92 w 335"/>
                    <a:gd name="T97" fmla="*/ 113 h 333"/>
                    <a:gd name="T98" fmla="*/ 78 w 335"/>
                    <a:gd name="T99" fmla="*/ 91 h 333"/>
                    <a:gd name="T100" fmla="*/ 80 w 335"/>
                    <a:gd name="T101" fmla="*/ 75 h 333"/>
                    <a:gd name="T102" fmla="*/ 93 w 335"/>
                    <a:gd name="T103" fmla="*/ 60 h 333"/>
                    <a:gd name="T104" fmla="*/ 108 w 335"/>
                    <a:gd name="T105" fmla="*/ 37 h 333"/>
                    <a:gd name="T106" fmla="*/ 98 w 335"/>
                    <a:gd name="T107" fmla="*/ 18 h 333"/>
                    <a:gd name="T108" fmla="*/ 124 w 335"/>
                    <a:gd name="T109" fmla="*/ 3 h 333"/>
                    <a:gd name="T110" fmla="*/ 152 w 335"/>
                    <a:gd name="T111" fmla="*/ 15 h 333"/>
                    <a:gd name="T112" fmla="*/ 183 w 335"/>
                    <a:gd name="T113" fmla="*/ 25 h 333"/>
                    <a:gd name="T114" fmla="*/ 200 w 335"/>
                    <a:gd name="T115" fmla="*/ 3 h 333"/>
                    <a:gd name="T116" fmla="*/ 223 w 335"/>
                    <a:gd name="T117" fmla="*/ 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5" h="333">
                      <a:moveTo>
                        <a:pt x="223" y="2"/>
                      </a:moveTo>
                      <a:lnTo>
                        <a:pt x="223" y="2"/>
                      </a:lnTo>
                      <a:lnTo>
                        <a:pt x="222" y="10"/>
                      </a:lnTo>
                      <a:lnTo>
                        <a:pt x="222" y="16"/>
                      </a:lnTo>
                      <a:lnTo>
                        <a:pt x="223" y="17"/>
                      </a:lnTo>
                      <a:lnTo>
                        <a:pt x="224" y="18"/>
                      </a:lnTo>
                      <a:lnTo>
                        <a:pt x="224" y="18"/>
                      </a:lnTo>
                      <a:lnTo>
                        <a:pt x="229" y="19"/>
                      </a:lnTo>
                      <a:lnTo>
                        <a:pt x="231" y="21"/>
                      </a:lnTo>
                      <a:lnTo>
                        <a:pt x="233" y="23"/>
                      </a:lnTo>
                      <a:lnTo>
                        <a:pt x="233" y="28"/>
                      </a:lnTo>
                      <a:lnTo>
                        <a:pt x="233" y="28"/>
                      </a:lnTo>
                      <a:lnTo>
                        <a:pt x="232" y="33"/>
                      </a:lnTo>
                      <a:lnTo>
                        <a:pt x="232" y="39"/>
                      </a:lnTo>
                      <a:lnTo>
                        <a:pt x="232" y="44"/>
                      </a:lnTo>
                      <a:lnTo>
                        <a:pt x="233" y="46"/>
                      </a:lnTo>
                      <a:lnTo>
                        <a:pt x="235" y="49"/>
                      </a:lnTo>
                      <a:lnTo>
                        <a:pt x="237" y="52"/>
                      </a:lnTo>
                      <a:lnTo>
                        <a:pt x="237" y="52"/>
                      </a:lnTo>
                      <a:lnTo>
                        <a:pt x="246" y="57"/>
                      </a:lnTo>
                      <a:lnTo>
                        <a:pt x="255" y="61"/>
                      </a:lnTo>
                      <a:lnTo>
                        <a:pt x="264" y="62"/>
                      </a:lnTo>
                      <a:lnTo>
                        <a:pt x="267" y="62"/>
                      </a:lnTo>
                      <a:lnTo>
                        <a:pt x="271" y="61"/>
                      </a:lnTo>
                      <a:lnTo>
                        <a:pt x="271" y="61"/>
                      </a:lnTo>
                      <a:lnTo>
                        <a:pt x="281" y="55"/>
                      </a:lnTo>
                      <a:lnTo>
                        <a:pt x="286" y="50"/>
                      </a:lnTo>
                      <a:lnTo>
                        <a:pt x="287" y="47"/>
                      </a:lnTo>
                      <a:lnTo>
                        <a:pt x="288" y="44"/>
                      </a:lnTo>
                      <a:lnTo>
                        <a:pt x="288" y="44"/>
                      </a:lnTo>
                      <a:lnTo>
                        <a:pt x="289" y="41"/>
                      </a:lnTo>
                      <a:lnTo>
                        <a:pt x="290" y="38"/>
                      </a:lnTo>
                      <a:lnTo>
                        <a:pt x="292" y="36"/>
                      </a:lnTo>
                      <a:lnTo>
                        <a:pt x="293" y="35"/>
                      </a:lnTo>
                      <a:lnTo>
                        <a:pt x="295" y="35"/>
                      </a:lnTo>
                      <a:lnTo>
                        <a:pt x="298" y="36"/>
                      </a:lnTo>
                      <a:lnTo>
                        <a:pt x="299" y="38"/>
                      </a:lnTo>
                      <a:lnTo>
                        <a:pt x="300" y="43"/>
                      </a:lnTo>
                      <a:lnTo>
                        <a:pt x="300" y="43"/>
                      </a:lnTo>
                      <a:lnTo>
                        <a:pt x="300" y="51"/>
                      </a:lnTo>
                      <a:lnTo>
                        <a:pt x="302" y="56"/>
                      </a:lnTo>
                      <a:lnTo>
                        <a:pt x="304" y="57"/>
                      </a:lnTo>
                      <a:lnTo>
                        <a:pt x="306" y="58"/>
                      </a:lnTo>
                      <a:lnTo>
                        <a:pt x="306" y="58"/>
                      </a:lnTo>
                      <a:lnTo>
                        <a:pt x="308" y="58"/>
                      </a:lnTo>
                      <a:lnTo>
                        <a:pt x="310" y="60"/>
                      </a:lnTo>
                      <a:lnTo>
                        <a:pt x="310" y="62"/>
                      </a:lnTo>
                      <a:lnTo>
                        <a:pt x="309" y="64"/>
                      </a:lnTo>
                      <a:lnTo>
                        <a:pt x="309" y="64"/>
                      </a:lnTo>
                      <a:lnTo>
                        <a:pt x="308" y="65"/>
                      </a:lnTo>
                      <a:lnTo>
                        <a:pt x="307" y="67"/>
                      </a:lnTo>
                      <a:lnTo>
                        <a:pt x="306" y="74"/>
                      </a:lnTo>
                      <a:lnTo>
                        <a:pt x="306" y="79"/>
                      </a:lnTo>
                      <a:lnTo>
                        <a:pt x="307" y="80"/>
                      </a:lnTo>
                      <a:lnTo>
                        <a:pt x="308" y="81"/>
                      </a:lnTo>
                      <a:lnTo>
                        <a:pt x="308" y="81"/>
                      </a:lnTo>
                      <a:lnTo>
                        <a:pt x="316" y="81"/>
                      </a:lnTo>
                      <a:lnTo>
                        <a:pt x="320" y="82"/>
                      </a:lnTo>
                      <a:lnTo>
                        <a:pt x="324" y="85"/>
                      </a:lnTo>
                      <a:lnTo>
                        <a:pt x="324" y="85"/>
                      </a:lnTo>
                      <a:lnTo>
                        <a:pt x="330" y="89"/>
                      </a:lnTo>
                      <a:lnTo>
                        <a:pt x="333" y="95"/>
                      </a:lnTo>
                      <a:lnTo>
                        <a:pt x="334" y="99"/>
                      </a:lnTo>
                      <a:lnTo>
                        <a:pt x="335" y="102"/>
                      </a:lnTo>
                      <a:lnTo>
                        <a:pt x="335" y="104"/>
                      </a:lnTo>
                      <a:lnTo>
                        <a:pt x="333" y="107"/>
                      </a:lnTo>
                      <a:lnTo>
                        <a:pt x="333" y="107"/>
                      </a:lnTo>
                      <a:lnTo>
                        <a:pt x="329" y="113"/>
                      </a:lnTo>
                      <a:lnTo>
                        <a:pt x="329" y="113"/>
                      </a:lnTo>
                      <a:lnTo>
                        <a:pt x="329" y="148"/>
                      </a:lnTo>
                      <a:lnTo>
                        <a:pt x="329" y="172"/>
                      </a:lnTo>
                      <a:lnTo>
                        <a:pt x="329" y="180"/>
                      </a:lnTo>
                      <a:lnTo>
                        <a:pt x="328" y="184"/>
                      </a:lnTo>
                      <a:lnTo>
                        <a:pt x="328" y="184"/>
                      </a:lnTo>
                      <a:lnTo>
                        <a:pt x="327" y="184"/>
                      </a:lnTo>
                      <a:lnTo>
                        <a:pt x="326" y="185"/>
                      </a:lnTo>
                      <a:lnTo>
                        <a:pt x="326" y="191"/>
                      </a:lnTo>
                      <a:lnTo>
                        <a:pt x="326" y="191"/>
                      </a:lnTo>
                      <a:lnTo>
                        <a:pt x="327" y="202"/>
                      </a:lnTo>
                      <a:lnTo>
                        <a:pt x="326" y="204"/>
                      </a:lnTo>
                      <a:lnTo>
                        <a:pt x="324" y="206"/>
                      </a:lnTo>
                      <a:lnTo>
                        <a:pt x="324" y="206"/>
                      </a:lnTo>
                      <a:lnTo>
                        <a:pt x="323" y="206"/>
                      </a:lnTo>
                      <a:lnTo>
                        <a:pt x="322" y="207"/>
                      </a:lnTo>
                      <a:lnTo>
                        <a:pt x="322" y="209"/>
                      </a:lnTo>
                      <a:lnTo>
                        <a:pt x="322" y="211"/>
                      </a:lnTo>
                      <a:lnTo>
                        <a:pt x="321" y="211"/>
                      </a:lnTo>
                      <a:lnTo>
                        <a:pt x="320" y="211"/>
                      </a:lnTo>
                      <a:lnTo>
                        <a:pt x="320" y="211"/>
                      </a:lnTo>
                      <a:lnTo>
                        <a:pt x="318" y="213"/>
                      </a:lnTo>
                      <a:lnTo>
                        <a:pt x="318" y="213"/>
                      </a:lnTo>
                      <a:lnTo>
                        <a:pt x="318" y="215"/>
                      </a:lnTo>
                      <a:lnTo>
                        <a:pt x="318" y="217"/>
                      </a:lnTo>
                      <a:lnTo>
                        <a:pt x="318" y="218"/>
                      </a:lnTo>
                      <a:lnTo>
                        <a:pt x="317" y="218"/>
                      </a:lnTo>
                      <a:lnTo>
                        <a:pt x="317" y="218"/>
                      </a:lnTo>
                      <a:lnTo>
                        <a:pt x="315" y="219"/>
                      </a:lnTo>
                      <a:lnTo>
                        <a:pt x="315" y="221"/>
                      </a:lnTo>
                      <a:lnTo>
                        <a:pt x="315" y="222"/>
                      </a:lnTo>
                      <a:lnTo>
                        <a:pt x="314" y="223"/>
                      </a:lnTo>
                      <a:lnTo>
                        <a:pt x="314" y="223"/>
                      </a:lnTo>
                      <a:lnTo>
                        <a:pt x="312" y="224"/>
                      </a:lnTo>
                      <a:lnTo>
                        <a:pt x="313" y="225"/>
                      </a:lnTo>
                      <a:lnTo>
                        <a:pt x="313" y="227"/>
                      </a:lnTo>
                      <a:lnTo>
                        <a:pt x="312" y="227"/>
                      </a:lnTo>
                      <a:lnTo>
                        <a:pt x="312" y="227"/>
                      </a:lnTo>
                      <a:lnTo>
                        <a:pt x="309" y="228"/>
                      </a:lnTo>
                      <a:lnTo>
                        <a:pt x="308" y="229"/>
                      </a:lnTo>
                      <a:lnTo>
                        <a:pt x="308" y="231"/>
                      </a:lnTo>
                      <a:lnTo>
                        <a:pt x="307" y="231"/>
                      </a:lnTo>
                      <a:lnTo>
                        <a:pt x="307" y="231"/>
                      </a:lnTo>
                      <a:lnTo>
                        <a:pt x="305" y="232"/>
                      </a:lnTo>
                      <a:lnTo>
                        <a:pt x="305" y="233"/>
                      </a:lnTo>
                      <a:lnTo>
                        <a:pt x="304" y="235"/>
                      </a:lnTo>
                      <a:lnTo>
                        <a:pt x="304" y="239"/>
                      </a:lnTo>
                      <a:lnTo>
                        <a:pt x="303" y="243"/>
                      </a:lnTo>
                      <a:lnTo>
                        <a:pt x="303" y="243"/>
                      </a:lnTo>
                      <a:lnTo>
                        <a:pt x="301" y="244"/>
                      </a:lnTo>
                      <a:lnTo>
                        <a:pt x="299" y="245"/>
                      </a:lnTo>
                      <a:lnTo>
                        <a:pt x="296" y="247"/>
                      </a:lnTo>
                      <a:lnTo>
                        <a:pt x="296" y="252"/>
                      </a:lnTo>
                      <a:lnTo>
                        <a:pt x="296" y="252"/>
                      </a:lnTo>
                      <a:lnTo>
                        <a:pt x="296" y="258"/>
                      </a:lnTo>
                      <a:lnTo>
                        <a:pt x="298" y="262"/>
                      </a:lnTo>
                      <a:lnTo>
                        <a:pt x="296" y="265"/>
                      </a:lnTo>
                      <a:lnTo>
                        <a:pt x="294" y="267"/>
                      </a:lnTo>
                      <a:lnTo>
                        <a:pt x="294" y="267"/>
                      </a:lnTo>
                      <a:lnTo>
                        <a:pt x="290" y="271"/>
                      </a:lnTo>
                      <a:lnTo>
                        <a:pt x="286" y="273"/>
                      </a:lnTo>
                      <a:lnTo>
                        <a:pt x="283" y="275"/>
                      </a:lnTo>
                      <a:lnTo>
                        <a:pt x="281" y="277"/>
                      </a:lnTo>
                      <a:lnTo>
                        <a:pt x="280" y="279"/>
                      </a:lnTo>
                      <a:lnTo>
                        <a:pt x="280" y="279"/>
                      </a:lnTo>
                      <a:lnTo>
                        <a:pt x="279" y="284"/>
                      </a:lnTo>
                      <a:lnTo>
                        <a:pt x="278" y="287"/>
                      </a:lnTo>
                      <a:lnTo>
                        <a:pt x="277" y="288"/>
                      </a:lnTo>
                      <a:lnTo>
                        <a:pt x="275" y="287"/>
                      </a:lnTo>
                      <a:lnTo>
                        <a:pt x="275" y="287"/>
                      </a:lnTo>
                      <a:lnTo>
                        <a:pt x="272" y="282"/>
                      </a:lnTo>
                      <a:lnTo>
                        <a:pt x="270" y="280"/>
                      </a:lnTo>
                      <a:lnTo>
                        <a:pt x="265" y="281"/>
                      </a:lnTo>
                      <a:lnTo>
                        <a:pt x="265" y="281"/>
                      </a:lnTo>
                      <a:lnTo>
                        <a:pt x="262" y="282"/>
                      </a:lnTo>
                      <a:lnTo>
                        <a:pt x="260" y="284"/>
                      </a:lnTo>
                      <a:lnTo>
                        <a:pt x="259" y="285"/>
                      </a:lnTo>
                      <a:lnTo>
                        <a:pt x="257" y="285"/>
                      </a:lnTo>
                      <a:lnTo>
                        <a:pt x="257" y="285"/>
                      </a:lnTo>
                      <a:lnTo>
                        <a:pt x="253" y="285"/>
                      </a:lnTo>
                      <a:lnTo>
                        <a:pt x="251" y="287"/>
                      </a:lnTo>
                      <a:lnTo>
                        <a:pt x="249" y="288"/>
                      </a:lnTo>
                      <a:lnTo>
                        <a:pt x="247" y="288"/>
                      </a:lnTo>
                      <a:lnTo>
                        <a:pt x="247" y="288"/>
                      </a:lnTo>
                      <a:lnTo>
                        <a:pt x="245" y="286"/>
                      </a:lnTo>
                      <a:lnTo>
                        <a:pt x="243" y="285"/>
                      </a:lnTo>
                      <a:lnTo>
                        <a:pt x="241" y="285"/>
                      </a:lnTo>
                      <a:lnTo>
                        <a:pt x="241" y="285"/>
                      </a:lnTo>
                      <a:lnTo>
                        <a:pt x="227" y="282"/>
                      </a:lnTo>
                      <a:lnTo>
                        <a:pt x="219" y="282"/>
                      </a:lnTo>
                      <a:lnTo>
                        <a:pt x="217" y="282"/>
                      </a:lnTo>
                      <a:lnTo>
                        <a:pt x="216" y="284"/>
                      </a:lnTo>
                      <a:lnTo>
                        <a:pt x="216" y="284"/>
                      </a:lnTo>
                      <a:lnTo>
                        <a:pt x="216" y="286"/>
                      </a:lnTo>
                      <a:lnTo>
                        <a:pt x="214" y="288"/>
                      </a:lnTo>
                      <a:lnTo>
                        <a:pt x="213" y="288"/>
                      </a:lnTo>
                      <a:lnTo>
                        <a:pt x="212" y="287"/>
                      </a:lnTo>
                      <a:lnTo>
                        <a:pt x="212" y="287"/>
                      </a:lnTo>
                      <a:lnTo>
                        <a:pt x="212" y="285"/>
                      </a:lnTo>
                      <a:lnTo>
                        <a:pt x="209" y="284"/>
                      </a:lnTo>
                      <a:lnTo>
                        <a:pt x="202" y="282"/>
                      </a:lnTo>
                      <a:lnTo>
                        <a:pt x="202" y="282"/>
                      </a:lnTo>
                      <a:lnTo>
                        <a:pt x="198" y="282"/>
                      </a:lnTo>
                      <a:lnTo>
                        <a:pt x="194" y="282"/>
                      </a:lnTo>
                      <a:lnTo>
                        <a:pt x="193" y="282"/>
                      </a:lnTo>
                      <a:lnTo>
                        <a:pt x="192" y="287"/>
                      </a:lnTo>
                      <a:lnTo>
                        <a:pt x="192" y="287"/>
                      </a:lnTo>
                      <a:lnTo>
                        <a:pt x="191" y="291"/>
                      </a:lnTo>
                      <a:lnTo>
                        <a:pt x="189" y="294"/>
                      </a:lnTo>
                      <a:lnTo>
                        <a:pt x="188" y="295"/>
                      </a:lnTo>
                      <a:lnTo>
                        <a:pt x="187" y="294"/>
                      </a:lnTo>
                      <a:lnTo>
                        <a:pt x="187" y="294"/>
                      </a:lnTo>
                      <a:lnTo>
                        <a:pt x="186" y="291"/>
                      </a:lnTo>
                      <a:lnTo>
                        <a:pt x="183" y="290"/>
                      </a:lnTo>
                      <a:lnTo>
                        <a:pt x="179" y="290"/>
                      </a:lnTo>
                      <a:lnTo>
                        <a:pt x="178" y="290"/>
                      </a:lnTo>
                      <a:lnTo>
                        <a:pt x="177" y="291"/>
                      </a:lnTo>
                      <a:lnTo>
                        <a:pt x="177" y="291"/>
                      </a:lnTo>
                      <a:lnTo>
                        <a:pt x="175" y="293"/>
                      </a:lnTo>
                      <a:lnTo>
                        <a:pt x="172" y="294"/>
                      </a:lnTo>
                      <a:lnTo>
                        <a:pt x="169" y="296"/>
                      </a:lnTo>
                      <a:lnTo>
                        <a:pt x="166" y="299"/>
                      </a:lnTo>
                      <a:lnTo>
                        <a:pt x="166" y="299"/>
                      </a:lnTo>
                      <a:lnTo>
                        <a:pt x="163" y="301"/>
                      </a:lnTo>
                      <a:lnTo>
                        <a:pt x="159" y="303"/>
                      </a:lnTo>
                      <a:lnTo>
                        <a:pt x="155" y="304"/>
                      </a:lnTo>
                      <a:lnTo>
                        <a:pt x="152" y="304"/>
                      </a:lnTo>
                      <a:lnTo>
                        <a:pt x="151" y="303"/>
                      </a:lnTo>
                      <a:lnTo>
                        <a:pt x="151" y="303"/>
                      </a:lnTo>
                      <a:lnTo>
                        <a:pt x="149" y="301"/>
                      </a:lnTo>
                      <a:lnTo>
                        <a:pt x="145" y="299"/>
                      </a:lnTo>
                      <a:lnTo>
                        <a:pt x="145" y="299"/>
                      </a:lnTo>
                      <a:lnTo>
                        <a:pt x="143" y="299"/>
                      </a:lnTo>
                      <a:lnTo>
                        <a:pt x="141" y="300"/>
                      </a:lnTo>
                      <a:lnTo>
                        <a:pt x="140" y="301"/>
                      </a:lnTo>
                      <a:lnTo>
                        <a:pt x="140" y="302"/>
                      </a:lnTo>
                      <a:lnTo>
                        <a:pt x="140" y="302"/>
                      </a:lnTo>
                      <a:lnTo>
                        <a:pt x="138" y="303"/>
                      </a:lnTo>
                      <a:lnTo>
                        <a:pt x="137" y="304"/>
                      </a:lnTo>
                      <a:lnTo>
                        <a:pt x="135" y="305"/>
                      </a:lnTo>
                      <a:lnTo>
                        <a:pt x="132" y="305"/>
                      </a:lnTo>
                      <a:lnTo>
                        <a:pt x="132" y="305"/>
                      </a:lnTo>
                      <a:lnTo>
                        <a:pt x="129" y="305"/>
                      </a:lnTo>
                      <a:lnTo>
                        <a:pt x="127" y="306"/>
                      </a:lnTo>
                      <a:lnTo>
                        <a:pt x="126" y="308"/>
                      </a:lnTo>
                      <a:lnTo>
                        <a:pt x="124" y="313"/>
                      </a:lnTo>
                      <a:lnTo>
                        <a:pt x="124" y="313"/>
                      </a:lnTo>
                      <a:lnTo>
                        <a:pt x="122" y="317"/>
                      </a:lnTo>
                      <a:lnTo>
                        <a:pt x="121" y="320"/>
                      </a:lnTo>
                      <a:lnTo>
                        <a:pt x="118" y="321"/>
                      </a:lnTo>
                      <a:lnTo>
                        <a:pt x="115" y="322"/>
                      </a:lnTo>
                      <a:lnTo>
                        <a:pt x="115" y="322"/>
                      </a:lnTo>
                      <a:lnTo>
                        <a:pt x="98" y="321"/>
                      </a:lnTo>
                      <a:lnTo>
                        <a:pt x="89" y="321"/>
                      </a:lnTo>
                      <a:lnTo>
                        <a:pt x="86" y="321"/>
                      </a:lnTo>
                      <a:lnTo>
                        <a:pt x="85" y="321"/>
                      </a:lnTo>
                      <a:lnTo>
                        <a:pt x="85" y="321"/>
                      </a:lnTo>
                      <a:lnTo>
                        <a:pt x="85" y="324"/>
                      </a:lnTo>
                      <a:lnTo>
                        <a:pt x="83" y="328"/>
                      </a:lnTo>
                      <a:lnTo>
                        <a:pt x="80" y="331"/>
                      </a:lnTo>
                      <a:lnTo>
                        <a:pt x="78" y="332"/>
                      </a:lnTo>
                      <a:lnTo>
                        <a:pt x="77" y="333"/>
                      </a:lnTo>
                      <a:lnTo>
                        <a:pt x="77" y="333"/>
                      </a:lnTo>
                      <a:lnTo>
                        <a:pt x="73" y="332"/>
                      </a:lnTo>
                      <a:lnTo>
                        <a:pt x="71" y="331"/>
                      </a:lnTo>
                      <a:lnTo>
                        <a:pt x="69" y="330"/>
                      </a:lnTo>
                      <a:lnTo>
                        <a:pt x="65" y="329"/>
                      </a:lnTo>
                      <a:lnTo>
                        <a:pt x="65" y="329"/>
                      </a:lnTo>
                      <a:lnTo>
                        <a:pt x="61" y="329"/>
                      </a:lnTo>
                      <a:lnTo>
                        <a:pt x="59" y="329"/>
                      </a:lnTo>
                      <a:lnTo>
                        <a:pt x="58" y="327"/>
                      </a:lnTo>
                      <a:lnTo>
                        <a:pt x="57" y="323"/>
                      </a:lnTo>
                      <a:lnTo>
                        <a:pt x="57" y="323"/>
                      </a:lnTo>
                      <a:lnTo>
                        <a:pt x="57" y="320"/>
                      </a:lnTo>
                      <a:lnTo>
                        <a:pt x="57" y="319"/>
                      </a:lnTo>
                      <a:lnTo>
                        <a:pt x="53" y="318"/>
                      </a:lnTo>
                      <a:lnTo>
                        <a:pt x="49" y="318"/>
                      </a:lnTo>
                      <a:lnTo>
                        <a:pt x="49" y="318"/>
                      </a:lnTo>
                      <a:lnTo>
                        <a:pt x="35" y="319"/>
                      </a:lnTo>
                      <a:lnTo>
                        <a:pt x="31" y="318"/>
                      </a:lnTo>
                      <a:lnTo>
                        <a:pt x="30" y="318"/>
                      </a:lnTo>
                      <a:lnTo>
                        <a:pt x="30" y="317"/>
                      </a:lnTo>
                      <a:lnTo>
                        <a:pt x="30" y="317"/>
                      </a:lnTo>
                      <a:lnTo>
                        <a:pt x="30" y="315"/>
                      </a:lnTo>
                      <a:lnTo>
                        <a:pt x="31" y="314"/>
                      </a:lnTo>
                      <a:lnTo>
                        <a:pt x="32" y="313"/>
                      </a:lnTo>
                      <a:lnTo>
                        <a:pt x="33" y="310"/>
                      </a:lnTo>
                      <a:lnTo>
                        <a:pt x="33" y="310"/>
                      </a:lnTo>
                      <a:lnTo>
                        <a:pt x="33" y="309"/>
                      </a:lnTo>
                      <a:lnTo>
                        <a:pt x="34" y="308"/>
                      </a:lnTo>
                      <a:lnTo>
                        <a:pt x="36" y="308"/>
                      </a:lnTo>
                      <a:lnTo>
                        <a:pt x="38" y="307"/>
                      </a:lnTo>
                      <a:lnTo>
                        <a:pt x="40" y="307"/>
                      </a:lnTo>
                      <a:lnTo>
                        <a:pt x="40" y="305"/>
                      </a:lnTo>
                      <a:lnTo>
                        <a:pt x="40" y="305"/>
                      </a:lnTo>
                      <a:lnTo>
                        <a:pt x="40" y="304"/>
                      </a:lnTo>
                      <a:lnTo>
                        <a:pt x="41" y="304"/>
                      </a:lnTo>
                      <a:lnTo>
                        <a:pt x="45" y="304"/>
                      </a:lnTo>
                      <a:lnTo>
                        <a:pt x="48" y="304"/>
                      </a:lnTo>
                      <a:lnTo>
                        <a:pt x="49" y="303"/>
                      </a:lnTo>
                      <a:lnTo>
                        <a:pt x="49" y="302"/>
                      </a:lnTo>
                      <a:lnTo>
                        <a:pt x="49" y="302"/>
                      </a:lnTo>
                      <a:lnTo>
                        <a:pt x="48" y="297"/>
                      </a:lnTo>
                      <a:lnTo>
                        <a:pt x="47" y="291"/>
                      </a:lnTo>
                      <a:lnTo>
                        <a:pt x="47" y="291"/>
                      </a:lnTo>
                      <a:lnTo>
                        <a:pt x="46" y="289"/>
                      </a:lnTo>
                      <a:lnTo>
                        <a:pt x="45" y="288"/>
                      </a:lnTo>
                      <a:lnTo>
                        <a:pt x="42" y="285"/>
                      </a:lnTo>
                      <a:lnTo>
                        <a:pt x="38" y="282"/>
                      </a:lnTo>
                      <a:lnTo>
                        <a:pt x="38" y="281"/>
                      </a:lnTo>
                      <a:lnTo>
                        <a:pt x="38" y="281"/>
                      </a:lnTo>
                      <a:lnTo>
                        <a:pt x="38" y="281"/>
                      </a:lnTo>
                      <a:lnTo>
                        <a:pt x="41" y="279"/>
                      </a:lnTo>
                      <a:lnTo>
                        <a:pt x="42" y="277"/>
                      </a:lnTo>
                      <a:lnTo>
                        <a:pt x="42" y="276"/>
                      </a:lnTo>
                      <a:lnTo>
                        <a:pt x="38" y="276"/>
                      </a:lnTo>
                      <a:lnTo>
                        <a:pt x="38" y="276"/>
                      </a:lnTo>
                      <a:lnTo>
                        <a:pt x="32" y="275"/>
                      </a:lnTo>
                      <a:lnTo>
                        <a:pt x="31" y="274"/>
                      </a:lnTo>
                      <a:lnTo>
                        <a:pt x="30" y="273"/>
                      </a:lnTo>
                      <a:lnTo>
                        <a:pt x="30" y="273"/>
                      </a:lnTo>
                      <a:lnTo>
                        <a:pt x="28" y="272"/>
                      </a:lnTo>
                      <a:lnTo>
                        <a:pt x="24" y="271"/>
                      </a:lnTo>
                      <a:lnTo>
                        <a:pt x="20" y="272"/>
                      </a:lnTo>
                      <a:lnTo>
                        <a:pt x="19" y="272"/>
                      </a:lnTo>
                      <a:lnTo>
                        <a:pt x="18" y="273"/>
                      </a:lnTo>
                      <a:lnTo>
                        <a:pt x="18" y="273"/>
                      </a:lnTo>
                      <a:lnTo>
                        <a:pt x="18" y="274"/>
                      </a:lnTo>
                      <a:lnTo>
                        <a:pt x="16" y="275"/>
                      </a:lnTo>
                      <a:lnTo>
                        <a:pt x="13" y="276"/>
                      </a:lnTo>
                      <a:lnTo>
                        <a:pt x="9" y="276"/>
                      </a:lnTo>
                      <a:lnTo>
                        <a:pt x="7" y="274"/>
                      </a:lnTo>
                      <a:lnTo>
                        <a:pt x="7" y="274"/>
                      </a:lnTo>
                      <a:lnTo>
                        <a:pt x="5" y="272"/>
                      </a:lnTo>
                      <a:lnTo>
                        <a:pt x="3" y="271"/>
                      </a:lnTo>
                      <a:lnTo>
                        <a:pt x="1" y="267"/>
                      </a:lnTo>
                      <a:lnTo>
                        <a:pt x="1" y="264"/>
                      </a:lnTo>
                      <a:lnTo>
                        <a:pt x="1" y="264"/>
                      </a:lnTo>
                      <a:lnTo>
                        <a:pt x="2" y="260"/>
                      </a:lnTo>
                      <a:lnTo>
                        <a:pt x="4" y="257"/>
                      </a:lnTo>
                      <a:lnTo>
                        <a:pt x="7" y="254"/>
                      </a:lnTo>
                      <a:lnTo>
                        <a:pt x="10" y="253"/>
                      </a:lnTo>
                      <a:lnTo>
                        <a:pt x="10" y="253"/>
                      </a:lnTo>
                      <a:lnTo>
                        <a:pt x="15" y="253"/>
                      </a:lnTo>
                      <a:lnTo>
                        <a:pt x="16" y="252"/>
                      </a:lnTo>
                      <a:lnTo>
                        <a:pt x="16" y="251"/>
                      </a:lnTo>
                      <a:lnTo>
                        <a:pt x="16" y="251"/>
                      </a:lnTo>
                      <a:lnTo>
                        <a:pt x="17" y="250"/>
                      </a:lnTo>
                      <a:lnTo>
                        <a:pt x="20" y="250"/>
                      </a:lnTo>
                      <a:lnTo>
                        <a:pt x="27" y="250"/>
                      </a:lnTo>
                      <a:lnTo>
                        <a:pt x="34" y="250"/>
                      </a:lnTo>
                      <a:lnTo>
                        <a:pt x="37" y="250"/>
                      </a:lnTo>
                      <a:lnTo>
                        <a:pt x="38" y="249"/>
                      </a:lnTo>
                      <a:lnTo>
                        <a:pt x="38" y="249"/>
                      </a:lnTo>
                      <a:lnTo>
                        <a:pt x="38" y="249"/>
                      </a:lnTo>
                      <a:lnTo>
                        <a:pt x="40" y="248"/>
                      </a:lnTo>
                      <a:lnTo>
                        <a:pt x="43" y="249"/>
                      </a:lnTo>
                      <a:lnTo>
                        <a:pt x="45" y="249"/>
                      </a:lnTo>
                      <a:lnTo>
                        <a:pt x="46" y="248"/>
                      </a:lnTo>
                      <a:lnTo>
                        <a:pt x="47" y="248"/>
                      </a:lnTo>
                      <a:lnTo>
                        <a:pt x="47" y="248"/>
                      </a:lnTo>
                      <a:lnTo>
                        <a:pt x="46" y="246"/>
                      </a:lnTo>
                      <a:lnTo>
                        <a:pt x="44" y="245"/>
                      </a:lnTo>
                      <a:lnTo>
                        <a:pt x="43" y="245"/>
                      </a:lnTo>
                      <a:lnTo>
                        <a:pt x="42" y="243"/>
                      </a:lnTo>
                      <a:lnTo>
                        <a:pt x="42" y="243"/>
                      </a:lnTo>
                      <a:lnTo>
                        <a:pt x="41" y="242"/>
                      </a:lnTo>
                      <a:lnTo>
                        <a:pt x="38" y="242"/>
                      </a:lnTo>
                      <a:lnTo>
                        <a:pt x="32" y="242"/>
                      </a:lnTo>
                      <a:lnTo>
                        <a:pt x="24" y="241"/>
                      </a:lnTo>
                      <a:lnTo>
                        <a:pt x="22" y="241"/>
                      </a:lnTo>
                      <a:lnTo>
                        <a:pt x="21" y="239"/>
                      </a:lnTo>
                      <a:lnTo>
                        <a:pt x="21" y="239"/>
                      </a:lnTo>
                      <a:lnTo>
                        <a:pt x="22" y="236"/>
                      </a:lnTo>
                      <a:lnTo>
                        <a:pt x="20" y="235"/>
                      </a:lnTo>
                      <a:lnTo>
                        <a:pt x="17" y="234"/>
                      </a:lnTo>
                      <a:lnTo>
                        <a:pt x="17" y="234"/>
                      </a:lnTo>
                      <a:lnTo>
                        <a:pt x="13" y="234"/>
                      </a:lnTo>
                      <a:lnTo>
                        <a:pt x="9" y="233"/>
                      </a:lnTo>
                      <a:lnTo>
                        <a:pt x="6" y="233"/>
                      </a:lnTo>
                      <a:lnTo>
                        <a:pt x="6" y="233"/>
                      </a:lnTo>
                      <a:lnTo>
                        <a:pt x="6" y="233"/>
                      </a:lnTo>
                      <a:lnTo>
                        <a:pt x="5" y="232"/>
                      </a:lnTo>
                      <a:lnTo>
                        <a:pt x="3" y="231"/>
                      </a:lnTo>
                      <a:lnTo>
                        <a:pt x="1" y="231"/>
                      </a:lnTo>
                      <a:lnTo>
                        <a:pt x="0" y="230"/>
                      </a:lnTo>
                      <a:lnTo>
                        <a:pt x="0" y="230"/>
                      </a:lnTo>
                      <a:lnTo>
                        <a:pt x="0" y="228"/>
                      </a:lnTo>
                      <a:lnTo>
                        <a:pt x="1" y="227"/>
                      </a:lnTo>
                      <a:lnTo>
                        <a:pt x="3" y="225"/>
                      </a:lnTo>
                      <a:lnTo>
                        <a:pt x="8" y="225"/>
                      </a:lnTo>
                      <a:lnTo>
                        <a:pt x="8" y="225"/>
                      </a:lnTo>
                      <a:lnTo>
                        <a:pt x="17" y="225"/>
                      </a:lnTo>
                      <a:lnTo>
                        <a:pt x="18" y="225"/>
                      </a:lnTo>
                      <a:lnTo>
                        <a:pt x="18" y="228"/>
                      </a:lnTo>
                      <a:lnTo>
                        <a:pt x="18" y="228"/>
                      </a:lnTo>
                      <a:lnTo>
                        <a:pt x="19" y="229"/>
                      </a:lnTo>
                      <a:lnTo>
                        <a:pt x="19" y="229"/>
                      </a:lnTo>
                      <a:lnTo>
                        <a:pt x="23" y="230"/>
                      </a:lnTo>
                      <a:lnTo>
                        <a:pt x="34" y="231"/>
                      </a:lnTo>
                      <a:lnTo>
                        <a:pt x="34" y="231"/>
                      </a:lnTo>
                      <a:lnTo>
                        <a:pt x="44" y="231"/>
                      </a:lnTo>
                      <a:lnTo>
                        <a:pt x="45" y="230"/>
                      </a:lnTo>
                      <a:lnTo>
                        <a:pt x="46" y="229"/>
                      </a:lnTo>
                      <a:lnTo>
                        <a:pt x="46" y="229"/>
                      </a:lnTo>
                      <a:lnTo>
                        <a:pt x="47" y="228"/>
                      </a:lnTo>
                      <a:lnTo>
                        <a:pt x="48" y="228"/>
                      </a:lnTo>
                      <a:lnTo>
                        <a:pt x="49" y="228"/>
                      </a:lnTo>
                      <a:lnTo>
                        <a:pt x="49" y="227"/>
                      </a:lnTo>
                      <a:lnTo>
                        <a:pt x="49" y="227"/>
                      </a:lnTo>
                      <a:lnTo>
                        <a:pt x="50" y="221"/>
                      </a:lnTo>
                      <a:lnTo>
                        <a:pt x="50" y="218"/>
                      </a:lnTo>
                      <a:lnTo>
                        <a:pt x="50" y="217"/>
                      </a:lnTo>
                      <a:lnTo>
                        <a:pt x="49" y="216"/>
                      </a:lnTo>
                      <a:lnTo>
                        <a:pt x="49" y="216"/>
                      </a:lnTo>
                      <a:lnTo>
                        <a:pt x="46" y="215"/>
                      </a:lnTo>
                      <a:lnTo>
                        <a:pt x="47" y="214"/>
                      </a:lnTo>
                      <a:lnTo>
                        <a:pt x="47" y="214"/>
                      </a:lnTo>
                      <a:lnTo>
                        <a:pt x="49" y="213"/>
                      </a:lnTo>
                      <a:lnTo>
                        <a:pt x="51" y="213"/>
                      </a:lnTo>
                      <a:lnTo>
                        <a:pt x="52" y="213"/>
                      </a:lnTo>
                      <a:lnTo>
                        <a:pt x="52" y="211"/>
                      </a:lnTo>
                      <a:lnTo>
                        <a:pt x="52" y="211"/>
                      </a:lnTo>
                      <a:lnTo>
                        <a:pt x="53" y="210"/>
                      </a:lnTo>
                      <a:lnTo>
                        <a:pt x="53" y="209"/>
                      </a:lnTo>
                      <a:lnTo>
                        <a:pt x="57" y="209"/>
                      </a:lnTo>
                      <a:lnTo>
                        <a:pt x="59" y="209"/>
                      </a:lnTo>
                      <a:lnTo>
                        <a:pt x="60" y="208"/>
                      </a:lnTo>
                      <a:lnTo>
                        <a:pt x="60" y="208"/>
                      </a:lnTo>
                      <a:lnTo>
                        <a:pt x="60" y="208"/>
                      </a:lnTo>
                      <a:lnTo>
                        <a:pt x="61" y="207"/>
                      </a:lnTo>
                      <a:lnTo>
                        <a:pt x="62" y="206"/>
                      </a:lnTo>
                      <a:lnTo>
                        <a:pt x="65" y="206"/>
                      </a:lnTo>
                      <a:lnTo>
                        <a:pt x="69" y="205"/>
                      </a:lnTo>
                      <a:lnTo>
                        <a:pt x="70" y="205"/>
                      </a:lnTo>
                      <a:lnTo>
                        <a:pt x="70" y="204"/>
                      </a:lnTo>
                      <a:lnTo>
                        <a:pt x="70" y="204"/>
                      </a:lnTo>
                      <a:lnTo>
                        <a:pt x="71" y="203"/>
                      </a:lnTo>
                      <a:lnTo>
                        <a:pt x="74" y="202"/>
                      </a:lnTo>
                      <a:lnTo>
                        <a:pt x="84" y="202"/>
                      </a:lnTo>
                      <a:lnTo>
                        <a:pt x="94" y="202"/>
                      </a:lnTo>
                      <a:lnTo>
                        <a:pt x="98" y="201"/>
                      </a:lnTo>
                      <a:lnTo>
                        <a:pt x="99" y="201"/>
                      </a:lnTo>
                      <a:lnTo>
                        <a:pt x="99" y="201"/>
                      </a:lnTo>
                      <a:lnTo>
                        <a:pt x="100" y="200"/>
                      </a:lnTo>
                      <a:lnTo>
                        <a:pt x="101" y="200"/>
                      </a:lnTo>
                      <a:lnTo>
                        <a:pt x="107" y="200"/>
                      </a:lnTo>
                      <a:lnTo>
                        <a:pt x="114" y="200"/>
                      </a:lnTo>
                      <a:lnTo>
                        <a:pt x="116" y="199"/>
                      </a:lnTo>
                      <a:lnTo>
                        <a:pt x="116" y="199"/>
                      </a:lnTo>
                      <a:lnTo>
                        <a:pt x="116" y="199"/>
                      </a:lnTo>
                      <a:lnTo>
                        <a:pt x="117" y="192"/>
                      </a:lnTo>
                      <a:lnTo>
                        <a:pt x="117" y="190"/>
                      </a:lnTo>
                      <a:lnTo>
                        <a:pt x="116" y="189"/>
                      </a:lnTo>
                      <a:lnTo>
                        <a:pt x="114" y="189"/>
                      </a:lnTo>
                      <a:lnTo>
                        <a:pt x="114" y="189"/>
                      </a:lnTo>
                      <a:lnTo>
                        <a:pt x="109" y="188"/>
                      </a:lnTo>
                      <a:lnTo>
                        <a:pt x="106" y="187"/>
                      </a:lnTo>
                      <a:lnTo>
                        <a:pt x="104" y="187"/>
                      </a:lnTo>
                      <a:lnTo>
                        <a:pt x="103" y="187"/>
                      </a:lnTo>
                      <a:lnTo>
                        <a:pt x="103" y="188"/>
                      </a:lnTo>
                      <a:lnTo>
                        <a:pt x="103" y="188"/>
                      </a:lnTo>
                      <a:lnTo>
                        <a:pt x="102" y="190"/>
                      </a:lnTo>
                      <a:lnTo>
                        <a:pt x="101" y="190"/>
                      </a:lnTo>
                      <a:lnTo>
                        <a:pt x="98" y="191"/>
                      </a:lnTo>
                      <a:lnTo>
                        <a:pt x="94" y="192"/>
                      </a:lnTo>
                      <a:lnTo>
                        <a:pt x="92" y="193"/>
                      </a:lnTo>
                      <a:lnTo>
                        <a:pt x="92" y="193"/>
                      </a:lnTo>
                      <a:lnTo>
                        <a:pt x="92" y="193"/>
                      </a:lnTo>
                      <a:lnTo>
                        <a:pt x="91" y="195"/>
                      </a:lnTo>
                      <a:lnTo>
                        <a:pt x="90" y="195"/>
                      </a:lnTo>
                      <a:lnTo>
                        <a:pt x="88" y="195"/>
                      </a:lnTo>
                      <a:lnTo>
                        <a:pt x="88" y="193"/>
                      </a:lnTo>
                      <a:lnTo>
                        <a:pt x="88" y="193"/>
                      </a:lnTo>
                      <a:lnTo>
                        <a:pt x="87" y="192"/>
                      </a:lnTo>
                      <a:lnTo>
                        <a:pt x="85" y="192"/>
                      </a:lnTo>
                      <a:lnTo>
                        <a:pt x="84" y="191"/>
                      </a:lnTo>
                      <a:lnTo>
                        <a:pt x="83" y="190"/>
                      </a:lnTo>
                      <a:lnTo>
                        <a:pt x="83" y="190"/>
                      </a:lnTo>
                      <a:lnTo>
                        <a:pt x="81" y="189"/>
                      </a:lnTo>
                      <a:lnTo>
                        <a:pt x="80" y="189"/>
                      </a:lnTo>
                      <a:lnTo>
                        <a:pt x="76" y="188"/>
                      </a:lnTo>
                      <a:lnTo>
                        <a:pt x="72" y="188"/>
                      </a:lnTo>
                      <a:lnTo>
                        <a:pt x="71" y="188"/>
                      </a:lnTo>
                      <a:lnTo>
                        <a:pt x="71" y="187"/>
                      </a:lnTo>
                      <a:lnTo>
                        <a:pt x="71" y="187"/>
                      </a:lnTo>
                      <a:lnTo>
                        <a:pt x="71" y="186"/>
                      </a:lnTo>
                      <a:lnTo>
                        <a:pt x="72" y="186"/>
                      </a:lnTo>
                      <a:lnTo>
                        <a:pt x="73" y="185"/>
                      </a:lnTo>
                      <a:lnTo>
                        <a:pt x="74" y="182"/>
                      </a:lnTo>
                      <a:lnTo>
                        <a:pt x="74" y="182"/>
                      </a:lnTo>
                      <a:lnTo>
                        <a:pt x="74" y="181"/>
                      </a:lnTo>
                      <a:lnTo>
                        <a:pt x="75" y="181"/>
                      </a:lnTo>
                      <a:lnTo>
                        <a:pt x="77" y="180"/>
                      </a:lnTo>
                      <a:lnTo>
                        <a:pt x="79" y="180"/>
                      </a:lnTo>
                      <a:lnTo>
                        <a:pt x="80" y="179"/>
                      </a:lnTo>
                      <a:lnTo>
                        <a:pt x="80" y="179"/>
                      </a:lnTo>
                      <a:lnTo>
                        <a:pt x="80" y="178"/>
                      </a:lnTo>
                      <a:lnTo>
                        <a:pt x="83" y="177"/>
                      </a:lnTo>
                      <a:lnTo>
                        <a:pt x="84" y="177"/>
                      </a:lnTo>
                      <a:lnTo>
                        <a:pt x="85" y="176"/>
                      </a:lnTo>
                      <a:lnTo>
                        <a:pt x="85" y="176"/>
                      </a:lnTo>
                      <a:lnTo>
                        <a:pt x="86" y="175"/>
                      </a:lnTo>
                      <a:lnTo>
                        <a:pt x="87" y="174"/>
                      </a:lnTo>
                      <a:lnTo>
                        <a:pt x="88" y="173"/>
                      </a:lnTo>
                      <a:lnTo>
                        <a:pt x="89" y="172"/>
                      </a:lnTo>
                      <a:lnTo>
                        <a:pt x="89" y="172"/>
                      </a:lnTo>
                      <a:lnTo>
                        <a:pt x="89" y="170"/>
                      </a:lnTo>
                      <a:lnTo>
                        <a:pt x="91" y="168"/>
                      </a:lnTo>
                      <a:lnTo>
                        <a:pt x="92" y="167"/>
                      </a:lnTo>
                      <a:lnTo>
                        <a:pt x="93" y="164"/>
                      </a:lnTo>
                      <a:lnTo>
                        <a:pt x="93" y="164"/>
                      </a:lnTo>
                      <a:lnTo>
                        <a:pt x="91" y="161"/>
                      </a:lnTo>
                      <a:lnTo>
                        <a:pt x="90" y="159"/>
                      </a:lnTo>
                      <a:lnTo>
                        <a:pt x="90" y="158"/>
                      </a:lnTo>
                      <a:lnTo>
                        <a:pt x="93" y="157"/>
                      </a:lnTo>
                      <a:lnTo>
                        <a:pt x="93" y="157"/>
                      </a:lnTo>
                      <a:lnTo>
                        <a:pt x="97" y="156"/>
                      </a:lnTo>
                      <a:lnTo>
                        <a:pt x="101" y="157"/>
                      </a:lnTo>
                      <a:lnTo>
                        <a:pt x="103" y="156"/>
                      </a:lnTo>
                      <a:lnTo>
                        <a:pt x="103" y="156"/>
                      </a:lnTo>
                      <a:lnTo>
                        <a:pt x="103" y="154"/>
                      </a:lnTo>
                      <a:lnTo>
                        <a:pt x="103" y="154"/>
                      </a:lnTo>
                      <a:lnTo>
                        <a:pt x="102" y="150"/>
                      </a:lnTo>
                      <a:lnTo>
                        <a:pt x="102" y="149"/>
                      </a:lnTo>
                      <a:lnTo>
                        <a:pt x="103" y="149"/>
                      </a:lnTo>
                      <a:lnTo>
                        <a:pt x="103" y="149"/>
                      </a:lnTo>
                      <a:lnTo>
                        <a:pt x="106" y="147"/>
                      </a:lnTo>
                      <a:lnTo>
                        <a:pt x="106" y="146"/>
                      </a:lnTo>
                      <a:lnTo>
                        <a:pt x="106" y="144"/>
                      </a:lnTo>
                      <a:lnTo>
                        <a:pt x="106" y="144"/>
                      </a:lnTo>
                      <a:lnTo>
                        <a:pt x="107" y="142"/>
                      </a:lnTo>
                      <a:lnTo>
                        <a:pt x="108" y="141"/>
                      </a:lnTo>
                      <a:lnTo>
                        <a:pt x="109" y="141"/>
                      </a:lnTo>
                      <a:lnTo>
                        <a:pt x="109" y="143"/>
                      </a:lnTo>
                      <a:lnTo>
                        <a:pt x="109" y="143"/>
                      </a:lnTo>
                      <a:lnTo>
                        <a:pt x="110" y="143"/>
                      </a:lnTo>
                      <a:lnTo>
                        <a:pt x="112" y="144"/>
                      </a:lnTo>
                      <a:lnTo>
                        <a:pt x="113" y="144"/>
                      </a:lnTo>
                      <a:lnTo>
                        <a:pt x="113" y="146"/>
                      </a:lnTo>
                      <a:lnTo>
                        <a:pt x="113" y="146"/>
                      </a:lnTo>
                      <a:lnTo>
                        <a:pt x="114" y="147"/>
                      </a:lnTo>
                      <a:lnTo>
                        <a:pt x="115" y="148"/>
                      </a:lnTo>
                      <a:lnTo>
                        <a:pt x="118" y="149"/>
                      </a:lnTo>
                      <a:lnTo>
                        <a:pt x="122" y="149"/>
                      </a:lnTo>
                      <a:lnTo>
                        <a:pt x="123" y="149"/>
                      </a:lnTo>
                      <a:lnTo>
                        <a:pt x="123" y="148"/>
                      </a:lnTo>
                      <a:lnTo>
                        <a:pt x="123" y="148"/>
                      </a:lnTo>
                      <a:lnTo>
                        <a:pt x="124" y="146"/>
                      </a:lnTo>
                      <a:lnTo>
                        <a:pt x="128" y="145"/>
                      </a:lnTo>
                      <a:lnTo>
                        <a:pt x="128" y="145"/>
                      </a:lnTo>
                      <a:lnTo>
                        <a:pt x="129" y="145"/>
                      </a:lnTo>
                      <a:lnTo>
                        <a:pt x="131" y="144"/>
                      </a:lnTo>
                      <a:lnTo>
                        <a:pt x="131" y="142"/>
                      </a:lnTo>
                      <a:lnTo>
                        <a:pt x="131" y="137"/>
                      </a:lnTo>
                      <a:lnTo>
                        <a:pt x="131" y="137"/>
                      </a:lnTo>
                      <a:lnTo>
                        <a:pt x="131" y="134"/>
                      </a:lnTo>
                      <a:lnTo>
                        <a:pt x="129" y="131"/>
                      </a:lnTo>
                      <a:lnTo>
                        <a:pt x="128" y="129"/>
                      </a:lnTo>
                      <a:lnTo>
                        <a:pt x="124" y="128"/>
                      </a:lnTo>
                      <a:lnTo>
                        <a:pt x="124" y="128"/>
                      </a:lnTo>
                      <a:lnTo>
                        <a:pt x="120" y="128"/>
                      </a:lnTo>
                      <a:lnTo>
                        <a:pt x="117" y="125"/>
                      </a:lnTo>
                      <a:lnTo>
                        <a:pt x="114" y="124"/>
                      </a:lnTo>
                      <a:lnTo>
                        <a:pt x="109" y="122"/>
                      </a:lnTo>
                      <a:lnTo>
                        <a:pt x="109" y="122"/>
                      </a:lnTo>
                      <a:lnTo>
                        <a:pt x="103" y="121"/>
                      </a:lnTo>
                      <a:lnTo>
                        <a:pt x="99" y="120"/>
                      </a:lnTo>
                      <a:lnTo>
                        <a:pt x="94" y="117"/>
                      </a:lnTo>
                      <a:lnTo>
                        <a:pt x="93" y="115"/>
                      </a:lnTo>
                      <a:lnTo>
                        <a:pt x="92" y="113"/>
                      </a:lnTo>
                      <a:lnTo>
                        <a:pt x="92" y="113"/>
                      </a:lnTo>
                      <a:lnTo>
                        <a:pt x="91" y="105"/>
                      </a:lnTo>
                      <a:lnTo>
                        <a:pt x="90" y="104"/>
                      </a:lnTo>
                      <a:lnTo>
                        <a:pt x="88" y="103"/>
                      </a:lnTo>
                      <a:lnTo>
                        <a:pt x="88" y="103"/>
                      </a:lnTo>
                      <a:lnTo>
                        <a:pt x="86" y="103"/>
                      </a:lnTo>
                      <a:lnTo>
                        <a:pt x="84" y="102"/>
                      </a:lnTo>
                      <a:lnTo>
                        <a:pt x="81" y="99"/>
                      </a:lnTo>
                      <a:lnTo>
                        <a:pt x="79" y="94"/>
                      </a:lnTo>
                      <a:lnTo>
                        <a:pt x="78" y="91"/>
                      </a:lnTo>
                      <a:lnTo>
                        <a:pt x="78" y="91"/>
                      </a:lnTo>
                      <a:lnTo>
                        <a:pt x="77" y="89"/>
                      </a:lnTo>
                      <a:lnTo>
                        <a:pt x="74" y="88"/>
                      </a:lnTo>
                      <a:lnTo>
                        <a:pt x="72" y="86"/>
                      </a:lnTo>
                      <a:lnTo>
                        <a:pt x="72" y="84"/>
                      </a:lnTo>
                      <a:lnTo>
                        <a:pt x="72" y="81"/>
                      </a:lnTo>
                      <a:lnTo>
                        <a:pt x="72" y="81"/>
                      </a:lnTo>
                      <a:lnTo>
                        <a:pt x="74" y="77"/>
                      </a:lnTo>
                      <a:lnTo>
                        <a:pt x="76" y="74"/>
                      </a:lnTo>
                      <a:lnTo>
                        <a:pt x="78" y="74"/>
                      </a:lnTo>
                      <a:lnTo>
                        <a:pt x="80" y="75"/>
                      </a:lnTo>
                      <a:lnTo>
                        <a:pt x="80" y="75"/>
                      </a:lnTo>
                      <a:lnTo>
                        <a:pt x="84" y="78"/>
                      </a:lnTo>
                      <a:lnTo>
                        <a:pt x="87" y="80"/>
                      </a:lnTo>
                      <a:lnTo>
                        <a:pt x="88" y="80"/>
                      </a:lnTo>
                      <a:lnTo>
                        <a:pt x="90" y="79"/>
                      </a:lnTo>
                      <a:lnTo>
                        <a:pt x="90" y="78"/>
                      </a:lnTo>
                      <a:lnTo>
                        <a:pt x="90" y="75"/>
                      </a:lnTo>
                      <a:lnTo>
                        <a:pt x="90" y="75"/>
                      </a:lnTo>
                      <a:lnTo>
                        <a:pt x="90" y="64"/>
                      </a:lnTo>
                      <a:lnTo>
                        <a:pt x="91" y="61"/>
                      </a:lnTo>
                      <a:lnTo>
                        <a:pt x="92" y="60"/>
                      </a:lnTo>
                      <a:lnTo>
                        <a:pt x="93" y="60"/>
                      </a:lnTo>
                      <a:lnTo>
                        <a:pt x="93" y="60"/>
                      </a:lnTo>
                      <a:lnTo>
                        <a:pt x="105" y="59"/>
                      </a:lnTo>
                      <a:lnTo>
                        <a:pt x="110" y="58"/>
                      </a:lnTo>
                      <a:lnTo>
                        <a:pt x="113" y="56"/>
                      </a:lnTo>
                      <a:lnTo>
                        <a:pt x="113" y="55"/>
                      </a:lnTo>
                      <a:lnTo>
                        <a:pt x="113" y="55"/>
                      </a:lnTo>
                      <a:lnTo>
                        <a:pt x="114" y="44"/>
                      </a:lnTo>
                      <a:lnTo>
                        <a:pt x="114" y="42"/>
                      </a:lnTo>
                      <a:lnTo>
                        <a:pt x="113" y="39"/>
                      </a:lnTo>
                      <a:lnTo>
                        <a:pt x="112" y="38"/>
                      </a:lnTo>
                      <a:lnTo>
                        <a:pt x="108" y="37"/>
                      </a:lnTo>
                      <a:lnTo>
                        <a:pt x="108" y="37"/>
                      </a:lnTo>
                      <a:lnTo>
                        <a:pt x="103" y="36"/>
                      </a:lnTo>
                      <a:lnTo>
                        <a:pt x="98" y="35"/>
                      </a:lnTo>
                      <a:lnTo>
                        <a:pt x="95" y="34"/>
                      </a:lnTo>
                      <a:lnTo>
                        <a:pt x="95" y="32"/>
                      </a:lnTo>
                      <a:lnTo>
                        <a:pt x="95" y="31"/>
                      </a:lnTo>
                      <a:lnTo>
                        <a:pt x="95" y="31"/>
                      </a:lnTo>
                      <a:lnTo>
                        <a:pt x="99" y="23"/>
                      </a:lnTo>
                      <a:lnTo>
                        <a:pt x="99" y="20"/>
                      </a:lnTo>
                      <a:lnTo>
                        <a:pt x="98" y="18"/>
                      </a:lnTo>
                      <a:lnTo>
                        <a:pt x="98" y="18"/>
                      </a:lnTo>
                      <a:lnTo>
                        <a:pt x="95" y="14"/>
                      </a:lnTo>
                      <a:lnTo>
                        <a:pt x="95" y="9"/>
                      </a:lnTo>
                      <a:lnTo>
                        <a:pt x="98" y="5"/>
                      </a:lnTo>
                      <a:lnTo>
                        <a:pt x="100" y="4"/>
                      </a:lnTo>
                      <a:lnTo>
                        <a:pt x="102" y="3"/>
                      </a:lnTo>
                      <a:lnTo>
                        <a:pt x="102" y="3"/>
                      </a:lnTo>
                      <a:lnTo>
                        <a:pt x="107" y="1"/>
                      </a:lnTo>
                      <a:lnTo>
                        <a:pt x="114" y="0"/>
                      </a:lnTo>
                      <a:lnTo>
                        <a:pt x="117" y="0"/>
                      </a:lnTo>
                      <a:lnTo>
                        <a:pt x="121" y="1"/>
                      </a:lnTo>
                      <a:lnTo>
                        <a:pt x="124" y="3"/>
                      </a:lnTo>
                      <a:lnTo>
                        <a:pt x="128" y="7"/>
                      </a:lnTo>
                      <a:lnTo>
                        <a:pt x="128" y="7"/>
                      </a:lnTo>
                      <a:lnTo>
                        <a:pt x="134" y="15"/>
                      </a:lnTo>
                      <a:lnTo>
                        <a:pt x="138" y="21"/>
                      </a:lnTo>
                      <a:lnTo>
                        <a:pt x="141" y="22"/>
                      </a:lnTo>
                      <a:lnTo>
                        <a:pt x="142" y="23"/>
                      </a:lnTo>
                      <a:lnTo>
                        <a:pt x="144" y="23"/>
                      </a:lnTo>
                      <a:lnTo>
                        <a:pt x="146" y="21"/>
                      </a:lnTo>
                      <a:lnTo>
                        <a:pt x="146" y="21"/>
                      </a:lnTo>
                      <a:lnTo>
                        <a:pt x="150" y="17"/>
                      </a:lnTo>
                      <a:lnTo>
                        <a:pt x="152" y="15"/>
                      </a:lnTo>
                      <a:lnTo>
                        <a:pt x="157" y="14"/>
                      </a:lnTo>
                      <a:lnTo>
                        <a:pt x="162" y="15"/>
                      </a:lnTo>
                      <a:lnTo>
                        <a:pt x="162" y="15"/>
                      </a:lnTo>
                      <a:lnTo>
                        <a:pt x="165" y="15"/>
                      </a:lnTo>
                      <a:lnTo>
                        <a:pt x="167" y="17"/>
                      </a:lnTo>
                      <a:lnTo>
                        <a:pt x="170" y="20"/>
                      </a:lnTo>
                      <a:lnTo>
                        <a:pt x="172" y="23"/>
                      </a:lnTo>
                      <a:lnTo>
                        <a:pt x="174" y="24"/>
                      </a:lnTo>
                      <a:lnTo>
                        <a:pt x="177" y="24"/>
                      </a:lnTo>
                      <a:lnTo>
                        <a:pt x="177" y="24"/>
                      </a:lnTo>
                      <a:lnTo>
                        <a:pt x="183" y="25"/>
                      </a:lnTo>
                      <a:lnTo>
                        <a:pt x="188" y="25"/>
                      </a:lnTo>
                      <a:lnTo>
                        <a:pt x="191" y="25"/>
                      </a:lnTo>
                      <a:lnTo>
                        <a:pt x="192" y="23"/>
                      </a:lnTo>
                      <a:lnTo>
                        <a:pt x="193" y="21"/>
                      </a:lnTo>
                      <a:lnTo>
                        <a:pt x="193" y="17"/>
                      </a:lnTo>
                      <a:lnTo>
                        <a:pt x="193" y="17"/>
                      </a:lnTo>
                      <a:lnTo>
                        <a:pt x="193" y="9"/>
                      </a:lnTo>
                      <a:lnTo>
                        <a:pt x="193" y="5"/>
                      </a:lnTo>
                      <a:lnTo>
                        <a:pt x="194" y="4"/>
                      </a:lnTo>
                      <a:lnTo>
                        <a:pt x="195" y="4"/>
                      </a:lnTo>
                      <a:lnTo>
                        <a:pt x="200" y="3"/>
                      </a:lnTo>
                      <a:lnTo>
                        <a:pt x="200" y="3"/>
                      </a:lnTo>
                      <a:lnTo>
                        <a:pt x="212" y="4"/>
                      </a:lnTo>
                      <a:lnTo>
                        <a:pt x="215" y="4"/>
                      </a:lnTo>
                      <a:lnTo>
                        <a:pt x="216" y="3"/>
                      </a:lnTo>
                      <a:lnTo>
                        <a:pt x="216" y="2"/>
                      </a:lnTo>
                      <a:lnTo>
                        <a:pt x="216" y="2"/>
                      </a:lnTo>
                      <a:lnTo>
                        <a:pt x="216" y="1"/>
                      </a:lnTo>
                      <a:lnTo>
                        <a:pt x="217" y="0"/>
                      </a:lnTo>
                      <a:lnTo>
                        <a:pt x="220" y="1"/>
                      </a:lnTo>
                      <a:lnTo>
                        <a:pt x="223" y="2"/>
                      </a:lnTo>
                      <a:lnTo>
                        <a:pt x="223" y="2"/>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92" name="Freeform 126"/>
                <p:cNvSpPr/>
                <p:nvPr/>
              </p:nvSpPr>
              <p:spPr bwMode="auto">
                <a:xfrm>
                  <a:off x="3431" y="2270"/>
                  <a:ext cx="37" cy="11"/>
                </a:xfrm>
                <a:custGeom>
                  <a:avLst/>
                  <a:gdLst>
                    <a:gd name="T0" fmla="*/ 37 w 37"/>
                    <a:gd name="T1" fmla="*/ 11 h 11"/>
                    <a:gd name="T2" fmla="*/ 37 w 37"/>
                    <a:gd name="T3" fmla="*/ 11 h 11"/>
                    <a:gd name="T4" fmla="*/ 35 w 37"/>
                    <a:gd name="T5" fmla="*/ 11 h 11"/>
                    <a:gd name="T6" fmla="*/ 33 w 37"/>
                    <a:gd name="T7" fmla="*/ 11 h 11"/>
                    <a:gd name="T8" fmla="*/ 32 w 37"/>
                    <a:gd name="T9" fmla="*/ 10 h 11"/>
                    <a:gd name="T10" fmla="*/ 32 w 37"/>
                    <a:gd name="T11" fmla="*/ 10 h 11"/>
                    <a:gd name="T12" fmla="*/ 28 w 37"/>
                    <a:gd name="T13" fmla="*/ 6 h 11"/>
                    <a:gd name="T14" fmla="*/ 26 w 37"/>
                    <a:gd name="T15" fmla="*/ 5 h 11"/>
                    <a:gd name="T16" fmla="*/ 23 w 37"/>
                    <a:gd name="T17" fmla="*/ 5 h 11"/>
                    <a:gd name="T18" fmla="*/ 23 w 37"/>
                    <a:gd name="T19" fmla="*/ 5 h 11"/>
                    <a:gd name="T20" fmla="*/ 18 w 37"/>
                    <a:gd name="T21" fmla="*/ 6 h 11"/>
                    <a:gd name="T22" fmla="*/ 14 w 37"/>
                    <a:gd name="T23" fmla="*/ 8 h 11"/>
                    <a:gd name="T24" fmla="*/ 11 w 37"/>
                    <a:gd name="T25" fmla="*/ 9 h 11"/>
                    <a:gd name="T26" fmla="*/ 7 w 37"/>
                    <a:gd name="T27" fmla="*/ 10 h 11"/>
                    <a:gd name="T28" fmla="*/ 7 w 37"/>
                    <a:gd name="T29" fmla="*/ 10 h 11"/>
                    <a:gd name="T30" fmla="*/ 5 w 37"/>
                    <a:gd name="T31" fmla="*/ 10 h 11"/>
                    <a:gd name="T32" fmla="*/ 2 w 37"/>
                    <a:gd name="T33" fmla="*/ 9 h 11"/>
                    <a:gd name="T34" fmla="*/ 0 w 37"/>
                    <a:gd name="T35" fmla="*/ 7 h 11"/>
                    <a:gd name="T36" fmla="*/ 0 w 37"/>
                    <a:gd name="T37" fmla="*/ 5 h 11"/>
                    <a:gd name="T38" fmla="*/ 0 w 37"/>
                    <a:gd name="T39" fmla="*/ 4 h 11"/>
                    <a:gd name="T40" fmla="*/ 2 w 37"/>
                    <a:gd name="T41" fmla="*/ 4 h 11"/>
                    <a:gd name="T42" fmla="*/ 5 w 37"/>
                    <a:gd name="T43" fmla="*/ 4 h 11"/>
                    <a:gd name="T44" fmla="*/ 5 w 37"/>
                    <a:gd name="T45" fmla="*/ 4 h 11"/>
                    <a:gd name="T46" fmla="*/ 9 w 37"/>
                    <a:gd name="T47" fmla="*/ 4 h 11"/>
                    <a:gd name="T48" fmla="*/ 11 w 37"/>
                    <a:gd name="T49" fmla="*/ 3 h 11"/>
                    <a:gd name="T50" fmla="*/ 13 w 37"/>
                    <a:gd name="T51" fmla="*/ 2 h 11"/>
                    <a:gd name="T52" fmla="*/ 16 w 37"/>
                    <a:gd name="T53" fmla="*/ 0 h 11"/>
                    <a:gd name="T54" fmla="*/ 16 w 37"/>
                    <a:gd name="T55" fmla="*/ 0 h 11"/>
                    <a:gd name="T56" fmla="*/ 24 w 37"/>
                    <a:gd name="T57" fmla="*/ 0 h 11"/>
                    <a:gd name="T58" fmla="*/ 27 w 37"/>
                    <a:gd name="T59" fmla="*/ 0 h 11"/>
                    <a:gd name="T60" fmla="*/ 30 w 37"/>
                    <a:gd name="T61" fmla="*/ 2 h 11"/>
                    <a:gd name="T62" fmla="*/ 30 w 37"/>
                    <a:gd name="T63" fmla="*/ 2 h 11"/>
                    <a:gd name="T64" fmla="*/ 34 w 37"/>
                    <a:gd name="T65" fmla="*/ 4 h 11"/>
                    <a:gd name="T66" fmla="*/ 36 w 37"/>
                    <a:gd name="T67" fmla="*/ 7 h 11"/>
                    <a:gd name="T68" fmla="*/ 37 w 37"/>
                    <a:gd name="T69" fmla="*/ 11 h 11"/>
                    <a:gd name="T70" fmla="*/ 37 w 37"/>
                    <a:gd name="T7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11">
                      <a:moveTo>
                        <a:pt x="37" y="11"/>
                      </a:moveTo>
                      <a:lnTo>
                        <a:pt x="37" y="11"/>
                      </a:lnTo>
                      <a:lnTo>
                        <a:pt x="35" y="11"/>
                      </a:lnTo>
                      <a:lnTo>
                        <a:pt x="33" y="11"/>
                      </a:lnTo>
                      <a:lnTo>
                        <a:pt x="32" y="10"/>
                      </a:lnTo>
                      <a:lnTo>
                        <a:pt x="32" y="10"/>
                      </a:lnTo>
                      <a:lnTo>
                        <a:pt x="28" y="6"/>
                      </a:lnTo>
                      <a:lnTo>
                        <a:pt x="26" y="5"/>
                      </a:lnTo>
                      <a:lnTo>
                        <a:pt x="23" y="5"/>
                      </a:lnTo>
                      <a:lnTo>
                        <a:pt x="23" y="5"/>
                      </a:lnTo>
                      <a:lnTo>
                        <a:pt x="18" y="6"/>
                      </a:lnTo>
                      <a:lnTo>
                        <a:pt x="14" y="8"/>
                      </a:lnTo>
                      <a:lnTo>
                        <a:pt x="11" y="9"/>
                      </a:lnTo>
                      <a:lnTo>
                        <a:pt x="7" y="10"/>
                      </a:lnTo>
                      <a:lnTo>
                        <a:pt x="7" y="10"/>
                      </a:lnTo>
                      <a:lnTo>
                        <a:pt x="5" y="10"/>
                      </a:lnTo>
                      <a:lnTo>
                        <a:pt x="2" y="9"/>
                      </a:lnTo>
                      <a:lnTo>
                        <a:pt x="0" y="7"/>
                      </a:lnTo>
                      <a:lnTo>
                        <a:pt x="0" y="5"/>
                      </a:lnTo>
                      <a:lnTo>
                        <a:pt x="0" y="4"/>
                      </a:lnTo>
                      <a:lnTo>
                        <a:pt x="2" y="4"/>
                      </a:lnTo>
                      <a:lnTo>
                        <a:pt x="5" y="4"/>
                      </a:lnTo>
                      <a:lnTo>
                        <a:pt x="5" y="4"/>
                      </a:lnTo>
                      <a:lnTo>
                        <a:pt x="9" y="4"/>
                      </a:lnTo>
                      <a:lnTo>
                        <a:pt x="11" y="3"/>
                      </a:lnTo>
                      <a:lnTo>
                        <a:pt x="13" y="2"/>
                      </a:lnTo>
                      <a:lnTo>
                        <a:pt x="16" y="0"/>
                      </a:lnTo>
                      <a:lnTo>
                        <a:pt x="16" y="0"/>
                      </a:lnTo>
                      <a:lnTo>
                        <a:pt x="24" y="0"/>
                      </a:lnTo>
                      <a:lnTo>
                        <a:pt x="27" y="0"/>
                      </a:lnTo>
                      <a:lnTo>
                        <a:pt x="30" y="2"/>
                      </a:lnTo>
                      <a:lnTo>
                        <a:pt x="30" y="2"/>
                      </a:lnTo>
                      <a:lnTo>
                        <a:pt x="34" y="4"/>
                      </a:lnTo>
                      <a:lnTo>
                        <a:pt x="36" y="7"/>
                      </a:lnTo>
                      <a:lnTo>
                        <a:pt x="37" y="11"/>
                      </a:lnTo>
                      <a:lnTo>
                        <a:pt x="37" y="1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93" name="Freeform 127"/>
                <p:cNvSpPr/>
                <p:nvPr/>
              </p:nvSpPr>
              <p:spPr bwMode="auto">
                <a:xfrm>
                  <a:off x="3069" y="3417"/>
                  <a:ext cx="370" cy="604"/>
                </a:xfrm>
                <a:custGeom>
                  <a:avLst/>
                  <a:gdLst>
                    <a:gd name="T0" fmla="*/ 0 w 370"/>
                    <a:gd name="T1" fmla="*/ 575 h 604"/>
                    <a:gd name="T2" fmla="*/ 22 w 370"/>
                    <a:gd name="T3" fmla="*/ 556 h 604"/>
                    <a:gd name="T4" fmla="*/ 35 w 370"/>
                    <a:gd name="T5" fmla="*/ 523 h 604"/>
                    <a:gd name="T6" fmla="*/ 45 w 370"/>
                    <a:gd name="T7" fmla="*/ 463 h 604"/>
                    <a:gd name="T8" fmla="*/ 61 w 370"/>
                    <a:gd name="T9" fmla="*/ 434 h 604"/>
                    <a:gd name="T10" fmla="*/ 54 w 370"/>
                    <a:gd name="T11" fmla="*/ 412 h 604"/>
                    <a:gd name="T12" fmla="*/ 32 w 370"/>
                    <a:gd name="T13" fmla="*/ 410 h 604"/>
                    <a:gd name="T14" fmla="*/ 41 w 370"/>
                    <a:gd name="T15" fmla="*/ 383 h 604"/>
                    <a:gd name="T16" fmla="*/ 30 w 370"/>
                    <a:gd name="T17" fmla="*/ 387 h 604"/>
                    <a:gd name="T18" fmla="*/ 20 w 370"/>
                    <a:gd name="T19" fmla="*/ 378 h 604"/>
                    <a:gd name="T20" fmla="*/ 10 w 370"/>
                    <a:gd name="T21" fmla="*/ 372 h 604"/>
                    <a:gd name="T22" fmla="*/ 10 w 370"/>
                    <a:gd name="T23" fmla="*/ 353 h 604"/>
                    <a:gd name="T24" fmla="*/ 18 w 370"/>
                    <a:gd name="T25" fmla="*/ 334 h 604"/>
                    <a:gd name="T26" fmla="*/ 35 w 370"/>
                    <a:gd name="T27" fmla="*/ 318 h 604"/>
                    <a:gd name="T28" fmla="*/ 45 w 370"/>
                    <a:gd name="T29" fmla="*/ 306 h 604"/>
                    <a:gd name="T30" fmla="*/ 55 w 370"/>
                    <a:gd name="T31" fmla="*/ 274 h 604"/>
                    <a:gd name="T32" fmla="*/ 81 w 370"/>
                    <a:gd name="T33" fmla="*/ 248 h 604"/>
                    <a:gd name="T34" fmla="*/ 95 w 370"/>
                    <a:gd name="T35" fmla="*/ 233 h 604"/>
                    <a:gd name="T36" fmla="*/ 114 w 370"/>
                    <a:gd name="T37" fmla="*/ 206 h 604"/>
                    <a:gd name="T38" fmla="*/ 119 w 370"/>
                    <a:gd name="T39" fmla="*/ 172 h 604"/>
                    <a:gd name="T40" fmla="*/ 149 w 370"/>
                    <a:gd name="T41" fmla="*/ 131 h 604"/>
                    <a:gd name="T42" fmla="*/ 152 w 370"/>
                    <a:gd name="T43" fmla="*/ 108 h 604"/>
                    <a:gd name="T44" fmla="*/ 155 w 370"/>
                    <a:gd name="T45" fmla="*/ 71 h 604"/>
                    <a:gd name="T46" fmla="*/ 169 w 370"/>
                    <a:gd name="T47" fmla="*/ 14 h 604"/>
                    <a:gd name="T48" fmla="*/ 196 w 370"/>
                    <a:gd name="T49" fmla="*/ 4 h 604"/>
                    <a:gd name="T50" fmla="*/ 212 w 370"/>
                    <a:gd name="T51" fmla="*/ 1 h 604"/>
                    <a:gd name="T52" fmla="*/ 218 w 370"/>
                    <a:gd name="T53" fmla="*/ 7 h 604"/>
                    <a:gd name="T54" fmla="*/ 211 w 370"/>
                    <a:gd name="T55" fmla="*/ 34 h 604"/>
                    <a:gd name="T56" fmla="*/ 242 w 370"/>
                    <a:gd name="T57" fmla="*/ 39 h 604"/>
                    <a:gd name="T58" fmla="*/ 267 w 370"/>
                    <a:gd name="T59" fmla="*/ 55 h 604"/>
                    <a:gd name="T60" fmla="*/ 298 w 370"/>
                    <a:gd name="T61" fmla="*/ 47 h 604"/>
                    <a:gd name="T62" fmla="*/ 331 w 370"/>
                    <a:gd name="T63" fmla="*/ 53 h 604"/>
                    <a:gd name="T64" fmla="*/ 352 w 370"/>
                    <a:gd name="T65" fmla="*/ 63 h 604"/>
                    <a:gd name="T66" fmla="*/ 351 w 370"/>
                    <a:gd name="T67" fmla="*/ 88 h 604"/>
                    <a:gd name="T68" fmla="*/ 370 w 370"/>
                    <a:gd name="T69" fmla="*/ 107 h 604"/>
                    <a:gd name="T70" fmla="*/ 341 w 370"/>
                    <a:gd name="T71" fmla="*/ 120 h 604"/>
                    <a:gd name="T72" fmla="*/ 314 w 370"/>
                    <a:gd name="T73" fmla="*/ 148 h 604"/>
                    <a:gd name="T74" fmla="*/ 300 w 370"/>
                    <a:gd name="T75" fmla="*/ 154 h 604"/>
                    <a:gd name="T76" fmla="*/ 295 w 370"/>
                    <a:gd name="T77" fmla="*/ 197 h 604"/>
                    <a:gd name="T78" fmla="*/ 287 w 370"/>
                    <a:gd name="T79" fmla="*/ 230 h 604"/>
                    <a:gd name="T80" fmla="*/ 273 w 370"/>
                    <a:gd name="T81" fmla="*/ 244 h 604"/>
                    <a:gd name="T82" fmla="*/ 268 w 370"/>
                    <a:gd name="T83" fmla="*/ 276 h 604"/>
                    <a:gd name="T84" fmla="*/ 252 w 370"/>
                    <a:gd name="T85" fmla="*/ 307 h 604"/>
                    <a:gd name="T86" fmla="*/ 217 w 370"/>
                    <a:gd name="T87" fmla="*/ 304 h 604"/>
                    <a:gd name="T88" fmla="*/ 209 w 370"/>
                    <a:gd name="T89" fmla="*/ 307 h 604"/>
                    <a:gd name="T90" fmla="*/ 220 w 370"/>
                    <a:gd name="T91" fmla="*/ 361 h 604"/>
                    <a:gd name="T92" fmla="*/ 231 w 370"/>
                    <a:gd name="T93" fmla="*/ 387 h 604"/>
                    <a:gd name="T94" fmla="*/ 198 w 370"/>
                    <a:gd name="T95" fmla="*/ 429 h 604"/>
                    <a:gd name="T96" fmla="*/ 197 w 370"/>
                    <a:gd name="T97" fmla="*/ 482 h 604"/>
                    <a:gd name="T98" fmla="*/ 204 w 370"/>
                    <a:gd name="T99" fmla="*/ 496 h 604"/>
                    <a:gd name="T100" fmla="*/ 173 w 370"/>
                    <a:gd name="T101" fmla="*/ 518 h 604"/>
                    <a:gd name="T102" fmla="*/ 145 w 370"/>
                    <a:gd name="T103" fmla="*/ 559 h 604"/>
                    <a:gd name="T104" fmla="*/ 140 w 370"/>
                    <a:gd name="T105" fmla="*/ 594 h 604"/>
                    <a:gd name="T106" fmla="*/ 123 w 370"/>
                    <a:gd name="T107" fmla="*/ 599 h 604"/>
                    <a:gd name="T108" fmla="*/ 103 w 370"/>
                    <a:gd name="T109" fmla="*/ 602 h 604"/>
                    <a:gd name="T110" fmla="*/ 81 w 370"/>
                    <a:gd name="T111" fmla="*/ 593 h 604"/>
                    <a:gd name="T112" fmla="*/ 48 w 370"/>
                    <a:gd name="T113" fmla="*/ 579 h 604"/>
                    <a:gd name="T114" fmla="*/ 35 w 370"/>
                    <a:gd name="T115" fmla="*/ 572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0" h="604">
                      <a:moveTo>
                        <a:pt x="15" y="574"/>
                      </a:moveTo>
                      <a:lnTo>
                        <a:pt x="15" y="574"/>
                      </a:lnTo>
                      <a:lnTo>
                        <a:pt x="8" y="577"/>
                      </a:lnTo>
                      <a:lnTo>
                        <a:pt x="3" y="578"/>
                      </a:lnTo>
                      <a:lnTo>
                        <a:pt x="1" y="577"/>
                      </a:lnTo>
                      <a:lnTo>
                        <a:pt x="0" y="575"/>
                      </a:lnTo>
                      <a:lnTo>
                        <a:pt x="0" y="575"/>
                      </a:lnTo>
                      <a:lnTo>
                        <a:pt x="1" y="573"/>
                      </a:lnTo>
                      <a:lnTo>
                        <a:pt x="2" y="571"/>
                      </a:lnTo>
                      <a:lnTo>
                        <a:pt x="8" y="566"/>
                      </a:lnTo>
                      <a:lnTo>
                        <a:pt x="15" y="561"/>
                      </a:lnTo>
                      <a:lnTo>
                        <a:pt x="22" y="556"/>
                      </a:lnTo>
                      <a:lnTo>
                        <a:pt x="22" y="556"/>
                      </a:lnTo>
                      <a:lnTo>
                        <a:pt x="27" y="549"/>
                      </a:lnTo>
                      <a:lnTo>
                        <a:pt x="31" y="542"/>
                      </a:lnTo>
                      <a:lnTo>
                        <a:pt x="34" y="533"/>
                      </a:lnTo>
                      <a:lnTo>
                        <a:pt x="35" y="523"/>
                      </a:lnTo>
                      <a:lnTo>
                        <a:pt x="35" y="523"/>
                      </a:lnTo>
                      <a:lnTo>
                        <a:pt x="34" y="511"/>
                      </a:lnTo>
                      <a:lnTo>
                        <a:pt x="35" y="493"/>
                      </a:lnTo>
                      <a:lnTo>
                        <a:pt x="37" y="485"/>
                      </a:lnTo>
                      <a:lnTo>
                        <a:pt x="38" y="476"/>
                      </a:lnTo>
                      <a:lnTo>
                        <a:pt x="41" y="469"/>
                      </a:lnTo>
                      <a:lnTo>
                        <a:pt x="45" y="463"/>
                      </a:lnTo>
                      <a:lnTo>
                        <a:pt x="45" y="463"/>
                      </a:lnTo>
                      <a:lnTo>
                        <a:pt x="54" y="454"/>
                      </a:lnTo>
                      <a:lnTo>
                        <a:pt x="59" y="445"/>
                      </a:lnTo>
                      <a:lnTo>
                        <a:pt x="61" y="442"/>
                      </a:lnTo>
                      <a:lnTo>
                        <a:pt x="61" y="439"/>
                      </a:lnTo>
                      <a:lnTo>
                        <a:pt x="61" y="434"/>
                      </a:lnTo>
                      <a:lnTo>
                        <a:pt x="60" y="431"/>
                      </a:lnTo>
                      <a:lnTo>
                        <a:pt x="60" y="431"/>
                      </a:lnTo>
                      <a:lnTo>
                        <a:pt x="59" y="423"/>
                      </a:lnTo>
                      <a:lnTo>
                        <a:pt x="57" y="416"/>
                      </a:lnTo>
                      <a:lnTo>
                        <a:pt x="56" y="414"/>
                      </a:lnTo>
                      <a:lnTo>
                        <a:pt x="54" y="412"/>
                      </a:lnTo>
                      <a:lnTo>
                        <a:pt x="51" y="411"/>
                      </a:lnTo>
                      <a:lnTo>
                        <a:pt x="46" y="411"/>
                      </a:lnTo>
                      <a:lnTo>
                        <a:pt x="46" y="411"/>
                      </a:lnTo>
                      <a:lnTo>
                        <a:pt x="39" y="411"/>
                      </a:lnTo>
                      <a:lnTo>
                        <a:pt x="33" y="411"/>
                      </a:lnTo>
                      <a:lnTo>
                        <a:pt x="32" y="410"/>
                      </a:lnTo>
                      <a:lnTo>
                        <a:pt x="31" y="407"/>
                      </a:lnTo>
                      <a:lnTo>
                        <a:pt x="32" y="401"/>
                      </a:lnTo>
                      <a:lnTo>
                        <a:pt x="32" y="401"/>
                      </a:lnTo>
                      <a:lnTo>
                        <a:pt x="35" y="393"/>
                      </a:lnTo>
                      <a:lnTo>
                        <a:pt x="39" y="386"/>
                      </a:lnTo>
                      <a:lnTo>
                        <a:pt x="41" y="383"/>
                      </a:lnTo>
                      <a:lnTo>
                        <a:pt x="41" y="382"/>
                      </a:lnTo>
                      <a:lnTo>
                        <a:pt x="39" y="382"/>
                      </a:lnTo>
                      <a:lnTo>
                        <a:pt x="39" y="382"/>
                      </a:lnTo>
                      <a:lnTo>
                        <a:pt x="35" y="383"/>
                      </a:lnTo>
                      <a:lnTo>
                        <a:pt x="32" y="386"/>
                      </a:lnTo>
                      <a:lnTo>
                        <a:pt x="30" y="387"/>
                      </a:lnTo>
                      <a:lnTo>
                        <a:pt x="29" y="387"/>
                      </a:lnTo>
                      <a:lnTo>
                        <a:pt x="28" y="386"/>
                      </a:lnTo>
                      <a:lnTo>
                        <a:pt x="28" y="386"/>
                      </a:lnTo>
                      <a:lnTo>
                        <a:pt x="26" y="382"/>
                      </a:lnTo>
                      <a:lnTo>
                        <a:pt x="24" y="379"/>
                      </a:lnTo>
                      <a:lnTo>
                        <a:pt x="20" y="378"/>
                      </a:lnTo>
                      <a:lnTo>
                        <a:pt x="20" y="378"/>
                      </a:lnTo>
                      <a:lnTo>
                        <a:pt x="14" y="377"/>
                      </a:lnTo>
                      <a:lnTo>
                        <a:pt x="11" y="376"/>
                      </a:lnTo>
                      <a:lnTo>
                        <a:pt x="11" y="374"/>
                      </a:lnTo>
                      <a:lnTo>
                        <a:pt x="10" y="372"/>
                      </a:lnTo>
                      <a:lnTo>
                        <a:pt x="10" y="372"/>
                      </a:lnTo>
                      <a:lnTo>
                        <a:pt x="11" y="366"/>
                      </a:lnTo>
                      <a:lnTo>
                        <a:pt x="12" y="360"/>
                      </a:lnTo>
                      <a:lnTo>
                        <a:pt x="12" y="356"/>
                      </a:lnTo>
                      <a:lnTo>
                        <a:pt x="11" y="354"/>
                      </a:lnTo>
                      <a:lnTo>
                        <a:pt x="10" y="353"/>
                      </a:lnTo>
                      <a:lnTo>
                        <a:pt x="10" y="353"/>
                      </a:lnTo>
                      <a:lnTo>
                        <a:pt x="9" y="351"/>
                      </a:lnTo>
                      <a:lnTo>
                        <a:pt x="8" y="349"/>
                      </a:lnTo>
                      <a:lnTo>
                        <a:pt x="9" y="346"/>
                      </a:lnTo>
                      <a:lnTo>
                        <a:pt x="10" y="343"/>
                      </a:lnTo>
                      <a:lnTo>
                        <a:pt x="15" y="336"/>
                      </a:lnTo>
                      <a:lnTo>
                        <a:pt x="18" y="334"/>
                      </a:lnTo>
                      <a:lnTo>
                        <a:pt x="22" y="332"/>
                      </a:lnTo>
                      <a:lnTo>
                        <a:pt x="22" y="332"/>
                      </a:lnTo>
                      <a:lnTo>
                        <a:pt x="27" y="330"/>
                      </a:lnTo>
                      <a:lnTo>
                        <a:pt x="31" y="327"/>
                      </a:lnTo>
                      <a:lnTo>
                        <a:pt x="34" y="323"/>
                      </a:lnTo>
                      <a:lnTo>
                        <a:pt x="35" y="318"/>
                      </a:lnTo>
                      <a:lnTo>
                        <a:pt x="35" y="318"/>
                      </a:lnTo>
                      <a:lnTo>
                        <a:pt x="37" y="316"/>
                      </a:lnTo>
                      <a:lnTo>
                        <a:pt x="39" y="314"/>
                      </a:lnTo>
                      <a:lnTo>
                        <a:pt x="42" y="312"/>
                      </a:lnTo>
                      <a:lnTo>
                        <a:pt x="44" y="310"/>
                      </a:lnTo>
                      <a:lnTo>
                        <a:pt x="45" y="306"/>
                      </a:lnTo>
                      <a:lnTo>
                        <a:pt x="46" y="303"/>
                      </a:lnTo>
                      <a:lnTo>
                        <a:pt x="46" y="297"/>
                      </a:lnTo>
                      <a:lnTo>
                        <a:pt x="46" y="297"/>
                      </a:lnTo>
                      <a:lnTo>
                        <a:pt x="47" y="290"/>
                      </a:lnTo>
                      <a:lnTo>
                        <a:pt x="51" y="283"/>
                      </a:lnTo>
                      <a:lnTo>
                        <a:pt x="55" y="274"/>
                      </a:lnTo>
                      <a:lnTo>
                        <a:pt x="60" y="267"/>
                      </a:lnTo>
                      <a:lnTo>
                        <a:pt x="67" y="260"/>
                      </a:lnTo>
                      <a:lnTo>
                        <a:pt x="72" y="255"/>
                      </a:lnTo>
                      <a:lnTo>
                        <a:pt x="77" y="250"/>
                      </a:lnTo>
                      <a:lnTo>
                        <a:pt x="81" y="248"/>
                      </a:lnTo>
                      <a:lnTo>
                        <a:pt x="81" y="248"/>
                      </a:lnTo>
                      <a:lnTo>
                        <a:pt x="90" y="246"/>
                      </a:lnTo>
                      <a:lnTo>
                        <a:pt x="92" y="244"/>
                      </a:lnTo>
                      <a:lnTo>
                        <a:pt x="92" y="240"/>
                      </a:lnTo>
                      <a:lnTo>
                        <a:pt x="92" y="240"/>
                      </a:lnTo>
                      <a:lnTo>
                        <a:pt x="94" y="236"/>
                      </a:lnTo>
                      <a:lnTo>
                        <a:pt x="95" y="233"/>
                      </a:lnTo>
                      <a:lnTo>
                        <a:pt x="99" y="225"/>
                      </a:lnTo>
                      <a:lnTo>
                        <a:pt x="104" y="217"/>
                      </a:lnTo>
                      <a:lnTo>
                        <a:pt x="110" y="212"/>
                      </a:lnTo>
                      <a:lnTo>
                        <a:pt x="110" y="212"/>
                      </a:lnTo>
                      <a:lnTo>
                        <a:pt x="112" y="210"/>
                      </a:lnTo>
                      <a:lnTo>
                        <a:pt x="114" y="206"/>
                      </a:lnTo>
                      <a:lnTo>
                        <a:pt x="116" y="199"/>
                      </a:lnTo>
                      <a:lnTo>
                        <a:pt x="117" y="190"/>
                      </a:lnTo>
                      <a:lnTo>
                        <a:pt x="117" y="180"/>
                      </a:lnTo>
                      <a:lnTo>
                        <a:pt x="117" y="180"/>
                      </a:lnTo>
                      <a:lnTo>
                        <a:pt x="118" y="176"/>
                      </a:lnTo>
                      <a:lnTo>
                        <a:pt x="119" y="172"/>
                      </a:lnTo>
                      <a:lnTo>
                        <a:pt x="125" y="164"/>
                      </a:lnTo>
                      <a:lnTo>
                        <a:pt x="138" y="148"/>
                      </a:lnTo>
                      <a:lnTo>
                        <a:pt x="138" y="148"/>
                      </a:lnTo>
                      <a:lnTo>
                        <a:pt x="143" y="142"/>
                      </a:lnTo>
                      <a:lnTo>
                        <a:pt x="146" y="136"/>
                      </a:lnTo>
                      <a:lnTo>
                        <a:pt x="149" y="131"/>
                      </a:lnTo>
                      <a:lnTo>
                        <a:pt x="149" y="124"/>
                      </a:lnTo>
                      <a:lnTo>
                        <a:pt x="149" y="124"/>
                      </a:lnTo>
                      <a:lnTo>
                        <a:pt x="149" y="114"/>
                      </a:lnTo>
                      <a:lnTo>
                        <a:pt x="149" y="111"/>
                      </a:lnTo>
                      <a:lnTo>
                        <a:pt x="152" y="108"/>
                      </a:lnTo>
                      <a:lnTo>
                        <a:pt x="152" y="108"/>
                      </a:lnTo>
                      <a:lnTo>
                        <a:pt x="153" y="106"/>
                      </a:lnTo>
                      <a:lnTo>
                        <a:pt x="155" y="104"/>
                      </a:lnTo>
                      <a:lnTo>
                        <a:pt x="156" y="97"/>
                      </a:lnTo>
                      <a:lnTo>
                        <a:pt x="156" y="85"/>
                      </a:lnTo>
                      <a:lnTo>
                        <a:pt x="155" y="71"/>
                      </a:lnTo>
                      <a:lnTo>
                        <a:pt x="155" y="71"/>
                      </a:lnTo>
                      <a:lnTo>
                        <a:pt x="155" y="54"/>
                      </a:lnTo>
                      <a:lnTo>
                        <a:pt x="156" y="45"/>
                      </a:lnTo>
                      <a:lnTo>
                        <a:pt x="158" y="36"/>
                      </a:lnTo>
                      <a:lnTo>
                        <a:pt x="160" y="28"/>
                      </a:lnTo>
                      <a:lnTo>
                        <a:pt x="163" y="20"/>
                      </a:lnTo>
                      <a:lnTo>
                        <a:pt x="169" y="14"/>
                      </a:lnTo>
                      <a:lnTo>
                        <a:pt x="174" y="10"/>
                      </a:lnTo>
                      <a:lnTo>
                        <a:pt x="174" y="10"/>
                      </a:lnTo>
                      <a:lnTo>
                        <a:pt x="181" y="6"/>
                      </a:lnTo>
                      <a:lnTo>
                        <a:pt x="186" y="5"/>
                      </a:lnTo>
                      <a:lnTo>
                        <a:pt x="191" y="4"/>
                      </a:lnTo>
                      <a:lnTo>
                        <a:pt x="196" y="4"/>
                      </a:lnTo>
                      <a:lnTo>
                        <a:pt x="203" y="5"/>
                      </a:lnTo>
                      <a:lnTo>
                        <a:pt x="205" y="5"/>
                      </a:lnTo>
                      <a:lnTo>
                        <a:pt x="208" y="4"/>
                      </a:lnTo>
                      <a:lnTo>
                        <a:pt x="208" y="4"/>
                      </a:lnTo>
                      <a:lnTo>
                        <a:pt x="210" y="2"/>
                      </a:lnTo>
                      <a:lnTo>
                        <a:pt x="212" y="1"/>
                      </a:lnTo>
                      <a:lnTo>
                        <a:pt x="216" y="0"/>
                      </a:lnTo>
                      <a:lnTo>
                        <a:pt x="218" y="1"/>
                      </a:lnTo>
                      <a:lnTo>
                        <a:pt x="219" y="2"/>
                      </a:lnTo>
                      <a:lnTo>
                        <a:pt x="219" y="4"/>
                      </a:lnTo>
                      <a:lnTo>
                        <a:pt x="218" y="7"/>
                      </a:lnTo>
                      <a:lnTo>
                        <a:pt x="218" y="7"/>
                      </a:lnTo>
                      <a:lnTo>
                        <a:pt x="211" y="18"/>
                      </a:lnTo>
                      <a:lnTo>
                        <a:pt x="210" y="22"/>
                      </a:lnTo>
                      <a:lnTo>
                        <a:pt x="209" y="29"/>
                      </a:lnTo>
                      <a:lnTo>
                        <a:pt x="209" y="29"/>
                      </a:lnTo>
                      <a:lnTo>
                        <a:pt x="210" y="33"/>
                      </a:lnTo>
                      <a:lnTo>
                        <a:pt x="211" y="34"/>
                      </a:lnTo>
                      <a:lnTo>
                        <a:pt x="213" y="35"/>
                      </a:lnTo>
                      <a:lnTo>
                        <a:pt x="217" y="36"/>
                      </a:lnTo>
                      <a:lnTo>
                        <a:pt x="224" y="36"/>
                      </a:lnTo>
                      <a:lnTo>
                        <a:pt x="224" y="36"/>
                      </a:lnTo>
                      <a:lnTo>
                        <a:pt x="233" y="37"/>
                      </a:lnTo>
                      <a:lnTo>
                        <a:pt x="242" y="39"/>
                      </a:lnTo>
                      <a:lnTo>
                        <a:pt x="249" y="41"/>
                      </a:lnTo>
                      <a:lnTo>
                        <a:pt x="252" y="42"/>
                      </a:lnTo>
                      <a:lnTo>
                        <a:pt x="254" y="44"/>
                      </a:lnTo>
                      <a:lnTo>
                        <a:pt x="254" y="44"/>
                      </a:lnTo>
                      <a:lnTo>
                        <a:pt x="259" y="49"/>
                      </a:lnTo>
                      <a:lnTo>
                        <a:pt x="267" y="55"/>
                      </a:lnTo>
                      <a:lnTo>
                        <a:pt x="271" y="57"/>
                      </a:lnTo>
                      <a:lnTo>
                        <a:pt x="274" y="58"/>
                      </a:lnTo>
                      <a:lnTo>
                        <a:pt x="278" y="58"/>
                      </a:lnTo>
                      <a:lnTo>
                        <a:pt x="283" y="57"/>
                      </a:lnTo>
                      <a:lnTo>
                        <a:pt x="283" y="57"/>
                      </a:lnTo>
                      <a:lnTo>
                        <a:pt x="298" y="47"/>
                      </a:lnTo>
                      <a:lnTo>
                        <a:pt x="306" y="44"/>
                      </a:lnTo>
                      <a:lnTo>
                        <a:pt x="310" y="44"/>
                      </a:lnTo>
                      <a:lnTo>
                        <a:pt x="313" y="44"/>
                      </a:lnTo>
                      <a:lnTo>
                        <a:pt x="313" y="44"/>
                      </a:lnTo>
                      <a:lnTo>
                        <a:pt x="326" y="50"/>
                      </a:lnTo>
                      <a:lnTo>
                        <a:pt x="331" y="53"/>
                      </a:lnTo>
                      <a:lnTo>
                        <a:pt x="338" y="54"/>
                      </a:lnTo>
                      <a:lnTo>
                        <a:pt x="338" y="54"/>
                      </a:lnTo>
                      <a:lnTo>
                        <a:pt x="343" y="54"/>
                      </a:lnTo>
                      <a:lnTo>
                        <a:pt x="347" y="55"/>
                      </a:lnTo>
                      <a:lnTo>
                        <a:pt x="351" y="58"/>
                      </a:lnTo>
                      <a:lnTo>
                        <a:pt x="352" y="63"/>
                      </a:lnTo>
                      <a:lnTo>
                        <a:pt x="352" y="63"/>
                      </a:lnTo>
                      <a:lnTo>
                        <a:pt x="351" y="70"/>
                      </a:lnTo>
                      <a:lnTo>
                        <a:pt x="349" y="77"/>
                      </a:lnTo>
                      <a:lnTo>
                        <a:pt x="349" y="82"/>
                      </a:lnTo>
                      <a:lnTo>
                        <a:pt x="349" y="85"/>
                      </a:lnTo>
                      <a:lnTo>
                        <a:pt x="351" y="88"/>
                      </a:lnTo>
                      <a:lnTo>
                        <a:pt x="353" y="90"/>
                      </a:lnTo>
                      <a:lnTo>
                        <a:pt x="353" y="90"/>
                      </a:lnTo>
                      <a:lnTo>
                        <a:pt x="359" y="94"/>
                      </a:lnTo>
                      <a:lnTo>
                        <a:pt x="366" y="101"/>
                      </a:lnTo>
                      <a:lnTo>
                        <a:pt x="368" y="104"/>
                      </a:lnTo>
                      <a:lnTo>
                        <a:pt x="370" y="107"/>
                      </a:lnTo>
                      <a:lnTo>
                        <a:pt x="370" y="110"/>
                      </a:lnTo>
                      <a:lnTo>
                        <a:pt x="369" y="112"/>
                      </a:lnTo>
                      <a:lnTo>
                        <a:pt x="369" y="112"/>
                      </a:lnTo>
                      <a:lnTo>
                        <a:pt x="364" y="115"/>
                      </a:lnTo>
                      <a:lnTo>
                        <a:pt x="357" y="117"/>
                      </a:lnTo>
                      <a:lnTo>
                        <a:pt x="341" y="120"/>
                      </a:lnTo>
                      <a:lnTo>
                        <a:pt x="341" y="120"/>
                      </a:lnTo>
                      <a:lnTo>
                        <a:pt x="337" y="122"/>
                      </a:lnTo>
                      <a:lnTo>
                        <a:pt x="333" y="127"/>
                      </a:lnTo>
                      <a:lnTo>
                        <a:pt x="325" y="136"/>
                      </a:lnTo>
                      <a:lnTo>
                        <a:pt x="317" y="145"/>
                      </a:lnTo>
                      <a:lnTo>
                        <a:pt x="314" y="148"/>
                      </a:lnTo>
                      <a:lnTo>
                        <a:pt x="310" y="149"/>
                      </a:lnTo>
                      <a:lnTo>
                        <a:pt x="310" y="149"/>
                      </a:lnTo>
                      <a:lnTo>
                        <a:pt x="304" y="149"/>
                      </a:lnTo>
                      <a:lnTo>
                        <a:pt x="301" y="151"/>
                      </a:lnTo>
                      <a:lnTo>
                        <a:pt x="300" y="153"/>
                      </a:lnTo>
                      <a:lnTo>
                        <a:pt x="300" y="154"/>
                      </a:lnTo>
                      <a:lnTo>
                        <a:pt x="301" y="159"/>
                      </a:lnTo>
                      <a:lnTo>
                        <a:pt x="301" y="159"/>
                      </a:lnTo>
                      <a:lnTo>
                        <a:pt x="302" y="167"/>
                      </a:lnTo>
                      <a:lnTo>
                        <a:pt x="301" y="176"/>
                      </a:lnTo>
                      <a:lnTo>
                        <a:pt x="299" y="187"/>
                      </a:lnTo>
                      <a:lnTo>
                        <a:pt x="295" y="197"/>
                      </a:lnTo>
                      <a:lnTo>
                        <a:pt x="295" y="197"/>
                      </a:lnTo>
                      <a:lnTo>
                        <a:pt x="291" y="206"/>
                      </a:lnTo>
                      <a:lnTo>
                        <a:pt x="289" y="215"/>
                      </a:lnTo>
                      <a:lnTo>
                        <a:pt x="287" y="223"/>
                      </a:lnTo>
                      <a:lnTo>
                        <a:pt x="287" y="230"/>
                      </a:lnTo>
                      <a:lnTo>
                        <a:pt x="287" y="230"/>
                      </a:lnTo>
                      <a:lnTo>
                        <a:pt x="287" y="235"/>
                      </a:lnTo>
                      <a:lnTo>
                        <a:pt x="285" y="239"/>
                      </a:lnTo>
                      <a:lnTo>
                        <a:pt x="282" y="241"/>
                      </a:lnTo>
                      <a:lnTo>
                        <a:pt x="277" y="242"/>
                      </a:lnTo>
                      <a:lnTo>
                        <a:pt x="277" y="242"/>
                      </a:lnTo>
                      <a:lnTo>
                        <a:pt x="273" y="244"/>
                      </a:lnTo>
                      <a:lnTo>
                        <a:pt x="272" y="245"/>
                      </a:lnTo>
                      <a:lnTo>
                        <a:pt x="271" y="247"/>
                      </a:lnTo>
                      <a:lnTo>
                        <a:pt x="269" y="255"/>
                      </a:lnTo>
                      <a:lnTo>
                        <a:pt x="269" y="269"/>
                      </a:lnTo>
                      <a:lnTo>
                        <a:pt x="269" y="269"/>
                      </a:lnTo>
                      <a:lnTo>
                        <a:pt x="268" y="276"/>
                      </a:lnTo>
                      <a:lnTo>
                        <a:pt x="267" y="284"/>
                      </a:lnTo>
                      <a:lnTo>
                        <a:pt x="264" y="291"/>
                      </a:lnTo>
                      <a:lnTo>
                        <a:pt x="262" y="297"/>
                      </a:lnTo>
                      <a:lnTo>
                        <a:pt x="259" y="302"/>
                      </a:lnTo>
                      <a:lnTo>
                        <a:pt x="256" y="305"/>
                      </a:lnTo>
                      <a:lnTo>
                        <a:pt x="252" y="307"/>
                      </a:lnTo>
                      <a:lnTo>
                        <a:pt x="247" y="308"/>
                      </a:lnTo>
                      <a:lnTo>
                        <a:pt x="247" y="308"/>
                      </a:lnTo>
                      <a:lnTo>
                        <a:pt x="238" y="310"/>
                      </a:lnTo>
                      <a:lnTo>
                        <a:pt x="230" y="308"/>
                      </a:lnTo>
                      <a:lnTo>
                        <a:pt x="223" y="307"/>
                      </a:lnTo>
                      <a:lnTo>
                        <a:pt x="217" y="304"/>
                      </a:lnTo>
                      <a:lnTo>
                        <a:pt x="217" y="304"/>
                      </a:lnTo>
                      <a:lnTo>
                        <a:pt x="213" y="302"/>
                      </a:lnTo>
                      <a:lnTo>
                        <a:pt x="211" y="301"/>
                      </a:lnTo>
                      <a:lnTo>
                        <a:pt x="210" y="301"/>
                      </a:lnTo>
                      <a:lnTo>
                        <a:pt x="209" y="302"/>
                      </a:lnTo>
                      <a:lnTo>
                        <a:pt x="209" y="307"/>
                      </a:lnTo>
                      <a:lnTo>
                        <a:pt x="209" y="307"/>
                      </a:lnTo>
                      <a:lnTo>
                        <a:pt x="210" y="316"/>
                      </a:lnTo>
                      <a:lnTo>
                        <a:pt x="212" y="326"/>
                      </a:lnTo>
                      <a:lnTo>
                        <a:pt x="218" y="353"/>
                      </a:lnTo>
                      <a:lnTo>
                        <a:pt x="218" y="353"/>
                      </a:lnTo>
                      <a:lnTo>
                        <a:pt x="220" y="361"/>
                      </a:lnTo>
                      <a:lnTo>
                        <a:pt x="223" y="368"/>
                      </a:lnTo>
                      <a:lnTo>
                        <a:pt x="228" y="376"/>
                      </a:lnTo>
                      <a:lnTo>
                        <a:pt x="232" y="383"/>
                      </a:lnTo>
                      <a:lnTo>
                        <a:pt x="232" y="385"/>
                      </a:lnTo>
                      <a:lnTo>
                        <a:pt x="231" y="387"/>
                      </a:lnTo>
                      <a:lnTo>
                        <a:pt x="231" y="387"/>
                      </a:lnTo>
                      <a:lnTo>
                        <a:pt x="223" y="400"/>
                      </a:lnTo>
                      <a:lnTo>
                        <a:pt x="216" y="408"/>
                      </a:lnTo>
                      <a:lnTo>
                        <a:pt x="209" y="417"/>
                      </a:lnTo>
                      <a:lnTo>
                        <a:pt x="209" y="417"/>
                      </a:lnTo>
                      <a:lnTo>
                        <a:pt x="201" y="425"/>
                      </a:lnTo>
                      <a:lnTo>
                        <a:pt x="198" y="429"/>
                      </a:lnTo>
                      <a:lnTo>
                        <a:pt x="196" y="433"/>
                      </a:lnTo>
                      <a:lnTo>
                        <a:pt x="196" y="441"/>
                      </a:lnTo>
                      <a:lnTo>
                        <a:pt x="196" y="441"/>
                      </a:lnTo>
                      <a:lnTo>
                        <a:pt x="195" y="465"/>
                      </a:lnTo>
                      <a:lnTo>
                        <a:pt x="196" y="477"/>
                      </a:lnTo>
                      <a:lnTo>
                        <a:pt x="197" y="482"/>
                      </a:lnTo>
                      <a:lnTo>
                        <a:pt x="199" y="485"/>
                      </a:lnTo>
                      <a:lnTo>
                        <a:pt x="199" y="485"/>
                      </a:lnTo>
                      <a:lnTo>
                        <a:pt x="202" y="489"/>
                      </a:lnTo>
                      <a:lnTo>
                        <a:pt x="204" y="492"/>
                      </a:lnTo>
                      <a:lnTo>
                        <a:pt x="204" y="493"/>
                      </a:lnTo>
                      <a:lnTo>
                        <a:pt x="204" y="496"/>
                      </a:lnTo>
                      <a:lnTo>
                        <a:pt x="200" y="499"/>
                      </a:lnTo>
                      <a:lnTo>
                        <a:pt x="200" y="499"/>
                      </a:lnTo>
                      <a:lnTo>
                        <a:pt x="190" y="503"/>
                      </a:lnTo>
                      <a:lnTo>
                        <a:pt x="184" y="508"/>
                      </a:lnTo>
                      <a:lnTo>
                        <a:pt x="173" y="518"/>
                      </a:lnTo>
                      <a:lnTo>
                        <a:pt x="173" y="518"/>
                      </a:lnTo>
                      <a:lnTo>
                        <a:pt x="160" y="530"/>
                      </a:lnTo>
                      <a:lnTo>
                        <a:pt x="156" y="536"/>
                      </a:lnTo>
                      <a:lnTo>
                        <a:pt x="152" y="542"/>
                      </a:lnTo>
                      <a:lnTo>
                        <a:pt x="148" y="547"/>
                      </a:lnTo>
                      <a:lnTo>
                        <a:pt x="146" y="554"/>
                      </a:lnTo>
                      <a:lnTo>
                        <a:pt x="145" y="559"/>
                      </a:lnTo>
                      <a:lnTo>
                        <a:pt x="145" y="565"/>
                      </a:lnTo>
                      <a:lnTo>
                        <a:pt x="145" y="565"/>
                      </a:lnTo>
                      <a:lnTo>
                        <a:pt x="145" y="577"/>
                      </a:lnTo>
                      <a:lnTo>
                        <a:pt x="144" y="587"/>
                      </a:lnTo>
                      <a:lnTo>
                        <a:pt x="142" y="591"/>
                      </a:lnTo>
                      <a:lnTo>
                        <a:pt x="140" y="594"/>
                      </a:lnTo>
                      <a:lnTo>
                        <a:pt x="138" y="597"/>
                      </a:lnTo>
                      <a:lnTo>
                        <a:pt x="134" y="598"/>
                      </a:lnTo>
                      <a:lnTo>
                        <a:pt x="134" y="598"/>
                      </a:lnTo>
                      <a:lnTo>
                        <a:pt x="129" y="599"/>
                      </a:lnTo>
                      <a:lnTo>
                        <a:pt x="126" y="599"/>
                      </a:lnTo>
                      <a:lnTo>
                        <a:pt x="123" y="599"/>
                      </a:lnTo>
                      <a:lnTo>
                        <a:pt x="119" y="601"/>
                      </a:lnTo>
                      <a:lnTo>
                        <a:pt x="119" y="601"/>
                      </a:lnTo>
                      <a:lnTo>
                        <a:pt x="116" y="603"/>
                      </a:lnTo>
                      <a:lnTo>
                        <a:pt x="113" y="604"/>
                      </a:lnTo>
                      <a:lnTo>
                        <a:pt x="109" y="604"/>
                      </a:lnTo>
                      <a:lnTo>
                        <a:pt x="103" y="602"/>
                      </a:lnTo>
                      <a:lnTo>
                        <a:pt x="103" y="602"/>
                      </a:lnTo>
                      <a:lnTo>
                        <a:pt x="98" y="601"/>
                      </a:lnTo>
                      <a:lnTo>
                        <a:pt x="92" y="600"/>
                      </a:lnTo>
                      <a:lnTo>
                        <a:pt x="86" y="598"/>
                      </a:lnTo>
                      <a:lnTo>
                        <a:pt x="81" y="593"/>
                      </a:lnTo>
                      <a:lnTo>
                        <a:pt x="81" y="593"/>
                      </a:lnTo>
                      <a:lnTo>
                        <a:pt x="72" y="584"/>
                      </a:lnTo>
                      <a:lnTo>
                        <a:pt x="68" y="582"/>
                      </a:lnTo>
                      <a:lnTo>
                        <a:pt x="62" y="582"/>
                      </a:lnTo>
                      <a:lnTo>
                        <a:pt x="62" y="582"/>
                      </a:lnTo>
                      <a:lnTo>
                        <a:pt x="51" y="580"/>
                      </a:lnTo>
                      <a:lnTo>
                        <a:pt x="48" y="579"/>
                      </a:lnTo>
                      <a:lnTo>
                        <a:pt x="47" y="577"/>
                      </a:lnTo>
                      <a:lnTo>
                        <a:pt x="47" y="577"/>
                      </a:lnTo>
                      <a:lnTo>
                        <a:pt x="46" y="575"/>
                      </a:lnTo>
                      <a:lnTo>
                        <a:pt x="44" y="573"/>
                      </a:lnTo>
                      <a:lnTo>
                        <a:pt x="41" y="573"/>
                      </a:lnTo>
                      <a:lnTo>
                        <a:pt x="35" y="572"/>
                      </a:lnTo>
                      <a:lnTo>
                        <a:pt x="35" y="572"/>
                      </a:lnTo>
                      <a:lnTo>
                        <a:pt x="23" y="573"/>
                      </a:lnTo>
                      <a:lnTo>
                        <a:pt x="15" y="574"/>
                      </a:lnTo>
                      <a:lnTo>
                        <a:pt x="15" y="574"/>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94" name="Freeform 128"/>
                <p:cNvSpPr/>
                <p:nvPr/>
              </p:nvSpPr>
              <p:spPr bwMode="auto">
                <a:xfrm>
                  <a:off x="3222" y="3236"/>
                  <a:ext cx="1071" cy="958"/>
                </a:xfrm>
                <a:custGeom>
                  <a:avLst/>
                  <a:gdLst>
                    <a:gd name="T0" fmla="*/ 103 w 1071"/>
                    <a:gd name="T1" fmla="*/ 925 h 958"/>
                    <a:gd name="T2" fmla="*/ 95 w 1071"/>
                    <a:gd name="T3" fmla="*/ 883 h 958"/>
                    <a:gd name="T4" fmla="*/ 91 w 1071"/>
                    <a:gd name="T5" fmla="*/ 841 h 958"/>
                    <a:gd name="T6" fmla="*/ 16 w 1071"/>
                    <a:gd name="T7" fmla="*/ 779 h 958"/>
                    <a:gd name="T8" fmla="*/ 4 w 1071"/>
                    <a:gd name="T9" fmla="*/ 738 h 958"/>
                    <a:gd name="T10" fmla="*/ 65 w 1071"/>
                    <a:gd name="T11" fmla="*/ 677 h 958"/>
                    <a:gd name="T12" fmla="*/ 56 w 1071"/>
                    <a:gd name="T13" fmla="*/ 613 h 958"/>
                    <a:gd name="T14" fmla="*/ 85 w 1071"/>
                    <a:gd name="T15" fmla="*/ 554 h 958"/>
                    <a:gd name="T16" fmla="*/ 73 w 1071"/>
                    <a:gd name="T17" fmla="*/ 496 h 958"/>
                    <a:gd name="T18" fmla="*/ 125 w 1071"/>
                    <a:gd name="T19" fmla="*/ 453 h 958"/>
                    <a:gd name="T20" fmla="*/ 144 w 1071"/>
                    <a:gd name="T21" fmla="*/ 413 h 958"/>
                    <a:gd name="T22" fmla="*/ 161 w 1071"/>
                    <a:gd name="T23" fmla="*/ 340 h 958"/>
                    <a:gd name="T24" fmla="*/ 229 w 1071"/>
                    <a:gd name="T25" fmla="*/ 296 h 958"/>
                    <a:gd name="T26" fmla="*/ 210 w 1071"/>
                    <a:gd name="T27" fmla="*/ 243 h 958"/>
                    <a:gd name="T28" fmla="*/ 161 w 1071"/>
                    <a:gd name="T29" fmla="*/ 213 h 958"/>
                    <a:gd name="T30" fmla="*/ 122 w 1071"/>
                    <a:gd name="T31" fmla="*/ 226 h 958"/>
                    <a:gd name="T32" fmla="*/ 74 w 1071"/>
                    <a:gd name="T33" fmla="*/ 211 h 958"/>
                    <a:gd name="T34" fmla="*/ 74 w 1071"/>
                    <a:gd name="T35" fmla="*/ 178 h 958"/>
                    <a:gd name="T36" fmla="*/ 20 w 1071"/>
                    <a:gd name="T37" fmla="*/ 173 h 958"/>
                    <a:gd name="T38" fmla="*/ 14 w 1071"/>
                    <a:gd name="T39" fmla="*/ 89 h 958"/>
                    <a:gd name="T40" fmla="*/ 5 w 1071"/>
                    <a:gd name="T41" fmla="*/ 39 h 958"/>
                    <a:gd name="T42" fmla="*/ 30 w 1071"/>
                    <a:gd name="T43" fmla="*/ 29 h 958"/>
                    <a:gd name="T44" fmla="*/ 89 w 1071"/>
                    <a:gd name="T45" fmla="*/ 40 h 958"/>
                    <a:gd name="T46" fmla="*/ 100 w 1071"/>
                    <a:gd name="T47" fmla="*/ 10 h 958"/>
                    <a:gd name="T48" fmla="*/ 173 w 1071"/>
                    <a:gd name="T49" fmla="*/ 21 h 958"/>
                    <a:gd name="T50" fmla="*/ 298 w 1071"/>
                    <a:gd name="T51" fmla="*/ 64 h 958"/>
                    <a:gd name="T52" fmla="*/ 321 w 1071"/>
                    <a:gd name="T53" fmla="*/ 65 h 958"/>
                    <a:gd name="T54" fmla="*/ 393 w 1071"/>
                    <a:gd name="T55" fmla="*/ 98 h 958"/>
                    <a:gd name="T56" fmla="*/ 482 w 1071"/>
                    <a:gd name="T57" fmla="*/ 105 h 958"/>
                    <a:gd name="T58" fmla="*/ 528 w 1071"/>
                    <a:gd name="T59" fmla="*/ 131 h 958"/>
                    <a:gd name="T60" fmla="*/ 606 w 1071"/>
                    <a:gd name="T61" fmla="*/ 146 h 958"/>
                    <a:gd name="T62" fmla="*/ 670 w 1071"/>
                    <a:gd name="T63" fmla="*/ 168 h 958"/>
                    <a:gd name="T64" fmla="*/ 695 w 1071"/>
                    <a:gd name="T65" fmla="*/ 200 h 958"/>
                    <a:gd name="T66" fmla="*/ 735 w 1071"/>
                    <a:gd name="T67" fmla="*/ 234 h 958"/>
                    <a:gd name="T68" fmla="*/ 771 w 1071"/>
                    <a:gd name="T69" fmla="*/ 246 h 958"/>
                    <a:gd name="T70" fmla="*/ 856 w 1071"/>
                    <a:gd name="T71" fmla="*/ 253 h 958"/>
                    <a:gd name="T72" fmla="*/ 913 w 1071"/>
                    <a:gd name="T73" fmla="*/ 271 h 958"/>
                    <a:gd name="T74" fmla="*/ 958 w 1071"/>
                    <a:gd name="T75" fmla="*/ 308 h 958"/>
                    <a:gd name="T76" fmla="*/ 993 w 1071"/>
                    <a:gd name="T77" fmla="*/ 314 h 958"/>
                    <a:gd name="T78" fmla="*/ 1033 w 1071"/>
                    <a:gd name="T79" fmla="*/ 314 h 958"/>
                    <a:gd name="T80" fmla="*/ 1071 w 1071"/>
                    <a:gd name="T81" fmla="*/ 327 h 958"/>
                    <a:gd name="T82" fmla="*/ 1050 w 1071"/>
                    <a:gd name="T83" fmla="*/ 382 h 958"/>
                    <a:gd name="T84" fmla="*/ 943 w 1071"/>
                    <a:gd name="T85" fmla="*/ 435 h 958"/>
                    <a:gd name="T86" fmla="*/ 822 w 1071"/>
                    <a:gd name="T87" fmla="*/ 474 h 958"/>
                    <a:gd name="T88" fmla="*/ 824 w 1071"/>
                    <a:gd name="T89" fmla="*/ 500 h 958"/>
                    <a:gd name="T90" fmla="*/ 752 w 1071"/>
                    <a:gd name="T91" fmla="*/ 560 h 958"/>
                    <a:gd name="T92" fmla="*/ 708 w 1071"/>
                    <a:gd name="T93" fmla="*/ 622 h 958"/>
                    <a:gd name="T94" fmla="*/ 738 w 1071"/>
                    <a:gd name="T95" fmla="*/ 714 h 958"/>
                    <a:gd name="T96" fmla="*/ 699 w 1071"/>
                    <a:gd name="T97" fmla="*/ 747 h 958"/>
                    <a:gd name="T98" fmla="*/ 647 w 1071"/>
                    <a:gd name="T99" fmla="*/ 794 h 958"/>
                    <a:gd name="T100" fmla="*/ 621 w 1071"/>
                    <a:gd name="T101" fmla="*/ 846 h 958"/>
                    <a:gd name="T102" fmla="*/ 510 w 1071"/>
                    <a:gd name="T103" fmla="*/ 900 h 958"/>
                    <a:gd name="T104" fmla="*/ 470 w 1071"/>
                    <a:gd name="T105" fmla="*/ 918 h 958"/>
                    <a:gd name="T106" fmla="*/ 432 w 1071"/>
                    <a:gd name="T107" fmla="*/ 918 h 958"/>
                    <a:gd name="T108" fmla="*/ 359 w 1071"/>
                    <a:gd name="T109" fmla="*/ 907 h 958"/>
                    <a:gd name="T110" fmla="*/ 263 w 1071"/>
                    <a:gd name="T111" fmla="*/ 897 h 958"/>
                    <a:gd name="T112" fmla="*/ 193 w 1071"/>
                    <a:gd name="T113" fmla="*/ 913 h 958"/>
                    <a:gd name="T114" fmla="*/ 155 w 1071"/>
                    <a:gd name="T115" fmla="*/ 942 h 958"/>
                    <a:gd name="T116" fmla="*/ 142 w 1071"/>
                    <a:gd name="T117" fmla="*/ 958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71" h="958">
                      <a:moveTo>
                        <a:pt x="142" y="958"/>
                      </a:moveTo>
                      <a:lnTo>
                        <a:pt x="142" y="958"/>
                      </a:lnTo>
                      <a:lnTo>
                        <a:pt x="138" y="954"/>
                      </a:lnTo>
                      <a:lnTo>
                        <a:pt x="132" y="943"/>
                      </a:lnTo>
                      <a:lnTo>
                        <a:pt x="127" y="938"/>
                      </a:lnTo>
                      <a:lnTo>
                        <a:pt x="122" y="933"/>
                      </a:lnTo>
                      <a:lnTo>
                        <a:pt x="118" y="930"/>
                      </a:lnTo>
                      <a:lnTo>
                        <a:pt x="114" y="928"/>
                      </a:lnTo>
                      <a:lnTo>
                        <a:pt x="114" y="928"/>
                      </a:lnTo>
                      <a:lnTo>
                        <a:pt x="109" y="928"/>
                      </a:lnTo>
                      <a:lnTo>
                        <a:pt x="106" y="927"/>
                      </a:lnTo>
                      <a:lnTo>
                        <a:pt x="103" y="925"/>
                      </a:lnTo>
                      <a:lnTo>
                        <a:pt x="101" y="923"/>
                      </a:lnTo>
                      <a:lnTo>
                        <a:pt x="99" y="920"/>
                      </a:lnTo>
                      <a:lnTo>
                        <a:pt x="98" y="916"/>
                      </a:lnTo>
                      <a:lnTo>
                        <a:pt x="98" y="913"/>
                      </a:lnTo>
                      <a:lnTo>
                        <a:pt x="98" y="909"/>
                      </a:lnTo>
                      <a:lnTo>
                        <a:pt x="98" y="909"/>
                      </a:lnTo>
                      <a:lnTo>
                        <a:pt x="99" y="902"/>
                      </a:lnTo>
                      <a:lnTo>
                        <a:pt x="100" y="897"/>
                      </a:lnTo>
                      <a:lnTo>
                        <a:pt x="100" y="895"/>
                      </a:lnTo>
                      <a:lnTo>
                        <a:pt x="100" y="892"/>
                      </a:lnTo>
                      <a:lnTo>
                        <a:pt x="95" y="883"/>
                      </a:lnTo>
                      <a:lnTo>
                        <a:pt x="95" y="883"/>
                      </a:lnTo>
                      <a:lnTo>
                        <a:pt x="89" y="874"/>
                      </a:lnTo>
                      <a:lnTo>
                        <a:pt x="85" y="868"/>
                      </a:lnTo>
                      <a:lnTo>
                        <a:pt x="84" y="866"/>
                      </a:lnTo>
                      <a:lnTo>
                        <a:pt x="84" y="863"/>
                      </a:lnTo>
                      <a:lnTo>
                        <a:pt x="85" y="859"/>
                      </a:lnTo>
                      <a:lnTo>
                        <a:pt x="86" y="856"/>
                      </a:lnTo>
                      <a:lnTo>
                        <a:pt x="86" y="856"/>
                      </a:lnTo>
                      <a:lnTo>
                        <a:pt x="90" y="851"/>
                      </a:lnTo>
                      <a:lnTo>
                        <a:pt x="91" y="849"/>
                      </a:lnTo>
                      <a:lnTo>
                        <a:pt x="92" y="846"/>
                      </a:lnTo>
                      <a:lnTo>
                        <a:pt x="92" y="844"/>
                      </a:lnTo>
                      <a:lnTo>
                        <a:pt x="91" y="841"/>
                      </a:lnTo>
                      <a:lnTo>
                        <a:pt x="86" y="831"/>
                      </a:lnTo>
                      <a:lnTo>
                        <a:pt x="86" y="831"/>
                      </a:lnTo>
                      <a:lnTo>
                        <a:pt x="76" y="816"/>
                      </a:lnTo>
                      <a:lnTo>
                        <a:pt x="70" y="808"/>
                      </a:lnTo>
                      <a:lnTo>
                        <a:pt x="63" y="799"/>
                      </a:lnTo>
                      <a:lnTo>
                        <a:pt x="56" y="792"/>
                      </a:lnTo>
                      <a:lnTo>
                        <a:pt x="48" y="785"/>
                      </a:lnTo>
                      <a:lnTo>
                        <a:pt x="41" y="781"/>
                      </a:lnTo>
                      <a:lnTo>
                        <a:pt x="36" y="780"/>
                      </a:lnTo>
                      <a:lnTo>
                        <a:pt x="31" y="780"/>
                      </a:lnTo>
                      <a:lnTo>
                        <a:pt x="31" y="780"/>
                      </a:lnTo>
                      <a:lnTo>
                        <a:pt x="16" y="779"/>
                      </a:lnTo>
                      <a:lnTo>
                        <a:pt x="6" y="777"/>
                      </a:lnTo>
                      <a:lnTo>
                        <a:pt x="2" y="775"/>
                      </a:lnTo>
                      <a:lnTo>
                        <a:pt x="1" y="773"/>
                      </a:lnTo>
                      <a:lnTo>
                        <a:pt x="0" y="770"/>
                      </a:lnTo>
                      <a:lnTo>
                        <a:pt x="1" y="767"/>
                      </a:lnTo>
                      <a:lnTo>
                        <a:pt x="1" y="767"/>
                      </a:lnTo>
                      <a:lnTo>
                        <a:pt x="3" y="760"/>
                      </a:lnTo>
                      <a:lnTo>
                        <a:pt x="4" y="754"/>
                      </a:lnTo>
                      <a:lnTo>
                        <a:pt x="5" y="749"/>
                      </a:lnTo>
                      <a:lnTo>
                        <a:pt x="4" y="741"/>
                      </a:lnTo>
                      <a:lnTo>
                        <a:pt x="4" y="741"/>
                      </a:lnTo>
                      <a:lnTo>
                        <a:pt x="4" y="738"/>
                      </a:lnTo>
                      <a:lnTo>
                        <a:pt x="6" y="732"/>
                      </a:lnTo>
                      <a:lnTo>
                        <a:pt x="9" y="727"/>
                      </a:lnTo>
                      <a:lnTo>
                        <a:pt x="13" y="722"/>
                      </a:lnTo>
                      <a:lnTo>
                        <a:pt x="23" y="711"/>
                      </a:lnTo>
                      <a:lnTo>
                        <a:pt x="34" y="701"/>
                      </a:lnTo>
                      <a:lnTo>
                        <a:pt x="34" y="701"/>
                      </a:lnTo>
                      <a:lnTo>
                        <a:pt x="45" y="694"/>
                      </a:lnTo>
                      <a:lnTo>
                        <a:pt x="56" y="687"/>
                      </a:lnTo>
                      <a:lnTo>
                        <a:pt x="60" y="685"/>
                      </a:lnTo>
                      <a:lnTo>
                        <a:pt x="63" y="682"/>
                      </a:lnTo>
                      <a:lnTo>
                        <a:pt x="65" y="680"/>
                      </a:lnTo>
                      <a:lnTo>
                        <a:pt x="65" y="677"/>
                      </a:lnTo>
                      <a:lnTo>
                        <a:pt x="65" y="677"/>
                      </a:lnTo>
                      <a:lnTo>
                        <a:pt x="65" y="672"/>
                      </a:lnTo>
                      <a:lnTo>
                        <a:pt x="63" y="669"/>
                      </a:lnTo>
                      <a:lnTo>
                        <a:pt x="58" y="660"/>
                      </a:lnTo>
                      <a:lnTo>
                        <a:pt x="51" y="652"/>
                      </a:lnTo>
                      <a:lnTo>
                        <a:pt x="49" y="646"/>
                      </a:lnTo>
                      <a:lnTo>
                        <a:pt x="48" y="641"/>
                      </a:lnTo>
                      <a:lnTo>
                        <a:pt x="48" y="641"/>
                      </a:lnTo>
                      <a:lnTo>
                        <a:pt x="48" y="635"/>
                      </a:lnTo>
                      <a:lnTo>
                        <a:pt x="49" y="627"/>
                      </a:lnTo>
                      <a:lnTo>
                        <a:pt x="52" y="621"/>
                      </a:lnTo>
                      <a:lnTo>
                        <a:pt x="56" y="613"/>
                      </a:lnTo>
                      <a:lnTo>
                        <a:pt x="61" y="606"/>
                      </a:lnTo>
                      <a:lnTo>
                        <a:pt x="65" y="598"/>
                      </a:lnTo>
                      <a:lnTo>
                        <a:pt x="72" y="592"/>
                      </a:lnTo>
                      <a:lnTo>
                        <a:pt x="77" y="585"/>
                      </a:lnTo>
                      <a:lnTo>
                        <a:pt x="77" y="585"/>
                      </a:lnTo>
                      <a:lnTo>
                        <a:pt x="87" y="577"/>
                      </a:lnTo>
                      <a:lnTo>
                        <a:pt x="90" y="572"/>
                      </a:lnTo>
                      <a:lnTo>
                        <a:pt x="91" y="570"/>
                      </a:lnTo>
                      <a:lnTo>
                        <a:pt x="92" y="567"/>
                      </a:lnTo>
                      <a:lnTo>
                        <a:pt x="91" y="564"/>
                      </a:lnTo>
                      <a:lnTo>
                        <a:pt x="88" y="559"/>
                      </a:lnTo>
                      <a:lnTo>
                        <a:pt x="85" y="554"/>
                      </a:lnTo>
                      <a:lnTo>
                        <a:pt x="85" y="554"/>
                      </a:lnTo>
                      <a:lnTo>
                        <a:pt x="80" y="549"/>
                      </a:lnTo>
                      <a:lnTo>
                        <a:pt x="76" y="543"/>
                      </a:lnTo>
                      <a:lnTo>
                        <a:pt x="72" y="531"/>
                      </a:lnTo>
                      <a:lnTo>
                        <a:pt x="68" y="520"/>
                      </a:lnTo>
                      <a:lnTo>
                        <a:pt x="68" y="509"/>
                      </a:lnTo>
                      <a:lnTo>
                        <a:pt x="68" y="509"/>
                      </a:lnTo>
                      <a:lnTo>
                        <a:pt x="68" y="501"/>
                      </a:lnTo>
                      <a:lnTo>
                        <a:pt x="68" y="499"/>
                      </a:lnTo>
                      <a:lnTo>
                        <a:pt x="68" y="497"/>
                      </a:lnTo>
                      <a:lnTo>
                        <a:pt x="70" y="496"/>
                      </a:lnTo>
                      <a:lnTo>
                        <a:pt x="73" y="496"/>
                      </a:lnTo>
                      <a:lnTo>
                        <a:pt x="86" y="495"/>
                      </a:lnTo>
                      <a:lnTo>
                        <a:pt x="86" y="495"/>
                      </a:lnTo>
                      <a:lnTo>
                        <a:pt x="93" y="495"/>
                      </a:lnTo>
                      <a:lnTo>
                        <a:pt x="102" y="493"/>
                      </a:lnTo>
                      <a:lnTo>
                        <a:pt x="108" y="489"/>
                      </a:lnTo>
                      <a:lnTo>
                        <a:pt x="115" y="485"/>
                      </a:lnTo>
                      <a:lnTo>
                        <a:pt x="120" y="481"/>
                      </a:lnTo>
                      <a:lnTo>
                        <a:pt x="123" y="475"/>
                      </a:lnTo>
                      <a:lnTo>
                        <a:pt x="125" y="470"/>
                      </a:lnTo>
                      <a:lnTo>
                        <a:pt x="127" y="465"/>
                      </a:lnTo>
                      <a:lnTo>
                        <a:pt x="127" y="465"/>
                      </a:lnTo>
                      <a:lnTo>
                        <a:pt x="125" y="453"/>
                      </a:lnTo>
                      <a:lnTo>
                        <a:pt x="123" y="442"/>
                      </a:lnTo>
                      <a:lnTo>
                        <a:pt x="123" y="438"/>
                      </a:lnTo>
                      <a:lnTo>
                        <a:pt x="123" y="434"/>
                      </a:lnTo>
                      <a:lnTo>
                        <a:pt x="124" y="431"/>
                      </a:lnTo>
                      <a:lnTo>
                        <a:pt x="127" y="430"/>
                      </a:lnTo>
                      <a:lnTo>
                        <a:pt x="127" y="430"/>
                      </a:lnTo>
                      <a:lnTo>
                        <a:pt x="130" y="430"/>
                      </a:lnTo>
                      <a:lnTo>
                        <a:pt x="133" y="428"/>
                      </a:lnTo>
                      <a:lnTo>
                        <a:pt x="136" y="426"/>
                      </a:lnTo>
                      <a:lnTo>
                        <a:pt x="139" y="423"/>
                      </a:lnTo>
                      <a:lnTo>
                        <a:pt x="142" y="418"/>
                      </a:lnTo>
                      <a:lnTo>
                        <a:pt x="144" y="413"/>
                      </a:lnTo>
                      <a:lnTo>
                        <a:pt x="145" y="407"/>
                      </a:lnTo>
                      <a:lnTo>
                        <a:pt x="146" y="399"/>
                      </a:lnTo>
                      <a:lnTo>
                        <a:pt x="146" y="399"/>
                      </a:lnTo>
                      <a:lnTo>
                        <a:pt x="147" y="391"/>
                      </a:lnTo>
                      <a:lnTo>
                        <a:pt x="149" y="382"/>
                      </a:lnTo>
                      <a:lnTo>
                        <a:pt x="155" y="367"/>
                      </a:lnTo>
                      <a:lnTo>
                        <a:pt x="159" y="355"/>
                      </a:lnTo>
                      <a:lnTo>
                        <a:pt x="160" y="350"/>
                      </a:lnTo>
                      <a:lnTo>
                        <a:pt x="160" y="346"/>
                      </a:lnTo>
                      <a:lnTo>
                        <a:pt x="160" y="346"/>
                      </a:lnTo>
                      <a:lnTo>
                        <a:pt x="160" y="342"/>
                      </a:lnTo>
                      <a:lnTo>
                        <a:pt x="161" y="340"/>
                      </a:lnTo>
                      <a:lnTo>
                        <a:pt x="163" y="337"/>
                      </a:lnTo>
                      <a:lnTo>
                        <a:pt x="166" y="334"/>
                      </a:lnTo>
                      <a:lnTo>
                        <a:pt x="180" y="323"/>
                      </a:lnTo>
                      <a:lnTo>
                        <a:pt x="180" y="323"/>
                      </a:lnTo>
                      <a:lnTo>
                        <a:pt x="189" y="316"/>
                      </a:lnTo>
                      <a:lnTo>
                        <a:pt x="201" y="309"/>
                      </a:lnTo>
                      <a:lnTo>
                        <a:pt x="211" y="302"/>
                      </a:lnTo>
                      <a:lnTo>
                        <a:pt x="216" y="300"/>
                      </a:lnTo>
                      <a:lnTo>
                        <a:pt x="220" y="299"/>
                      </a:lnTo>
                      <a:lnTo>
                        <a:pt x="220" y="299"/>
                      </a:lnTo>
                      <a:lnTo>
                        <a:pt x="225" y="298"/>
                      </a:lnTo>
                      <a:lnTo>
                        <a:pt x="229" y="296"/>
                      </a:lnTo>
                      <a:lnTo>
                        <a:pt x="230" y="293"/>
                      </a:lnTo>
                      <a:lnTo>
                        <a:pt x="230" y="288"/>
                      </a:lnTo>
                      <a:lnTo>
                        <a:pt x="230" y="288"/>
                      </a:lnTo>
                      <a:lnTo>
                        <a:pt x="229" y="285"/>
                      </a:lnTo>
                      <a:lnTo>
                        <a:pt x="227" y="282"/>
                      </a:lnTo>
                      <a:lnTo>
                        <a:pt x="220" y="274"/>
                      </a:lnTo>
                      <a:lnTo>
                        <a:pt x="217" y="270"/>
                      </a:lnTo>
                      <a:lnTo>
                        <a:pt x="214" y="265"/>
                      </a:lnTo>
                      <a:lnTo>
                        <a:pt x="211" y="259"/>
                      </a:lnTo>
                      <a:lnTo>
                        <a:pt x="210" y="254"/>
                      </a:lnTo>
                      <a:lnTo>
                        <a:pt x="210" y="254"/>
                      </a:lnTo>
                      <a:lnTo>
                        <a:pt x="210" y="243"/>
                      </a:lnTo>
                      <a:lnTo>
                        <a:pt x="208" y="235"/>
                      </a:lnTo>
                      <a:lnTo>
                        <a:pt x="207" y="231"/>
                      </a:lnTo>
                      <a:lnTo>
                        <a:pt x="205" y="229"/>
                      </a:lnTo>
                      <a:lnTo>
                        <a:pt x="203" y="227"/>
                      </a:lnTo>
                      <a:lnTo>
                        <a:pt x="200" y="226"/>
                      </a:lnTo>
                      <a:lnTo>
                        <a:pt x="200" y="226"/>
                      </a:lnTo>
                      <a:lnTo>
                        <a:pt x="179" y="224"/>
                      </a:lnTo>
                      <a:lnTo>
                        <a:pt x="168" y="222"/>
                      </a:lnTo>
                      <a:lnTo>
                        <a:pt x="165" y="220"/>
                      </a:lnTo>
                      <a:lnTo>
                        <a:pt x="163" y="217"/>
                      </a:lnTo>
                      <a:lnTo>
                        <a:pt x="163" y="217"/>
                      </a:lnTo>
                      <a:lnTo>
                        <a:pt x="161" y="213"/>
                      </a:lnTo>
                      <a:lnTo>
                        <a:pt x="159" y="210"/>
                      </a:lnTo>
                      <a:lnTo>
                        <a:pt x="158" y="209"/>
                      </a:lnTo>
                      <a:lnTo>
                        <a:pt x="156" y="209"/>
                      </a:lnTo>
                      <a:lnTo>
                        <a:pt x="153" y="209"/>
                      </a:lnTo>
                      <a:lnTo>
                        <a:pt x="150" y="211"/>
                      </a:lnTo>
                      <a:lnTo>
                        <a:pt x="150" y="211"/>
                      </a:lnTo>
                      <a:lnTo>
                        <a:pt x="138" y="222"/>
                      </a:lnTo>
                      <a:lnTo>
                        <a:pt x="134" y="224"/>
                      </a:lnTo>
                      <a:lnTo>
                        <a:pt x="131" y="225"/>
                      </a:lnTo>
                      <a:lnTo>
                        <a:pt x="127" y="226"/>
                      </a:lnTo>
                      <a:lnTo>
                        <a:pt x="122" y="226"/>
                      </a:lnTo>
                      <a:lnTo>
                        <a:pt x="122" y="226"/>
                      </a:lnTo>
                      <a:lnTo>
                        <a:pt x="115" y="225"/>
                      </a:lnTo>
                      <a:lnTo>
                        <a:pt x="110" y="225"/>
                      </a:lnTo>
                      <a:lnTo>
                        <a:pt x="107" y="223"/>
                      </a:lnTo>
                      <a:lnTo>
                        <a:pt x="106" y="220"/>
                      </a:lnTo>
                      <a:lnTo>
                        <a:pt x="106" y="220"/>
                      </a:lnTo>
                      <a:lnTo>
                        <a:pt x="104" y="216"/>
                      </a:lnTo>
                      <a:lnTo>
                        <a:pt x="102" y="214"/>
                      </a:lnTo>
                      <a:lnTo>
                        <a:pt x="98" y="213"/>
                      </a:lnTo>
                      <a:lnTo>
                        <a:pt x="92" y="213"/>
                      </a:lnTo>
                      <a:lnTo>
                        <a:pt x="92" y="213"/>
                      </a:lnTo>
                      <a:lnTo>
                        <a:pt x="85" y="213"/>
                      </a:lnTo>
                      <a:lnTo>
                        <a:pt x="74" y="211"/>
                      </a:lnTo>
                      <a:lnTo>
                        <a:pt x="65" y="210"/>
                      </a:lnTo>
                      <a:lnTo>
                        <a:pt x="63" y="209"/>
                      </a:lnTo>
                      <a:lnTo>
                        <a:pt x="63" y="208"/>
                      </a:lnTo>
                      <a:lnTo>
                        <a:pt x="63" y="207"/>
                      </a:lnTo>
                      <a:lnTo>
                        <a:pt x="63" y="207"/>
                      </a:lnTo>
                      <a:lnTo>
                        <a:pt x="68" y="202"/>
                      </a:lnTo>
                      <a:lnTo>
                        <a:pt x="73" y="195"/>
                      </a:lnTo>
                      <a:lnTo>
                        <a:pt x="75" y="187"/>
                      </a:lnTo>
                      <a:lnTo>
                        <a:pt x="76" y="181"/>
                      </a:lnTo>
                      <a:lnTo>
                        <a:pt x="76" y="181"/>
                      </a:lnTo>
                      <a:lnTo>
                        <a:pt x="76" y="179"/>
                      </a:lnTo>
                      <a:lnTo>
                        <a:pt x="74" y="178"/>
                      </a:lnTo>
                      <a:lnTo>
                        <a:pt x="72" y="177"/>
                      </a:lnTo>
                      <a:lnTo>
                        <a:pt x="68" y="177"/>
                      </a:lnTo>
                      <a:lnTo>
                        <a:pt x="60" y="177"/>
                      </a:lnTo>
                      <a:lnTo>
                        <a:pt x="50" y="177"/>
                      </a:lnTo>
                      <a:lnTo>
                        <a:pt x="50" y="177"/>
                      </a:lnTo>
                      <a:lnTo>
                        <a:pt x="39" y="178"/>
                      </a:lnTo>
                      <a:lnTo>
                        <a:pt x="30" y="179"/>
                      </a:lnTo>
                      <a:lnTo>
                        <a:pt x="25" y="179"/>
                      </a:lnTo>
                      <a:lnTo>
                        <a:pt x="22" y="179"/>
                      </a:lnTo>
                      <a:lnTo>
                        <a:pt x="20" y="177"/>
                      </a:lnTo>
                      <a:lnTo>
                        <a:pt x="20" y="173"/>
                      </a:lnTo>
                      <a:lnTo>
                        <a:pt x="20" y="173"/>
                      </a:lnTo>
                      <a:lnTo>
                        <a:pt x="20" y="170"/>
                      </a:lnTo>
                      <a:lnTo>
                        <a:pt x="22" y="166"/>
                      </a:lnTo>
                      <a:lnTo>
                        <a:pt x="27" y="157"/>
                      </a:lnTo>
                      <a:lnTo>
                        <a:pt x="29" y="152"/>
                      </a:lnTo>
                      <a:lnTo>
                        <a:pt x="30" y="148"/>
                      </a:lnTo>
                      <a:lnTo>
                        <a:pt x="30" y="143"/>
                      </a:lnTo>
                      <a:lnTo>
                        <a:pt x="29" y="138"/>
                      </a:lnTo>
                      <a:lnTo>
                        <a:pt x="29" y="138"/>
                      </a:lnTo>
                      <a:lnTo>
                        <a:pt x="24" y="127"/>
                      </a:lnTo>
                      <a:lnTo>
                        <a:pt x="19" y="112"/>
                      </a:lnTo>
                      <a:lnTo>
                        <a:pt x="16" y="97"/>
                      </a:lnTo>
                      <a:lnTo>
                        <a:pt x="14" y="89"/>
                      </a:lnTo>
                      <a:lnTo>
                        <a:pt x="14" y="83"/>
                      </a:lnTo>
                      <a:lnTo>
                        <a:pt x="14" y="83"/>
                      </a:lnTo>
                      <a:lnTo>
                        <a:pt x="14" y="71"/>
                      </a:lnTo>
                      <a:lnTo>
                        <a:pt x="14" y="62"/>
                      </a:lnTo>
                      <a:lnTo>
                        <a:pt x="13" y="55"/>
                      </a:lnTo>
                      <a:lnTo>
                        <a:pt x="10" y="52"/>
                      </a:lnTo>
                      <a:lnTo>
                        <a:pt x="8" y="49"/>
                      </a:lnTo>
                      <a:lnTo>
                        <a:pt x="8" y="49"/>
                      </a:lnTo>
                      <a:lnTo>
                        <a:pt x="6" y="45"/>
                      </a:lnTo>
                      <a:lnTo>
                        <a:pt x="5" y="43"/>
                      </a:lnTo>
                      <a:lnTo>
                        <a:pt x="5" y="41"/>
                      </a:lnTo>
                      <a:lnTo>
                        <a:pt x="5" y="39"/>
                      </a:lnTo>
                      <a:lnTo>
                        <a:pt x="6" y="38"/>
                      </a:lnTo>
                      <a:lnTo>
                        <a:pt x="8" y="37"/>
                      </a:lnTo>
                      <a:lnTo>
                        <a:pt x="10" y="37"/>
                      </a:lnTo>
                      <a:lnTo>
                        <a:pt x="14" y="38"/>
                      </a:lnTo>
                      <a:lnTo>
                        <a:pt x="14" y="38"/>
                      </a:lnTo>
                      <a:lnTo>
                        <a:pt x="23" y="44"/>
                      </a:lnTo>
                      <a:lnTo>
                        <a:pt x="27" y="45"/>
                      </a:lnTo>
                      <a:lnTo>
                        <a:pt x="28" y="44"/>
                      </a:lnTo>
                      <a:lnTo>
                        <a:pt x="28" y="42"/>
                      </a:lnTo>
                      <a:lnTo>
                        <a:pt x="28" y="42"/>
                      </a:lnTo>
                      <a:lnTo>
                        <a:pt x="29" y="37"/>
                      </a:lnTo>
                      <a:lnTo>
                        <a:pt x="30" y="29"/>
                      </a:lnTo>
                      <a:lnTo>
                        <a:pt x="32" y="26"/>
                      </a:lnTo>
                      <a:lnTo>
                        <a:pt x="34" y="24"/>
                      </a:lnTo>
                      <a:lnTo>
                        <a:pt x="37" y="23"/>
                      </a:lnTo>
                      <a:lnTo>
                        <a:pt x="41" y="23"/>
                      </a:lnTo>
                      <a:lnTo>
                        <a:pt x="41" y="23"/>
                      </a:lnTo>
                      <a:lnTo>
                        <a:pt x="52" y="29"/>
                      </a:lnTo>
                      <a:lnTo>
                        <a:pt x="65" y="37"/>
                      </a:lnTo>
                      <a:lnTo>
                        <a:pt x="73" y="39"/>
                      </a:lnTo>
                      <a:lnTo>
                        <a:pt x="79" y="41"/>
                      </a:lnTo>
                      <a:lnTo>
                        <a:pt x="85" y="42"/>
                      </a:lnTo>
                      <a:lnTo>
                        <a:pt x="87" y="41"/>
                      </a:lnTo>
                      <a:lnTo>
                        <a:pt x="89" y="40"/>
                      </a:lnTo>
                      <a:lnTo>
                        <a:pt x="89" y="40"/>
                      </a:lnTo>
                      <a:lnTo>
                        <a:pt x="91" y="37"/>
                      </a:lnTo>
                      <a:lnTo>
                        <a:pt x="93" y="34"/>
                      </a:lnTo>
                      <a:lnTo>
                        <a:pt x="93" y="31"/>
                      </a:lnTo>
                      <a:lnTo>
                        <a:pt x="93" y="28"/>
                      </a:lnTo>
                      <a:lnTo>
                        <a:pt x="91" y="23"/>
                      </a:lnTo>
                      <a:lnTo>
                        <a:pt x="89" y="17"/>
                      </a:lnTo>
                      <a:lnTo>
                        <a:pt x="89" y="17"/>
                      </a:lnTo>
                      <a:lnTo>
                        <a:pt x="89" y="16"/>
                      </a:lnTo>
                      <a:lnTo>
                        <a:pt x="90" y="15"/>
                      </a:lnTo>
                      <a:lnTo>
                        <a:pt x="93" y="12"/>
                      </a:lnTo>
                      <a:lnTo>
                        <a:pt x="100" y="10"/>
                      </a:lnTo>
                      <a:lnTo>
                        <a:pt x="106" y="7"/>
                      </a:lnTo>
                      <a:lnTo>
                        <a:pt x="122" y="2"/>
                      </a:lnTo>
                      <a:lnTo>
                        <a:pt x="130" y="0"/>
                      </a:lnTo>
                      <a:lnTo>
                        <a:pt x="136" y="0"/>
                      </a:lnTo>
                      <a:lnTo>
                        <a:pt x="136" y="0"/>
                      </a:lnTo>
                      <a:lnTo>
                        <a:pt x="142" y="0"/>
                      </a:lnTo>
                      <a:lnTo>
                        <a:pt x="146" y="1"/>
                      </a:lnTo>
                      <a:lnTo>
                        <a:pt x="151" y="2"/>
                      </a:lnTo>
                      <a:lnTo>
                        <a:pt x="156" y="5"/>
                      </a:lnTo>
                      <a:lnTo>
                        <a:pt x="164" y="11"/>
                      </a:lnTo>
                      <a:lnTo>
                        <a:pt x="173" y="21"/>
                      </a:lnTo>
                      <a:lnTo>
                        <a:pt x="173" y="21"/>
                      </a:lnTo>
                      <a:lnTo>
                        <a:pt x="181" y="30"/>
                      </a:lnTo>
                      <a:lnTo>
                        <a:pt x="187" y="36"/>
                      </a:lnTo>
                      <a:lnTo>
                        <a:pt x="193" y="40"/>
                      </a:lnTo>
                      <a:lnTo>
                        <a:pt x="201" y="43"/>
                      </a:lnTo>
                      <a:lnTo>
                        <a:pt x="210" y="46"/>
                      </a:lnTo>
                      <a:lnTo>
                        <a:pt x="222" y="50"/>
                      </a:lnTo>
                      <a:lnTo>
                        <a:pt x="236" y="52"/>
                      </a:lnTo>
                      <a:lnTo>
                        <a:pt x="236" y="52"/>
                      </a:lnTo>
                      <a:lnTo>
                        <a:pt x="263" y="56"/>
                      </a:lnTo>
                      <a:lnTo>
                        <a:pt x="284" y="62"/>
                      </a:lnTo>
                      <a:lnTo>
                        <a:pt x="291" y="63"/>
                      </a:lnTo>
                      <a:lnTo>
                        <a:pt x="298" y="64"/>
                      </a:lnTo>
                      <a:lnTo>
                        <a:pt x="302" y="63"/>
                      </a:lnTo>
                      <a:lnTo>
                        <a:pt x="304" y="62"/>
                      </a:lnTo>
                      <a:lnTo>
                        <a:pt x="304" y="62"/>
                      </a:lnTo>
                      <a:lnTo>
                        <a:pt x="306" y="59"/>
                      </a:lnTo>
                      <a:lnTo>
                        <a:pt x="308" y="57"/>
                      </a:lnTo>
                      <a:lnTo>
                        <a:pt x="310" y="56"/>
                      </a:lnTo>
                      <a:lnTo>
                        <a:pt x="313" y="56"/>
                      </a:lnTo>
                      <a:lnTo>
                        <a:pt x="316" y="57"/>
                      </a:lnTo>
                      <a:lnTo>
                        <a:pt x="318" y="58"/>
                      </a:lnTo>
                      <a:lnTo>
                        <a:pt x="320" y="62"/>
                      </a:lnTo>
                      <a:lnTo>
                        <a:pt x="321" y="65"/>
                      </a:lnTo>
                      <a:lnTo>
                        <a:pt x="321" y="65"/>
                      </a:lnTo>
                      <a:lnTo>
                        <a:pt x="323" y="68"/>
                      </a:lnTo>
                      <a:lnTo>
                        <a:pt x="324" y="70"/>
                      </a:lnTo>
                      <a:lnTo>
                        <a:pt x="327" y="72"/>
                      </a:lnTo>
                      <a:lnTo>
                        <a:pt x="329" y="73"/>
                      </a:lnTo>
                      <a:lnTo>
                        <a:pt x="335" y="73"/>
                      </a:lnTo>
                      <a:lnTo>
                        <a:pt x="344" y="72"/>
                      </a:lnTo>
                      <a:lnTo>
                        <a:pt x="344" y="72"/>
                      </a:lnTo>
                      <a:lnTo>
                        <a:pt x="348" y="73"/>
                      </a:lnTo>
                      <a:lnTo>
                        <a:pt x="353" y="74"/>
                      </a:lnTo>
                      <a:lnTo>
                        <a:pt x="366" y="80"/>
                      </a:lnTo>
                      <a:lnTo>
                        <a:pt x="379" y="88"/>
                      </a:lnTo>
                      <a:lnTo>
                        <a:pt x="393" y="98"/>
                      </a:lnTo>
                      <a:lnTo>
                        <a:pt x="393" y="98"/>
                      </a:lnTo>
                      <a:lnTo>
                        <a:pt x="401" y="102"/>
                      </a:lnTo>
                      <a:lnTo>
                        <a:pt x="409" y="107"/>
                      </a:lnTo>
                      <a:lnTo>
                        <a:pt x="418" y="110"/>
                      </a:lnTo>
                      <a:lnTo>
                        <a:pt x="427" y="113"/>
                      </a:lnTo>
                      <a:lnTo>
                        <a:pt x="435" y="114"/>
                      </a:lnTo>
                      <a:lnTo>
                        <a:pt x="445" y="114"/>
                      </a:lnTo>
                      <a:lnTo>
                        <a:pt x="452" y="113"/>
                      </a:lnTo>
                      <a:lnTo>
                        <a:pt x="460" y="112"/>
                      </a:lnTo>
                      <a:lnTo>
                        <a:pt x="460" y="112"/>
                      </a:lnTo>
                      <a:lnTo>
                        <a:pt x="473" y="107"/>
                      </a:lnTo>
                      <a:lnTo>
                        <a:pt x="482" y="105"/>
                      </a:lnTo>
                      <a:lnTo>
                        <a:pt x="486" y="105"/>
                      </a:lnTo>
                      <a:lnTo>
                        <a:pt x="489" y="105"/>
                      </a:lnTo>
                      <a:lnTo>
                        <a:pt x="492" y="107"/>
                      </a:lnTo>
                      <a:lnTo>
                        <a:pt x="495" y="110"/>
                      </a:lnTo>
                      <a:lnTo>
                        <a:pt x="495" y="110"/>
                      </a:lnTo>
                      <a:lnTo>
                        <a:pt x="502" y="119"/>
                      </a:lnTo>
                      <a:lnTo>
                        <a:pt x="508" y="126"/>
                      </a:lnTo>
                      <a:lnTo>
                        <a:pt x="511" y="129"/>
                      </a:lnTo>
                      <a:lnTo>
                        <a:pt x="516" y="131"/>
                      </a:lnTo>
                      <a:lnTo>
                        <a:pt x="521" y="132"/>
                      </a:lnTo>
                      <a:lnTo>
                        <a:pt x="528" y="131"/>
                      </a:lnTo>
                      <a:lnTo>
                        <a:pt x="528" y="131"/>
                      </a:lnTo>
                      <a:lnTo>
                        <a:pt x="534" y="128"/>
                      </a:lnTo>
                      <a:lnTo>
                        <a:pt x="539" y="126"/>
                      </a:lnTo>
                      <a:lnTo>
                        <a:pt x="548" y="120"/>
                      </a:lnTo>
                      <a:lnTo>
                        <a:pt x="552" y="119"/>
                      </a:lnTo>
                      <a:lnTo>
                        <a:pt x="557" y="117"/>
                      </a:lnTo>
                      <a:lnTo>
                        <a:pt x="561" y="119"/>
                      </a:lnTo>
                      <a:lnTo>
                        <a:pt x="566" y="122"/>
                      </a:lnTo>
                      <a:lnTo>
                        <a:pt x="566" y="122"/>
                      </a:lnTo>
                      <a:lnTo>
                        <a:pt x="578" y="131"/>
                      </a:lnTo>
                      <a:lnTo>
                        <a:pt x="591" y="140"/>
                      </a:lnTo>
                      <a:lnTo>
                        <a:pt x="599" y="144"/>
                      </a:lnTo>
                      <a:lnTo>
                        <a:pt x="606" y="146"/>
                      </a:lnTo>
                      <a:lnTo>
                        <a:pt x="614" y="149"/>
                      </a:lnTo>
                      <a:lnTo>
                        <a:pt x="621" y="149"/>
                      </a:lnTo>
                      <a:lnTo>
                        <a:pt x="621" y="149"/>
                      </a:lnTo>
                      <a:lnTo>
                        <a:pt x="629" y="148"/>
                      </a:lnTo>
                      <a:lnTo>
                        <a:pt x="637" y="149"/>
                      </a:lnTo>
                      <a:lnTo>
                        <a:pt x="646" y="150"/>
                      </a:lnTo>
                      <a:lnTo>
                        <a:pt x="653" y="152"/>
                      </a:lnTo>
                      <a:lnTo>
                        <a:pt x="661" y="155"/>
                      </a:lnTo>
                      <a:lnTo>
                        <a:pt x="665" y="158"/>
                      </a:lnTo>
                      <a:lnTo>
                        <a:pt x="668" y="164"/>
                      </a:lnTo>
                      <a:lnTo>
                        <a:pt x="670" y="166"/>
                      </a:lnTo>
                      <a:lnTo>
                        <a:pt x="670" y="168"/>
                      </a:lnTo>
                      <a:lnTo>
                        <a:pt x="670" y="168"/>
                      </a:lnTo>
                      <a:lnTo>
                        <a:pt x="667" y="173"/>
                      </a:lnTo>
                      <a:lnTo>
                        <a:pt x="666" y="178"/>
                      </a:lnTo>
                      <a:lnTo>
                        <a:pt x="662" y="183"/>
                      </a:lnTo>
                      <a:lnTo>
                        <a:pt x="662" y="185"/>
                      </a:lnTo>
                      <a:lnTo>
                        <a:pt x="663" y="186"/>
                      </a:lnTo>
                      <a:lnTo>
                        <a:pt x="666" y="187"/>
                      </a:lnTo>
                      <a:lnTo>
                        <a:pt x="672" y="188"/>
                      </a:lnTo>
                      <a:lnTo>
                        <a:pt x="672" y="188"/>
                      </a:lnTo>
                      <a:lnTo>
                        <a:pt x="682" y="192"/>
                      </a:lnTo>
                      <a:lnTo>
                        <a:pt x="690" y="196"/>
                      </a:lnTo>
                      <a:lnTo>
                        <a:pt x="695" y="200"/>
                      </a:lnTo>
                      <a:lnTo>
                        <a:pt x="703" y="205"/>
                      </a:lnTo>
                      <a:lnTo>
                        <a:pt x="703" y="205"/>
                      </a:lnTo>
                      <a:lnTo>
                        <a:pt x="711" y="209"/>
                      </a:lnTo>
                      <a:lnTo>
                        <a:pt x="719" y="212"/>
                      </a:lnTo>
                      <a:lnTo>
                        <a:pt x="724" y="215"/>
                      </a:lnTo>
                      <a:lnTo>
                        <a:pt x="727" y="216"/>
                      </a:lnTo>
                      <a:lnTo>
                        <a:pt x="727" y="218"/>
                      </a:lnTo>
                      <a:lnTo>
                        <a:pt x="727" y="218"/>
                      </a:lnTo>
                      <a:lnTo>
                        <a:pt x="727" y="222"/>
                      </a:lnTo>
                      <a:lnTo>
                        <a:pt x="728" y="225"/>
                      </a:lnTo>
                      <a:lnTo>
                        <a:pt x="732" y="231"/>
                      </a:lnTo>
                      <a:lnTo>
                        <a:pt x="735" y="234"/>
                      </a:lnTo>
                      <a:lnTo>
                        <a:pt x="739" y="237"/>
                      </a:lnTo>
                      <a:lnTo>
                        <a:pt x="744" y="238"/>
                      </a:lnTo>
                      <a:lnTo>
                        <a:pt x="748" y="238"/>
                      </a:lnTo>
                      <a:lnTo>
                        <a:pt x="748" y="238"/>
                      </a:lnTo>
                      <a:lnTo>
                        <a:pt x="757" y="238"/>
                      </a:lnTo>
                      <a:lnTo>
                        <a:pt x="763" y="238"/>
                      </a:lnTo>
                      <a:lnTo>
                        <a:pt x="765" y="239"/>
                      </a:lnTo>
                      <a:lnTo>
                        <a:pt x="767" y="240"/>
                      </a:lnTo>
                      <a:lnTo>
                        <a:pt x="768" y="241"/>
                      </a:lnTo>
                      <a:lnTo>
                        <a:pt x="770" y="243"/>
                      </a:lnTo>
                      <a:lnTo>
                        <a:pt x="770" y="243"/>
                      </a:lnTo>
                      <a:lnTo>
                        <a:pt x="771" y="246"/>
                      </a:lnTo>
                      <a:lnTo>
                        <a:pt x="773" y="249"/>
                      </a:lnTo>
                      <a:lnTo>
                        <a:pt x="776" y="252"/>
                      </a:lnTo>
                      <a:lnTo>
                        <a:pt x="781" y="254"/>
                      </a:lnTo>
                      <a:lnTo>
                        <a:pt x="788" y="256"/>
                      </a:lnTo>
                      <a:lnTo>
                        <a:pt x="795" y="257"/>
                      </a:lnTo>
                      <a:lnTo>
                        <a:pt x="805" y="257"/>
                      </a:lnTo>
                      <a:lnTo>
                        <a:pt x="818" y="257"/>
                      </a:lnTo>
                      <a:lnTo>
                        <a:pt x="818" y="257"/>
                      </a:lnTo>
                      <a:lnTo>
                        <a:pt x="850" y="256"/>
                      </a:lnTo>
                      <a:lnTo>
                        <a:pt x="853" y="255"/>
                      </a:lnTo>
                      <a:lnTo>
                        <a:pt x="854" y="255"/>
                      </a:lnTo>
                      <a:lnTo>
                        <a:pt x="856" y="253"/>
                      </a:lnTo>
                      <a:lnTo>
                        <a:pt x="856" y="251"/>
                      </a:lnTo>
                      <a:lnTo>
                        <a:pt x="856" y="251"/>
                      </a:lnTo>
                      <a:lnTo>
                        <a:pt x="856" y="246"/>
                      </a:lnTo>
                      <a:lnTo>
                        <a:pt x="857" y="244"/>
                      </a:lnTo>
                      <a:lnTo>
                        <a:pt x="858" y="244"/>
                      </a:lnTo>
                      <a:lnTo>
                        <a:pt x="863" y="244"/>
                      </a:lnTo>
                      <a:lnTo>
                        <a:pt x="872" y="248"/>
                      </a:lnTo>
                      <a:lnTo>
                        <a:pt x="872" y="248"/>
                      </a:lnTo>
                      <a:lnTo>
                        <a:pt x="885" y="254"/>
                      </a:lnTo>
                      <a:lnTo>
                        <a:pt x="900" y="263"/>
                      </a:lnTo>
                      <a:lnTo>
                        <a:pt x="906" y="267"/>
                      </a:lnTo>
                      <a:lnTo>
                        <a:pt x="913" y="271"/>
                      </a:lnTo>
                      <a:lnTo>
                        <a:pt x="917" y="275"/>
                      </a:lnTo>
                      <a:lnTo>
                        <a:pt x="919" y="280"/>
                      </a:lnTo>
                      <a:lnTo>
                        <a:pt x="919" y="280"/>
                      </a:lnTo>
                      <a:lnTo>
                        <a:pt x="922" y="286"/>
                      </a:lnTo>
                      <a:lnTo>
                        <a:pt x="926" y="289"/>
                      </a:lnTo>
                      <a:lnTo>
                        <a:pt x="932" y="293"/>
                      </a:lnTo>
                      <a:lnTo>
                        <a:pt x="940" y="295"/>
                      </a:lnTo>
                      <a:lnTo>
                        <a:pt x="940" y="295"/>
                      </a:lnTo>
                      <a:lnTo>
                        <a:pt x="949" y="298"/>
                      </a:lnTo>
                      <a:lnTo>
                        <a:pt x="953" y="301"/>
                      </a:lnTo>
                      <a:lnTo>
                        <a:pt x="957" y="305"/>
                      </a:lnTo>
                      <a:lnTo>
                        <a:pt x="958" y="308"/>
                      </a:lnTo>
                      <a:lnTo>
                        <a:pt x="958" y="308"/>
                      </a:lnTo>
                      <a:lnTo>
                        <a:pt x="959" y="312"/>
                      </a:lnTo>
                      <a:lnTo>
                        <a:pt x="962" y="314"/>
                      </a:lnTo>
                      <a:lnTo>
                        <a:pt x="963" y="315"/>
                      </a:lnTo>
                      <a:lnTo>
                        <a:pt x="965" y="315"/>
                      </a:lnTo>
                      <a:lnTo>
                        <a:pt x="971" y="312"/>
                      </a:lnTo>
                      <a:lnTo>
                        <a:pt x="971" y="312"/>
                      </a:lnTo>
                      <a:lnTo>
                        <a:pt x="973" y="311"/>
                      </a:lnTo>
                      <a:lnTo>
                        <a:pt x="977" y="310"/>
                      </a:lnTo>
                      <a:lnTo>
                        <a:pt x="985" y="311"/>
                      </a:lnTo>
                      <a:lnTo>
                        <a:pt x="991" y="313"/>
                      </a:lnTo>
                      <a:lnTo>
                        <a:pt x="993" y="314"/>
                      </a:lnTo>
                      <a:lnTo>
                        <a:pt x="994" y="315"/>
                      </a:lnTo>
                      <a:lnTo>
                        <a:pt x="994" y="315"/>
                      </a:lnTo>
                      <a:lnTo>
                        <a:pt x="995" y="316"/>
                      </a:lnTo>
                      <a:lnTo>
                        <a:pt x="999" y="318"/>
                      </a:lnTo>
                      <a:lnTo>
                        <a:pt x="1007" y="321"/>
                      </a:lnTo>
                      <a:lnTo>
                        <a:pt x="1016" y="321"/>
                      </a:lnTo>
                      <a:lnTo>
                        <a:pt x="1019" y="320"/>
                      </a:lnTo>
                      <a:lnTo>
                        <a:pt x="1021" y="318"/>
                      </a:lnTo>
                      <a:lnTo>
                        <a:pt x="1021" y="318"/>
                      </a:lnTo>
                      <a:lnTo>
                        <a:pt x="1022" y="316"/>
                      </a:lnTo>
                      <a:lnTo>
                        <a:pt x="1025" y="315"/>
                      </a:lnTo>
                      <a:lnTo>
                        <a:pt x="1033" y="314"/>
                      </a:lnTo>
                      <a:lnTo>
                        <a:pt x="1039" y="313"/>
                      </a:lnTo>
                      <a:lnTo>
                        <a:pt x="1042" y="312"/>
                      </a:lnTo>
                      <a:lnTo>
                        <a:pt x="1043" y="311"/>
                      </a:lnTo>
                      <a:lnTo>
                        <a:pt x="1043" y="311"/>
                      </a:lnTo>
                      <a:lnTo>
                        <a:pt x="1043" y="311"/>
                      </a:lnTo>
                      <a:lnTo>
                        <a:pt x="1045" y="311"/>
                      </a:lnTo>
                      <a:lnTo>
                        <a:pt x="1048" y="311"/>
                      </a:lnTo>
                      <a:lnTo>
                        <a:pt x="1059" y="316"/>
                      </a:lnTo>
                      <a:lnTo>
                        <a:pt x="1064" y="320"/>
                      </a:lnTo>
                      <a:lnTo>
                        <a:pt x="1068" y="323"/>
                      </a:lnTo>
                      <a:lnTo>
                        <a:pt x="1071" y="326"/>
                      </a:lnTo>
                      <a:lnTo>
                        <a:pt x="1071" y="327"/>
                      </a:lnTo>
                      <a:lnTo>
                        <a:pt x="1069" y="328"/>
                      </a:lnTo>
                      <a:lnTo>
                        <a:pt x="1069" y="328"/>
                      </a:lnTo>
                      <a:lnTo>
                        <a:pt x="1065" y="331"/>
                      </a:lnTo>
                      <a:lnTo>
                        <a:pt x="1062" y="334"/>
                      </a:lnTo>
                      <a:lnTo>
                        <a:pt x="1059" y="338"/>
                      </a:lnTo>
                      <a:lnTo>
                        <a:pt x="1059" y="341"/>
                      </a:lnTo>
                      <a:lnTo>
                        <a:pt x="1059" y="341"/>
                      </a:lnTo>
                      <a:lnTo>
                        <a:pt x="1059" y="349"/>
                      </a:lnTo>
                      <a:lnTo>
                        <a:pt x="1058" y="361"/>
                      </a:lnTo>
                      <a:lnTo>
                        <a:pt x="1057" y="369"/>
                      </a:lnTo>
                      <a:lnTo>
                        <a:pt x="1054" y="375"/>
                      </a:lnTo>
                      <a:lnTo>
                        <a:pt x="1050" y="382"/>
                      </a:lnTo>
                      <a:lnTo>
                        <a:pt x="1047" y="384"/>
                      </a:lnTo>
                      <a:lnTo>
                        <a:pt x="1045" y="385"/>
                      </a:lnTo>
                      <a:lnTo>
                        <a:pt x="1045" y="385"/>
                      </a:lnTo>
                      <a:lnTo>
                        <a:pt x="1007" y="401"/>
                      </a:lnTo>
                      <a:lnTo>
                        <a:pt x="988" y="410"/>
                      </a:lnTo>
                      <a:lnTo>
                        <a:pt x="980" y="414"/>
                      </a:lnTo>
                      <a:lnTo>
                        <a:pt x="975" y="418"/>
                      </a:lnTo>
                      <a:lnTo>
                        <a:pt x="975" y="418"/>
                      </a:lnTo>
                      <a:lnTo>
                        <a:pt x="971" y="423"/>
                      </a:lnTo>
                      <a:lnTo>
                        <a:pt x="966" y="426"/>
                      </a:lnTo>
                      <a:lnTo>
                        <a:pt x="954" y="431"/>
                      </a:lnTo>
                      <a:lnTo>
                        <a:pt x="943" y="435"/>
                      </a:lnTo>
                      <a:lnTo>
                        <a:pt x="931" y="436"/>
                      </a:lnTo>
                      <a:lnTo>
                        <a:pt x="931" y="436"/>
                      </a:lnTo>
                      <a:lnTo>
                        <a:pt x="920" y="436"/>
                      </a:lnTo>
                      <a:lnTo>
                        <a:pt x="910" y="437"/>
                      </a:lnTo>
                      <a:lnTo>
                        <a:pt x="900" y="439"/>
                      </a:lnTo>
                      <a:lnTo>
                        <a:pt x="888" y="442"/>
                      </a:lnTo>
                      <a:lnTo>
                        <a:pt x="888" y="442"/>
                      </a:lnTo>
                      <a:lnTo>
                        <a:pt x="868" y="450"/>
                      </a:lnTo>
                      <a:lnTo>
                        <a:pt x="844" y="460"/>
                      </a:lnTo>
                      <a:lnTo>
                        <a:pt x="833" y="466"/>
                      </a:lnTo>
                      <a:lnTo>
                        <a:pt x="824" y="471"/>
                      </a:lnTo>
                      <a:lnTo>
                        <a:pt x="822" y="474"/>
                      </a:lnTo>
                      <a:lnTo>
                        <a:pt x="820" y="477"/>
                      </a:lnTo>
                      <a:lnTo>
                        <a:pt x="820" y="479"/>
                      </a:lnTo>
                      <a:lnTo>
                        <a:pt x="821" y="481"/>
                      </a:lnTo>
                      <a:lnTo>
                        <a:pt x="821" y="481"/>
                      </a:lnTo>
                      <a:lnTo>
                        <a:pt x="829" y="488"/>
                      </a:lnTo>
                      <a:lnTo>
                        <a:pt x="833" y="494"/>
                      </a:lnTo>
                      <a:lnTo>
                        <a:pt x="833" y="496"/>
                      </a:lnTo>
                      <a:lnTo>
                        <a:pt x="833" y="498"/>
                      </a:lnTo>
                      <a:lnTo>
                        <a:pt x="831" y="499"/>
                      </a:lnTo>
                      <a:lnTo>
                        <a:pt x="828" y="500"/>
                      </a:lnTo>
                      <a:lnTo>
                        <a:pt x="828" y="500"/>
                      </a:lnTo>
                      <a:lnTo>
                        <a:pt x="824" y="500"/>
                      </a:lnTo>
                      <a:lnTo>
                        <a:pt x="822" y="500"/>
                      </a:lnTo>
                      <a:lnTo>
                        <a:pt x="818" y="498"/>
                      </a:lnTo>
                      <a:lnTo>
                        <a:pt x="817" y="498"/>
                      </a:lnTo>
                      <a:lnTo>
                        <a:pt x="816" y="499"/>
                      </a:lnTo>
                      <a:lnTo>
                        <a:pt x="814" y="500"/>
                      </a:lnTo>
                      <a:lnTo>
                        <a:pt x="811" y="503"/>
                      </a:lnTo>
                      <a:lnTo>
                        <a:pt x="811" y="503"/>
                      </a:lnTo>
                      <a:lnTo>
                        <a:pt x="808" y="509"/>
                      </a:lnTo>
                      <a:lnTo>
                        <a:pt x="803" y="515"/>
                      </a:lnTo>
                      <a:lnTo>
                        <a:pt x="787" y="530"/>
                      </a:lnTo>
                      <a:lnTo>
                        <a:pt x="768" y="546"/>
                      </a:lnTo>
                      <a:lnTo>
                        <a:pt x="752" y="560"/>
                      </a:lnTo>
                      <a:lnTo>
                        <a:pt x="752" y="560"/>
                      </a:lnTo>
                      <a:lnTo>
                        <a:pt x="747" y="568"/>
                      </a:lnTo>
                      <a:lnTo>
                        <a:pt x="742" y="575"/>
                      </a:lnTo>
                      <a:lnTo>
                        <a:pt x="733" y="589"/>
                      </a:lnTo>
                      <a:lnTo>
                        <a:pt x="727" y="600"/>
                      </a:lnTo>
                      <a:lnTo>
                        <a:pt x="723" y="604"/>
                      </a:lnTo>
                      <a:lnTo>
                        <a:pt x="719" y="607"/>
                      </a:lnTo>
                      <a:lnTo>
                        <a:pt x="719" y="607"/>
                      </a:lnTo>
                      <a:lnTo>
                        <a:pt x="716" y="609"/>
                      </a:lnTo>
                      <a:lnTo>
                        <a:pt x="713" y="612"/>
                      </a:lnTo>
                      <a:lnTo>
                        <a:pt x="709" y="616"/>
                      </a:lnTo>
                      <a:lnTo>
                        <a:pt x="708" y="622"/>
                      </a:lnTo>
                      <a:lnTo>
                        <a:pt x="706" y="634"/>
                      </a:lnTo>
                      <a:lnTo>
                        <a:pt x="706" y="646"/>
                      </a:lnTo>
                      <a:lnTo>
                        <a:pt x="706" y="646"/>
                      </a:lnTo>
                      <a:lnTo>
                        <a:pt x="708" y="664"/>
                      </a:lnTo>
                      <a:lnTo>
                        <a:pt x="709" y="672"/>
                      </a:lnTo>
                      <a:lnTo>
                        <a:pt x="713" y="682"/>
                      </a:lnTo>
                      <a:lnTo>
                        <a:pt x="715" y="690"/>
                      </a:lnTo>
                      <a:lnTo>
                        <a:pt x="719" y="698"/>
                      </a:lnTo>
                      <a:lnTo>
                        <a:pt x="723" y="704"/>
                      </a:lnTo>
                      <a:lnTo>
                        <a:pt x="729" y="709"/>
                      </a:lnTo>
                      <a:lnTo>
                        <a:pt x="729" y="709"/>
                      </a:lnTo>
                      <a:lnTo>
                        <a:pt x="738" y="714"/>
                      </a:lnTo>
                      <a:lnTo>
                        <a:pt x="744" y="717"/>
                      </a:lnTo>
                      <a:lnTo>
                        <a:pt x="745" y="717"/>
                      </a:lnTo>
                      <a:lnTo>
                        <a:pt x="745" y="720"/>
                      </a:lnTo>
                      <a:lnTo>
                        <a:pt x="739" y="724"/>
                      </a:lnTo>
                      <a:lnTo>
                        <a:pt x="739" y="724"/>
                      </a:lnTo>
                      <a:lnTo>
                        <a:pt x="735" y="726"/>
                      </a:lnTo>
                      <a:lnTo>
                        <a:pt x="730" y="729"/>
                      </a:lnTo>
                      <a:lnTo>
                        <a:pt x="717" y="735"/>
                      </a:lnTo>
                      <a:lnTo>
                        <a:pt x="710" y="737"/>
                      </a:lnTo>
                      <a:lnTo>
                        <a:pt x="705" y="740"/>
                      </a:lnTo>
                      <a:lnTo>
                        <a:pt x="701" y="743"/>
                      </a:lnTo>
                      <a:lnTo>
                        <a:pt x="699" y="747"/>
                      </a:lnTo>
                      <a:lnTo>
                        <a:pt x="699" y="747"/>
                      </a:lnTo>
                      <a:lnTo>
                        <a:pt x="696" y="751"/>
                      </a:lnTo>
                      <a:lnTo>
                        <a:pt x="693" y="755"/>
                      </a:lnTo>
                      <a:lnTo>
                        <a:pt x="687" y="760"/>
                      </a:lnTo>
                      <a:lnTo>
                        <a:pt x="678" y="766"/>
                      </a:lnTo>
                      <a:lnTo>
                        <a:pt x="668" y="770"/>
                      </a:lnTo>
                      <a:lnTo>
                        <a:pt x="668" y="770"/>
                      </a:lnTo>
                      <a:lnTo>
                        <a:pt x="663" y="772"/>
                      </a:lnTo>
                      <a:lnTo>
                        <a:pt x="659" y="777"/>
                      </a:lnTo>
                      <a:lnTo>
                        <a:pt x="654" y="781"/>
                      </a:lnTo>
                      <a:lnTo>
                        <a:pt x="650" y="787"/>
                      </a:lnTo>
                      <a:lnTo>
                        <a:pt x="647" y="794"/>
                      </a:lnTo>
                      <a:lnTo>
                        <a:pt x="645" y="801"/>
                      </a:lnTo>
                      <a:lnTo>
                        <a:pt x="643" y="809"/>
                      </a:lnTo>
                      <a:lnTo>
                        <a:pt x="642" y="817"/>
                      </a:lnTo>
                      <a:lnTo>
                        <a:pt x="642" y="817"/>
                      </a:lnTo>
                      <a:lnTo>
                        <a:pt x="640" y="832"/>
                      </a:lnTo>
                      <a:lnTo>
                        <a:pt x="638" y="838"/>
                      </a:lnTo>
                      <a:lnTo>
                        <a:pt x="636" y="841"/>
                      </a:lnTo>
                      <a:lnTo>
                        <a:pt x="634" y="844"/>
                      </a:lnTo>
                      <a:lnTo>
                        <a:pt x="631" y="845"/>
                      </a:lnTo>
                      <a:lnTo>
                        <a:pt x="627" y="846"/>
                      </a:lnTo>
                      <a:lnTo>
                        <a:pt x="621" y="846"/>
                      </a:lnTo>
                      <a:lnTo>
                        <a:pt x="621" y="846"/>
                      </a:lnTo>
                      <a:lnTo>
                        <a:pt x="607" y="846"/>
                      </a:lnTo>
                      <a:lnTo>
                        <a:pt x="591" y="845"/>
                      </a:lnTo>
                      <a:lnTo>
                        <a:pt x="582" y="846"/>
                      </a:lnTo>
                      <a:lnTo>
                        <a:pt x="574" y="847"/>
                      </a:lnTo>
                      <a:lnTo>
                        <a:pt x="566" y="851"/>
                      </a:lnTo>
                      <a:lnTo>
                        <a:pt x="559" y="854"/>
                      </a:lnTo>
                      <a:lnTo>
                        <a:pt x="559" y="854"/>
                      </a:lnTo>
                      <a:lnTo>
                        <a:pt x="544" y="866"/>
                      </a:lnTo>
                      <a:lnTo>
                        <a:pt x="528" y="878"/>
                      </a:lnTo>
                      <a:lnTo>
                        <a:pt x="521" y="885"/>
                      </a:lnTo>
                      <a:lnTo>
                        <a:pt x="515" y="893"/>
                      </a:lnTo>
                      <a:lnTo>
                        <a:pt x="510" y="900"/>
                      </a:lnTo>
                      <a:lnTo>
                        <a:pt x="507" y="909"/>
                      </a:lnTo>
                      <a:lnTo>
                        <a:pt x="507" y="909"/>
                      </a:lnTo>
                      <a:lnTo>
                        <a:pt x="503" y="922"/>
                      </a:lnTo>
                      <a:lnTo>
                        <a:pt x="501" y="926"/>
                      </a:lnTo>
                      <a:lnTo>
                        <a:pt x="499" y="928"/>
                      </a:lnTo>
                      <a:lnTo>
                        <a:pt x="496" y="929"/>
                      </a:lnTo>
                      <a:lnTo>
                        <a:pt x="494" y="929"/>
                      </a:lnTo>
                      <a:lnTo>
                        <a:pt x="491" y="929"/>
                      </a:lnTo>
                      <a:lnTo>
                        <a:pt x="488" y="927"/>
                      </a:lnTo>
                      <a:lnTo>
                        <a:pt x="488" y="927"/>
                      </a:lnTo>
                      <a:lnTo>
                        <a:pt x="476" y="921"/>
                      </a:lnTo>
                      <a:lnTo>
                        <a:pt x="470" y="918"/>
                      </a:lnTo>
                      <a:lnTo>
                        <a:pt x="461" y="917"/>
                      </a:lnTo>
                      <a:lnTo>
                        <a:pt x="461" y="917"/>
                      </a:lnTo>
                      <a:lnTo>
                        <a:pt x="457" y="918"/>
                      </a:lnTo>
                      <a:lnTo>
                        <a:pt x="453" y="920"/>
                      </a:lnTo>
                      <a:lnTo>
                        <a:pt x="449" y="923"/>
                      </a:lnTo>
                      <a:lnTo>
                        <a:pt x="446" y="926"/>
                      </a:lnTo>
                      <a:lnTo>
                        <a:pt x="444" y="927"/>
                      </a:lnTo>
                      <a:lnTo>
                        <a:pt x="441" y="926"/>
                      </a:lnTo>
                      <a:lnTo>
                        <a:pt x="441" y="926"/>
                      </a:lnTo>
                      <a:lnTo>
                        <a:pt x="438" y="925"/>
                      </a:lnTo>
                      <a:lnTo>
                        <a:pt x="436" y="923"/>
                      </a:lnTo>
                      <a:lnTo>
                        <a:pt x="432" y="918"/>
                      </a:lnTo>
                      <a:lnTo>
                        <a:pt x="430" y="917"/>
                      </a:lnTo>
                      <a:lnTo>
                        <a:pt x="427" y="915"/>
                      </a:lnTo>
                      <a:lnTo>
                        <a:pt x="422" y="914"/>
                      </a:lnTo>
                      <a:lnTo>
                        <a:pt x="417" y="913"/>
                      </a:lnTo>
                      <a:lnTo>
                        <a:pt x="417" y="913"/>
                      </a:lnTo>
                      <a:lnTo>
                        <a:pt x="387" y="913"/>
                      </a:lnTo>
                      <a:lnTo>
                        <a:pt x="374" y="912"/>
                      </a:lnTo>
                      <a:lnTo>
                        <a:pt x="368" y="911"/>
                      </a:lnTo>
                      <a:lnTo>
                        <a:pt x="366" y="909"/>
                      </a:lnTo>
                      <a:lnTo>
                        <a:pt x="366" y="909"/>
                      </a:lnTo>
                      <a:lnTo>
                        <a:pt x="364" y="908"/>
                      </a:lnTo>
                      <a:lnTo>
                        <a:pt x="359" y="907"/>
                      </a:lnTo>
                      <a:lnTo>
                        <a:pt x="345" y="906"/>
                      </a:lnTo>
                      <a:lnTo>
                        <a:pt x="330" y="906"/>
                      </a:lnTo>
                      <a:lnTo>
                        <a:pt x="323" y="904"/>
                      </a:lnTo>
                      <a:lnTo>
                        <a:pt x="318" y="902"/>
                      </a:lnTo>
                      <a:lnTo>
                        <a:pt x="318" y="902"/>
                      </a:lnTo>
                      <a:lnTo>
                        <a:pt x="313" y="898"/>
                      </a:lnTo>
                      <a:lnTo>
                        <a:pt x="308" y="896"/>
                      </a:lnTo>
                      <a:lnTo>
                        <a:pt x="301" y="895"/>
                      </a:lnTo>
                      <a:lnTo>
                        <a:pt x="287" y="895"/>
                      </a:lnTo>
                      <a:lnTo>
                        <a:pt x="287" y="895"/>
                      </a:lnTo>
                      <a:lnTo>
                        <a:pt x="266" y="896"/>
                      </a:lnTo>
                      <a:lnTo>
                        <a:pt x="263" y="897"/>
                      </a:lnTo>
                      <a:lnTo>
                        <a:pt x="260" y="900"/>
                      </a:lnTo>
                      <a:lnTo>
                        <a:pt x="260" y="900"/>
                      </a:lnTo>
                      <a:lnTo>
                        <a:pt x="252" y="908"/>
                      </a:lnTo>
                      <a:lnTo>
                        <a:pt x="249" y="909"/>
                      </a:lnTo>
                      <a:lnTo>
                        <a:pt x="245" y="910"/>
                      </a:lnTo>
                      <a:lnTo>
                        <a:pt x="245" y="910"/>
                      </a:lnTo>
                      <a:lnTo>
                        <a:pt x="241" y="910"/>
                      </a:lnTo>
                      <a:lnTo>
                        <a:pt x="238" y="912"/>
                      </a:lnTo>
                      <a:lnTo>
                        <a:pt x="236" y="913"/>
                      </a:lnTo>
                      <a:lnTo>
                        <a:pt x="231" y="913"/>
                      </a:lnTo>
                      <a:lnTo>
                        <a:pt x="231" y="913"/>
                      </a:lnTo>
                      <a:lnTo>
                        <a:pt x="193" y="913"/>
                      </a:lnTo>
                      <a:lnTo>
                        <a:pt x="193" y="913"/>
                      </a:lnTo>
                      <a:lnTo>
                        <a:pt x="181" y="918"/>
                      </a:lnTo>
                      <a:lnTo>
                        <a:pt x="173" y="925"/>
                      </a:lnTo>
                      <a:lnTo>
                        <a:pt x="170" y="928"/>
                      </a:lnTo>
                      <a:lnTo>
                        <a:pt x="167" y="930"/>
                      </a:lnTo>
                      <a:lnTo>
                        <a:pt x="167" y="930"/>
                      </a:lnTo>
                      <a:lnTo>
                        <a:pt x="166" y="940"/>
                      </a:lnTo>
                      <a:lnTo>
                        <a:pt x="165" y="942"/>
                      </a:lnTo>
                      <a:lnTo>
                        <a:pt x="162" y="942"/>
                      </a:lnTo>
                      <a:lnTo>
                        <a:pt x="162" y="942"/>
                      </a:lnTo>
                      <a:lnTo>
                        <a:pt x="157" y="942"/>
                      </a:lnTo>
                      <a:lnTo>
                        <a:pt x="155" y="942"/>
                      </a:lnTo>
                      <a:lnTo>
                        <a:pt x="152" y="943"/>
                      </a:lnTo>
                      <a:lnTo>
                        <a:pt x="151" y="947"/>
                      </a:lnTo>
                      <a:lnTo>
                        <a:pt x="151" y="947"/>
                      </a:lnTo>
                      <a:lnTo>
                        <a:pt x="150" y="951"/>
                      </a:lnTo>
                      <a:lnTo>
                        <a:pt x="148" y="952"/>
                      </a:lnTo>
                      <a:lnTo>
                        <a:pt x="146" y="952"/>
                      </a:lnTo>
                      <a:lnTo>
                        <a:pt x="145" y="952"/>
                      </a:lnTo>
                      <a:lnTo>
                        <a:pt x="145" y="953"/>
                      </a:lnTo>
                      <a:lnTo>
                        <a:pt x="145" y="953"/>
                      </a:lnTo>
                      <a:lnTo>
                        <a:pt x="144" y="956"/>
                      </a:lnTo>
                      <a:lnTo>
                        <a:pt x="143" y="957"/>
                      </a:lnTo>
                      <a:lnTo>
                        <a:pt x="142" y="958"/>
                      </a:lnTo>
                      <a:lnTo>
                        <a:pt x="142" y="958"/>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95" name="Freeform 129"/>
                <p:cNvSpPr/>
                <p:nvPr/>
              </p:nvSpPr>
              <p:spPr bwMode="auto">
                <a:xfrm>
                  <a:off x="4076" y="3936"/>
                  <a:ext cx="26" cy="23"/>
                </a:xfrm>
                <a:custGeom>
                  <a:avLst/>
                  <a:gdLst>
                    <a:gd name="T0" fmla="*/ 24 w 26"/>
                    <a:gd name="T1" fmla="*/ 4 h 23"/>
                    <a:gd name="T2" fmla="*/ 24 w 26"/>
                    <a:gd name="T3" fmla="*/ 4 h 23"/>
                    <a:gd name="T4" fmla="*/ 21 w 26"/>
                    <a:gd name="T5" fmla="*/ 3 h 23"/>
                    <a:gd name="T6" fmla="*/ 19 w 26"/>
                    <a:gd name="T7" fmla="*/ 4 h 23"/>
                    <a:gd name="T8" fmla="*/ 19 w 26"/>
                    <a:gd name="T9" fmla="*/ 6 h 23"/>
                    <a:gd name="T10" fmla="*/ 18 w 26"/>
                    <a:gd name="T11" fmla="*/ 8 h 23"/>
                    <a:gd name="T12" fmla="*/ 18 w 26"/>
                    <a:gd name="T13" fmla="*/ 8 h 23"/>
                    <a:gd name="T14" fmla="*/ 18 w 26"/>
                    <a:gd name="T15" fmla="*/ 10 h 23"/>
                    <a:gd name="T16" fmla="*/ 17 w 26"/>
                    <a:gd name="T17" fmla="*/ 10 h 23"/>
                    <a:gd name="T18" fmla="*/ 14 w 26"/>
                    <a:gd name="T19" fmla="*/ 11 h 23"/>
                    <a:gd name="T20" fmla="*/ 12 w 26"/>
                    <a:gd name="T21" fmla="*/ 11 h 23"/>
                    <a:gd name="T22" fmla="*/ 11 w 26"/>
                    <a:gd name="T23" fmla="*/ 12 h 23"/>
                    <a:gd name="T24" fmla="*/ 11 w 26"/>
                    <a:gd name="T25" fmla="*/ 13 h 23"/>
                    <a:gd name="T26" fmla="*/ 11 w 26"/>
                    <a:gd name="T27" fmla="*/ 13 h 23"/>
                    <a:gd name="T28" fmla="*/ 9 w 26"/>
                    <a:gd name="T29" fmla="*/ 17 h 23"/>
                    <a:gd name="T30" fmla="*/ 7 w 26"/>
                    <a:gd name="T31" fmla="*/ 22 h 23"/>
                    <a:gd name="T32" fmla="*/ 5 w 26"/>
                    <a:gd name="T33" fmla="*/ 23 h 23"/>
                    <a:gd name="T34" fmla="*/ 3 w 26"/>
                    <a:gd name="T35" fmla="*/ 23 h 23"/>
                    <a:gd name="T36" fmla="*/ 2 w 26"/>
                    <a:gd name="T37" fmla="*/ 23 h 23"/>
                    <a:gd name="T38" fmla="*/ 0 w 26"/>
                    <a:gd name="T39" fmla="*/ 21 h 23"/>
                    <a:gd name="T40" fmla="*/ 0 w 26"/>
                    <a:gd name="T41" fmla="*/ 21 h 23"/>
                    <a:gd name="T42" fmla="*/ 0 w 26"/>
                    <a:gd name="T43" fmla="*/ 16 h 23"/>
                    <a:gd name="T44" fmla="*/ 3 w 26"/>
                    <a:gd name="T45" fmla="*/ 14 h 23"/>
                    <a:gd name="T46" fmla="*/ 4 w 26"/>
                    <a:gd name="T47" fmla="*/ 12 h 23"/>
                    <a:gd name="T48" fmla="*/ 5 w 26"/>
                    <a:gd name="T49" fmla="*/ 9 h 23"/>
                    <a:gd name="T50" fmla="*/ 5 w 26"/>
                    <a:gd name="T51" fmla="*/ 9 h 23"/>
                    <a:gd name="T52" fmla="*/ 5 w 26"/>
                    <a:gd name="T53" fmla="*/ 6 h 23"/>
                    <a:gd name="T54" fmla="*/ 6 w 26"/>
                    <a:gd name="T55" fmla="*/ 2 h 23"/>
                    <a:gd name="T56" fmla="*/ 9 w 26"/>
                    <a:gd name="T57" fmla="*/ 1 h 23"/>
                    <a:gd name="T58" fmla="*/ 13 w 26"/>
                    <a:gd name="T59" fmla="*/ 0 h 23"/>
                    <a:gd name="T60" fmla="*/ 13 w 26"/>
                    <a:gd name="T61" fmla="*/ 0 h 23"/>
                    <a:gd name="T62" fmla="*/ 22 w 26"/>
                    <a:gd name="T63" fmla="*/ 0 h 23"/>
                    <a:gd name="T64" fmla="*/ 24 w 26"/>
                    <a:gd name="T65" fmla="*/ 0 h 23"/>
                    <a:gd name="T66" fmla="*/ 25 w 26"/>
                    <a:gd name="T67" fmla="*/ 1 h 23"/>
                    <a:gd name="T68" fmla="*/ 25 w 26"/>
                    <a:gd name="T69" fmla="*/ 1 h 23"/>
                    <a:gd name="T70" fmla="*/ 26 w 26"/>
                    <a:gd name="T71" fmla="*/ 2 h 23"/>
                    <a:gd name="T72" fmla="*/ 25 w 26"/>
                    <a:gd name="T73" fmla="*/ 3 h 23"/>
                    <a:gd name="T74" fmla="*/ 24 w 26"/>
                    <a:gd name="T75" fmla="*/ 4 h 23"/>
                    <a:gd name="T76" fmla="*/ 24 w 26"/>
                    <a:gd name="T7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3">
                      <a:moveTo>
                        <a:pt x="24" y="4"/>
                      </a:moveTo>
                      <a:lnTo>
                        <a:pt x="24" y="4"/>
                      </a:lnTo>
                      <a:lnTo>
                        <a:pt x="21" y="3"/>
                      </a:lnTo>
                      <a:lnTo>
                        <a:pt x="19" y="4"/>
                      </a:lnTo>
                      <a:lnTo>
                        <a:pt x="19" y="6"/>
                      </a:lnTo>
                      <a:lnTo>
                        <a:pt x="18" y="8"/>
                      </a:lnTo>
                      <a:lnTo>
                        <a:pt x="18" y="8"/>
                      </a:lnTo>
                      <a:lnTo>
                        <a:pt x="18" y="10"/>
                      </a:lnTo>
                      <a:lnTo>
                        <a:pt x="17" y="10"/>
                      </a:lnTo>
                      <a:lnTo>
                        <a:pt x="14" y="11"/>
                      </a:lnTo>
                      <a:lnTo>
                        <a:pt x="12" y="11"/>
                      </a:lnTo>
                      <a:lnTo>
                        <a:pt x="11" y="12"/>
                      </a:lnTo>
                      <a:lnTo>
                        <a:pt x="11" y="13"/>
                      </a:lnTo>
                      <a:lnTo>
                        <a:pt x="11" y="13"/>
                      </a:lnTo>
                      <a:lnTo>
                        <a:pt x="9" y="17"/>
                      </a:lnTo>
                      <a:lnTo>
                        <a:pt x="7" y="22"/>
                      </a:lnTo>
                      <a:lnTo>
                        <a:pt x="5" y="23"/>
                      </a:lnTo>
                      <a:lnTo>
                        <a:pt x="3" y="23"/>
                      </a:lnTo>
                      <a:lnTo>
                        <a:pt x="2" y="23"/>
                      </a:lnTo>
                      <a:lnTo>
                        <a:pt x="0" y="21"/>
                      </a:lnTo>
                      <a:lnTo>
                        <a:pt x="0" y="21"/>
                      </a:lnTo>
                      <a:lnTo>
                        <a:pt x="0" y="16"/>
                      </a:lnTo>
                      <a:lnTo>
                        <a:pt x="3" y="14"/>
                      </a:lnTo>
                      <a:lnTo>
                        <a:pt x="4" y="12"/>
                      </a:lnTo>
                      <a:lnTo>
                        <a:pt x="5" y="9"/>
                      </a:lnTo>
                      <a:lnTo>
                        <a:pt x="5" y="9"/>
                      </a:lnTo>
                      <a:lnTo>
                        <a:pt x="5" y="6"/>
                      </a:lnTo>
                      <a:lnTo>
                        <a:pt x="6" y="2"/>
                      </a:lnTo>
                      <a:lnTo>
                        <a:pt x="9" y="1"/>
                      </a:lnTo>
                      <a:lnTo>
                        <a:pt x="13" y="0"/>
                      </a:lnTo>
                      <a:lnTo>
                        <a:pt x="13" y="0"/>
                      </a:lnTo>
                      <a:lnTo>
                        <a:pt x="22" y="0"/>
                      </a:lnTo>
                      <a:lnTo>
                        <a:pt x="24" y="0"/>
                      </a:lnTo>
                      <a:lnTo>
                        <a:pt x="25" y="1"/>
                      </a:lnTo>
                      <a:lnTo>
                        <a:pt x="25" y="1"/>
                      </a:lnTo>
                      <a:lnTo>
                        <a:pt x="26" y="2"/>
                      </a:lnTo>
                      <a:lnTo>
                        <a:pt x="25" y="3"/>
                      </a:lnTo>
                      <a:lnTo>
                        <a:pt x="24" y="4"/>
                      </a:lnTo>
                      <a:lnTo>
                        <a:pt x="24" y="4"/>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96" name="Freeform 130"/>
                <p:cNvSpPr/>
                <p:nvPr/>
              </p:nvSpPr>
              <p:spPr bwMode="auto">
                <a:xfrm>
                  <a:off x="4189" y="3849"/>
                  <a:ext cx="93" cy="70"/>
                </a:xfrm>
                <a:custGeom>
                  <a:avLst/>
                  <a:gdLst>
                    <a:gd name="T0" fmla="*/ 0 w 93"/>
                    <a:gd name="T1" fmla="*/ 40 h 70"/>
                    <a:gd name="T2" fmla="*/ 7 w 93"/>
                    <a:gd name="T3" fmla="*/ 40 h 70"/>
                    <a:gd name="T4" fmla="*/ 11 w 93"/>
                    <a:gd name="T5" fmla="*/ 38 h 70"/>
                    <a:gd name="T6" fmla="*/ 15 w 93"/>
                    <a:gd name="T7" fmla="*/ 36 h 70"/>
                    <a:gd name="T8" fmla="*/ 24 w 93"/>
                    <a:gd name="T9" fmla="*/ 38 h 70"/>
                    <a:gd name="T10" fmla="*/ 26 w 93"/>
                    <a:gd name="T11" fmla="*/ 42 h 70"/>
                    <a:gd name="T12" fmla="*/ 27 w 93"/>
                    <a:gd name="T13" fmla="*/ 46 h 70"/>
                    <a:gd name="T14" fmla="*/ 30 w 93"/>
                    <a:gd name="T15" fmla="*/ 53 h 70"/>
                    <a:gd name="T16" fmla="*/ 34 w 93"/>
                    <a:gd name="T17" fmla="*/ 54 h 70"/>
                    <a:gd name="T18" fmla="*/ 38 w 93"/>
                    <a:gd name="T19" fmla="*/ 57 h 70"/>
                    <a:gd name="T20" fmla="*/ 38 w 93"/>
                    <a:gd name="T21" fmla="*/ 64 h 70"/>
                    <a:gd name="T22" fmla="*/ 41 w 93"/>
                    <a:gd name="T23" fmla="*/ 65 h 70"/>
                    <a:gd name="T24" fmla="*/ 53 w 93"/>
                    <a:gd name="T25" fmla="*/ 64 h 70"/>
                    <a:gd name="T26" fmla="*/ 56 w 93"/>
                    <a:gd name="T27" fmla="*/ 66 h 70"/>
                    <a:gd name="T28" fmla="*/ 57 w 93"/>
                    <a:gd name="T29" fmla="*/ 69 h 70"/>
                    <a:gd name="T30" fmla="*/ 64 w 93"/>
                    <a:gd name="T31" fmla="*/ 69 h 70"/>
                    <a:gd name="T32" fmla="*/ 69 w 93"/>
                    <a:gd name="T33" fmla="*/ 66 h 70"/>
                    <a:gd name="T34" fmla="*/ 79 w 93"/>
                    <a:gd name="T35" fmla="*/ 52 h 70"/>
                    <a:gd name="T36" fmla="*/ 86 w 93"/>
                    <a:gd name="T37" fmla="*/ 40 h 70"/>
                    <a:gd name="T38" fmla="*/ 90 w 93"/>
                    <a:gd name="T39" fmla="*/ 38 h 70"/>
                    <a:gd name="T40" fmla="*/ 92 w 93"/>
                    <a:gd name="T41" fmla="*/ 32 h 70"/>
                    <a:gd name="T42" fmla="*/ 93 w 93"/>
                    <a:gd name="T43" fmla="*/ 29 h 70"/>
                    <a:gd name="T44" fmla="*/ 91 w 93"/>
                    <a:gd name="T45" fmla="*/ 25 h 70"/>
                    <a:gd name="T46" fmla="*/ 82 w 93"/>
                    <a:gd name="T47" fmla="*/ 25 h 70"/>
                    <a:gd name="T48" fmla="*/ 77 w 93"/>
                    <a:gd name="T49" fmla="*/ 26 h 70"/>
                    <a:gd name="T50" fmla="*/ 69 w 93"/>
                    <a:gd name="T51" fmla="*/ 25 h 70"/>
                    <a:gd name="T52" fmla="*/ 67 w 93"/>
                    <a:gd name="T53" fmla="*/ 22 h 70"/>
                    <a:gd name="T54" fmla="*/ 67 w 93"/>
                    <a:gd name="T55" fmla="*/ 17 h 70"/>
                    <a:gd name="T56" fmla="*/ 66 w 93"/>
                    <a:gd name="T57" fmla="*/ 11 h 70"/>
                    <a:gd name="T58" fmla="*/ 67 w 93"/>
                    <a:gd name="T59" fmla="*/ 10 h 70"/>
                    <a:gd name="T60" fmla="*/ 70 w 93"/>
                    <a:gd name="T61" fmla="*/ 5 h 70"/>
                    <a:gd name="T62" fmla="*/ 69 w 93"/>
                    <a:gd name="T63" fmla="*/ 2 h 70"/>
                    <a:gd name="T64" fmla="*/ 66 w 93"/>
                    <a:gd name="T65" fmla="*/ 1 h 70"/>
                    <a:gd name="T66" fmla="*/ 58 w 93"/>
                    <a:gd name="T67" fmla="*/ 0 h 70"/>
                    <a:gd name="T68" fmla="*/ 54 w 93"/>
                    <a:gd name="T69" fmla="*/ 2 h 70"/>
                    <a:gd name="T70" fmla="*/ 44 w 93"/>
                    <a:gd name="T71" fmla="*/ 11 h 70"/>
                    <a:gd name="T72" fmla="*/ 43 w 93"/>
                    <a:gd name="T73" fmla="*/ 14 h 70"/>
                    <a:gd name="T74" fmla="*/ 41 w 93"/>
                    <a:gd name="T75" fmla="*/ 18 h 70"/>
                    <a:gd name="T76" fmla="*/ 36 w 93"/>
                    <a:gd name="T77" fmla="*/ 19 h 70"/>
                    <a:gd name="T78" fmla="*/ 32 w 93"/>
                    <a:gd name="T79" fmla="*/ 23 h 70"/>
                    <a:gd name="T80" fmla="*/ 26 w 93"/>
                    <a:gd name="T81" fmla="*/ 24 h 70"/>
                    <a:gd name="T82" fmla="*/ 23 w 93"/>
                    <a:gd name="T83" fmla="*/ 25 h 70"/>
                    <a:gd name="T84" fmla="*/ 20 w 93"/>
                    <a:gd name="T85" fmla="*/ 28 h 70"/>
                    <a:gd name="T86" fmla="*/ 18 w 93"/>
                    <a:gd name="T87" fmla="*/ 28 h 70"/>
                    <a:gd name="T88" fmla="*/ 8 w 93"/>
                    <a:gd name="T89" fmla="*/ 30 h 70"/>
                    <a:gd name="T90" fmla="*/ 7 w 93"/>
                    <a:gd name="T91" fmla="*/ 32 h 70"/>
                    <a:gd name="T92" fmla="*/ 4 w 93"/>
                    <a:gd name="T93" fmla="*/ 34 h 70"/>
                    <a:gd name="T94" fmla="*/ 0 w 93"/>
                    <a:gd name="T95" fmla="*/ 36 h 70"/>
                    <a:gd name="T96" fmla="*/ 0 w 93"/>
                    <a:gd name="T97"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3" h="70">
                      <a:moveTo>
                        <a:pt x="0" y="40"/>
                      </a:moveTo>
                      <a:lnTo>
                        <a:pt x="0" y="40"/>
                      </a:lnTo>
                      <a:lnTo>
                        <a:pt x="4" y="40"/>
                      </a:lnTo>
                      <a:lnTo>
                        <a:pt x="7" y="40"/>
                      </a:lnTo>
                      <a:lnTo>
                        <a:pt x="11" y="38"/>
                      </a:lnTo>
                      <a:lnTo>
                        <a:pt x="11" y="38"/>
                      </a:lnTo>
                      <a:lnTo>
                        <a:pt x="13" y="36"/>
                      </a:lnTo>
                      <a:lnTo>
                        <a:pt x="15" y="36"/>
                      </a:lnTo>
                      <a:lnTo>
                        <a:pt x="20" y="36"/>
                      </a:lnTo>
                      <a:lnTo>
                        <a:pt x="24" y="38"/>
                      </a:lnTo>
                      <a:lnTo>
                        <a:pt x="25" y="40"/>
                      </a:lnTo>
                      <a:lnTo>
                        <a:pt x="26" y="42"/>
                      </a:lnTo>
                      <a:lnTo>
                        <a:pt x="26" y="42"/>
                      </a:lnTo>
                      <a:lnTo>
                        <a:pt x="27" y="46"/>
                      </a:lnTo>
                      <a:lnTo>
                        <a:pt x="28" y="51"/>
                      </a:lnTo>
                      <a:lnTo>
                        <a:pt x="30" y="53"/>
                      </a:lnTo>
                      <a:lnTo>
                        <a:pt x="34" y="54"/>
                      </a:lnTo>
                      <a:lnTo>
                        <a:pt x="34" y="54"/>
                      </a:lnTo>
                      <a:lnTo>
                        <a:pt x="36" y="55"/>
                      </a:lnTo>
                      <a:lnTo>
                        <a:pt x="38" y="57"/>
                      </a:lnTo>
                      <a:lnTo>
                        <a:pt x="38" y="64"/>
                      </a:lnTo>
                      <a:lnTo>
                        <a:pt x="38" y="64"/>
                      </a:lnTo>
                      <a:lnTo>
                        <a:pt x="39" y="65"/>
                      </a:lnTo>
                      <a:lnTo>
                        <a:pt x="41" y="65"/>
                      </a:lnTo>
                      <a:lnTo>
                        <a:pt x="48" y="64"/>
                      </a:lnTo>
                      <a:lnTo>
                        <a:pt x="53" y="64"/>
                      </a:lnTo>
                      <a:lnTo>
                        <a:pt x="55" y="65"/>
                      </a:lnTo>
                      <a:lnTo>
                        <a:pt x="56" y="66"/>
                      </a:lnTo>
                      <a:lnTo>
                        <a:pt x="56" y="66"/>
                      </a:lnTo>
                      <a:lnTo>
                        <a:pt x="57" y="69"/>
                      </a:lnTo>
                      <a:lnTo>
                        <a:pt x="61" y="70"/>
                      </a:lnTo>
                      <a:lnTo>
                        <a:pt x="64" y="69"/>
                      </a:lnTo>
                      <a:lnTo>
                        <a:pt x="69" y="66"/>
                      </a:lnTo>
                      <a:lnTo>
                        <a:pt x="69" y="66"/>
                      </a:lnTo>
                      <a:lnTo>
                        <a:pt x="73" y="59"/>
                      </a:lnTo>
                      <a:lnTo>
                        <a:pt x="79" y="52"/>
                      </a:lnTo>
                      <a:lnTo>
                        <a:pt x="82" y="44"/>
                      </a:lnTo>
                      <a:lnTo>
                        <a:pt x="86" y="40"/>
                      </a:lnTo>
                      <a:lnTo>
                        <a:pt x="86" y="40"/>
                      </a:lnTo>
                      <a:lnTo>
                        <a:pt x="90" y="38"/>
                      </a:lnTo>
                      <a:lnTo>
                        <a:pt x="91" y="34"/>
                      </a:lnTo>
                      <a:lnTo>
                        <a:pt x="92" y="32"/>
                      </a:lnTo>
                      <a:lnTo>
                        <a:pt x="93" y="29"/>
                      </a:lnTo>
                      <a:lnTo>
                        <a:pt x="93" y="29"/>
                      </a:lnTo>
                      <a:lnTo>
                        <a:pt x="92" y="27"/>
                      </a:lnTo>
                      <a:lnTo>
                        <a:pt x="91" y="25"/>
                      </a:lnTo>
                      <a:lnTo>
                        <a:pt x="87" y="24"/>
                      </a:lnTo>
                      <a:lnTo>
                        <a:pt x="82" y="25"/>
                      </a:lnTo>
                      <a:lnTo>
                        <a:pt x="82" y="25"/>
                      </a:lnTo>
                      <a:lnTo>
                        <a:pt x="77" y="26"/>
                      </a:lnTo>
                      <a:lnTo>
                        <a:pt x="72" y="26"/>
                      </a:lnTo>
                      <a:lnTo>
                        <a:pt x="69" y="25"/>
                      </a:lnTo>
                      <a:lnTo>
                        <a:pt x="68" y="24"/>
                      </a:lnTo>
                      <a:lnTo>
                        <a:pt x="67" y="22"/>
                      </a:lnTo>
                      <a:lnTo>
                        <a:pt x="67" y="22"/>
                      </a:lnTo>
                      <a:lnTo>
                        <a:pt x="67" y="17"/>
                      </a:lnTo>
                      <a:lnTo>
                        <a:pt x="66" y="14"/>
                      </a:lnTo>
                      <a:lnTo>
                        <a:pt x="66" y="11"/>
                      </a:lnTo>
                      <a:lnTo>
                        <a:pt x="67" y="10"/>
                      </a:lnTo>
                      <a:lnTo>
                        <a:pt x="67" y="10"/>
                      </a:lnTo>
                      <a:lnTo>
                        <a:pt x="69" y="8"/>
                      </a:lnTo>
                      <a:lnTo>
                        <a:pt x="70" y="5"/>
                      </a:lnTo>
                      <a:lnTo>
                        <a:pt x="70" y="4"/>
                      </a:lnTo>
                      <a:lnTo>
                        <a:pt x="69" y="2"/>
                      </a:lnTo>
                      <a:lnTo>
                        <a:pt x="69" y="2"/>
                      </a:lnTo>
                      <a:lnTo>
                        <a:pt x="66" y="1"/>
                      </a:lnTo>
                      <a:lnTo>
                        <a:pt x="62" y="0"/>
                      </a:lnTo>
                      <a:lnTo>
                        <a:pt x="58" y="0"/>
                      </a:lnTo>
                      <a:lnTo>
                        <a:pt x="54" y="2"/>
                      </a:lnTo>
                      <a:lnTo>
                        <a:pt x="54" y="2"/>
                      </a:lnTo>
                      <a:lnTo>
                        <a:pt x="48" y="8"/>
                      </a:lnTo>
                      <a:lnTo>
                        <a:pt x="44" y="11"/>
                      </a:lnTo>
                      <a:lnTo>
                        <a:pt x="43" y="14"/>
                      </a:lnTo>
                      <a:lnTo>
                        <a:pt x="43" y="14"/>
                      </a:lnTo>
                      <a:lnTo>
                        <a:pt x="42" y="16"/>
                      </a:lnTo>
                      <a:lnTo>
                        <a:pt x="41" y="18"/>
                      </a:lnTo>
                      <a:lnTo>
                        <a:pt x="36" y="19"/>
                      </a:lnTo>
                      <a:lnTo>
                        <a:pt x="36" y="19"/>
                      </a:lnTo>
                      <a:lnTo>
                        <a:pt x="33" y="21"/>
                      </a:lnTo>
                      <a:lnTo>
                        <a:pt x="32" y="23"/>
                      </a:lnTo>
                      <a:lnTo>
                        <a:pt x="29" y="24"/>
                      </a:lnTo>
                      <a:lnTo>
                        <a:pt x="26" y="24"/>
                      </a:lnTo>
                      <a:lnTo>
                        <a:pt x="26" y="24"/>
                      </a:lnTo>
                      <a:lnTo>
                        <a:pt x="23" y="25"/>
                      </a:lnTo>
                      <a:lnTo>
                        <a:pt x="22" y="26"/>
                      </a:lnTo>
                      <a:lnTo>
                        <a:pt x="20" y="28"/>
                      </a:lnTo>
                      <a:lnTo>
                        <a:pt x="18" y="28"/>
                      </a:lnTo>
                      <a:lnTo>
                        <a:pt x="18" y="28"/>
                      </a:lnTo>
                      <a:lnTo>
                        <a:pt x="10" y="29"/>
                      </a:lnTo>
                      <a:lnTo>
                        <a:pt x="8" y="30"/>
                      </a:lnTo>
                      <a:lnTo>
                        <a:pt x="7" y="32"/>
                      </a:lnTo>
                      <a:lnTo>
                        <a:pt x="7" y="32"/>
                      </a:lnTo>
                      <a:lnTo>
                        <a:pt x="6" y="33"/>
                      </a:lnTo>
                      <a:lnTo>
                        <a:pt x="4" y="34"/>
                      </a:lnTo>
                      <a:lnTo>
                        <a:pt x="0" y="36"/>
                      </a:lnTo>
                      <a:lnTo>
                        <a:pt x="0" y="36"/>
                      </a:lnTo>
                      <a:lnTo>
                        <a:pt x="0" y="38"/>
                      </a:lnTo>
                      <a:lnTo>
                        <a:pt x="0" y="40"/>
                      </a:lnTo>
                      <a:lnTo>
                        <a:pt x="0" y="4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97" name="Freeform 131"/>
                <p:cNvSpPr/>
                <p:nvPr/>
              </p:nvSpPr>
              <p:spPr bwMode="auto">
                <a:xfrm>
                  <a:off x="4330" y="3839"/>
                  <a:ext cx="40" cy="27"/>
                </a:xfrm>
                <a:custGeom>
                  <a:avLst/>
                  <a:gdLst>
                    <a:gd name="T0" fmla="*/ 1 w 40"/>
                    <a:gd name="T1" fmla="*/ 4 h 27"/>
                    <a:gd name="T2" fmla="*/ 1 w 40"/>
                    <a:gd name="T3" fmla="*/ 4 h 27"/>
                    <a:gd name="T4" fmla="*/ 0 w 40"/>
                    <a:gd name="T5" fmla="*/ 8 h 27"/>
                    <a:gd name="T6" fmla="*/ 1 w 40"/>
                    <a:gd name="T7" fmla="*/ 11 h 27"/>
                    <a:gd name="T8" fmla="*/ 5 w 40"/>
                    <a:gd name="T9" fmla="*/ 14 h 27"/>
                    <a:gd name="T10" fmla="*/ 9 w 40"/>
                    <a:gd name="T11" fmla="*/ 17 h 27"/>
                    <a:gd name="T12" fmla="*/ 9 w 40"/>
                    <a:gd name="T13" fmla="*/ 17 h 27"/>
                    <a:gd name="T14" fmla="*/ 14 w 40"/>
                    <a:gd name="T15" fmla="*/ 19 h 27"/>
                    <a:gd name="T16" fmla="*/ 20 w 40"/>
                    <a:gd name="T17" fmla="*/ 20 h 27"/>
                    <a:gd name="T18" fmla="*/ 26 w 40"/>
                    <a:gd name="T19" fmla="*/ 22 h 27"/>
                    <a:gd name="T20" fmla="*/ 28 w 40"/>
                    <a:gd name="T21" fmla="*/ 23 h 27"/>
                    <a:gd name="T22" fmla="*/ 30 w 40"/>
                    <a:gd name="T23" fmla="*/ 24 h 27"/>
                    <a:gd name="T24" fmla="*/ 30 w 40"/>
                    <a:gd name="T25" fmla="*/ 24 h 27"/>
                    <a:gd name="T26" fmla="*/ 35 w 40"/>
                    <a:gd name="T27" fmla="*/ 27 h 27"/>
                    <a:gd name="T28" fmla="*/ 36 w 40"/>
                    <a:gd name="T29" fmla="*/ 27 h 27"/>
                    <a:gd name="T30" fmla="*/ 38 w 40"/>
                    <a:gd name="T31" fmla="*/ 26 h 27"/>
                    <a:gd name="T32" fmla="*/ 39 w 40"/>
                    <a:gd name="T33" fmla="*/ 25 h 27"/>
                    <a:gd name="T34" fmla="*/ 40 w 40"/>
                    <a:gd name="T35" fmla="*/ 24 h 27"/>
                    <a:gd name="T36" fmla="*/ 40 w 40"/>
                    <a:gd name="T37" fmla="*/ 21 h 27"/>
                    <a:gd name="T38" fmla="*/ 39 w 40"/>
                    <a:gd name="T39" fmla="*/ 19 h 27"/>
                    <a:gd name="T40" fmla="*/ 39 w 40"/>
                    <a:gd name="T41" fmla="*/ 19 h 27"/>
                    <a:gd name="T42" fmla="*/ 36 w 40"/>
                    <a:gd name="T43" fmla="*/ 12 h 27"/>
                    <a:gd name="T44" fmla="*/ 30 w 40"/>
                    <a:gd name="T45" fmla="*/ 6 h 27"/>
                    <a:gd name="T46" fmla="*/ 25 w 40"/>
                    <a:gd name="T47" fmla="*/ 3 h 27"/>
                    <a:gd name="T48" fmla="*/ 23 w 40"/>
                    <a:gd name="T49" fmla="*/ 1 h 27"/>
                    <a:gd name="T50" fmla="*/ 21 w 40"/>
                    <a:gd name="T51" fmla="*/ 0 h 27"/>
                    <a:gd name="T52" fmla="*/ 21 w 40"/>
                    <a:gd name="T53" fmla="*/ 0 h 27"/>
                    <a:gd name="T54" fmla="*/ 8 w 40"/>
                    <a:gd name="T55" fmla="*/ 3 h 27"/>
                    <a:gd name="T56" fmla="*/ 1 w 40"/>
                    <a:gd name="T57" fmla="*/ 4 h 27"/>
                    <a:gd name="T58" fmla="*/ 1 w 40"/>
                    <a:gd name="T5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27">
                      <a:moveTo>
                        <a:pt x="1" y="4"/>
                      </a:moveTo>
                      <a:lnTo>
                        <a:pt x="1" y="4"/>
                      </a:lnTo>
                      <a:lnTo>
                        <a:pt x="0" y="8"/>
                      </a:lnTo>
                      <a:lnTo>
                        <a:pt x="1" y="11"/>
                      </a:lnTo>
                      <a:lnTo>
                        <a:pt x="5" y="14"/>
                      </a:lnTo>
                      <a:lnTo>
                        <a:pt x="9" y="17"/>
                      </a:lnTo>
                      <a:lnTo>
                        <a:pt x="9" y="17"/>
                      </a:lnTo>
                      <a:lnTo>
                        <a:pt x="14" y="19"/>
                      </a:lnTo>
                      <a:lnTo>
                        <a:pt x="20" y="20"/>
                      </a:lnTo>
                      <a:lnTo>
                        <a:pt x="26" y="22"/>
                      </a:lnTo>
                      <a:lnTo>
                        <a:pt x="28" y="23"/>
                      </a:lnTo>
                      <a:lnTo>
                        <a:pt x="30" y="24"/>
                      </a:lnTo>
                      <a:lnTo>
                        <a:pt x="30" y="24"/>
                      </a:lnTo>
                      <a:lnTo>
                        <a:pt x="35" y="27"/>
                      </a:lnTo>
                      <a:lnTo>
                        <a:pt x="36" y="27"/>
                      </a:lnTo>
                      <a:lnTo>
                        <a:pt x="38" y="26"/>
                      </a:lnTo>
                      <a:lnTo>
                        <a:pt x="39" y="25"/>
                      </a:lnTo>
                      <a:lnTo>
                        <a:pt x="40" y="24"/>
                      </a:lnTo>
                      <a:lnTo>
                        <a:pt x="40" y="21"/>
                      </a:lnTo>
                      <a:lnTo>
                        <a:pt x="39" y="19"/>
                      </a:lnTo>
                      <a:lnTo>
                        <a:pt x="39" y="19"/>
                      </a:lnTo>
                      <a:lnTo>
                        <a:pt x="36" y="12"/>
                      </a:lnTo>
                      <a:lnTo>
                        <a:pt x="30" y="6"/>
                      </a:lnTo>
                      <a:lnTo>
                        <a:pt x="25" y="3"/>
                      </a:lnTo>
                      <a:lnTo>
                        <a:pt x="23" y="1"/>
                      </a:lnTo>
                      <a:lnTo>
                        <a:pt x="21" y="0"/>
                      </a:lnTo>
                      <a:lnTo>
                        <a:pt x="21" y="0"/>
                      </a:lnTo>
                      <a:lnTo>
                        <a:pt x="8" y="3"/>
                      </a:lnTo>
                      <a:lnTo>
                        <a:pt x="1" y="4"/>
                      </a:lnTo>
                      <a:lnTo>
                        <a:pt x="1" y="4"/>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98" name="Freeform 132"/>
                <p:cNvSpPr/>
                <p:nvPr/>
              </p:nvSpPr>
              <p:spPr bwMode="auto">
                <a:xfrm>
                  <a:off x="3737" y="2517"/>
                  <a:ext cx="1003" cy="1033"/>
                </a:xfrm>
                <a:custGeom>
                  <a:avLst/>
                  <a:gdLst>
                    <a:gd name="T0" fmla="*/ 198 w 1003"/>
                    <a:gd name="T1" fmla="*/ 771 h 1033"/>
                    <a:gd name="T2" fmla="*/ 213 w 1003"/>
                    <a:gd name="T3" fmla="*/ 706 h 1033"/>
                    <a:gd name="T4" fmla="*/ 233 w 1003"/>
                    <a:gd name="T5" fmla="*/ 636 h 1033"/>
                    <a:gd name="T6" fmla="*/ 261 w 1003"/>
                    <a:gd name="T7" fmla="*/ 682 h 1033"/>
                    <a:gd name="T8" fmla="*/ 260 w 1003"/>
                    <a:gd name="T9" fmla="*/ 621 h 1033"/>
                    <a:gd name="T10" fmla="*/ 228 w 1003"/>
                    <a:gd name="T11" fmla="*/ 588 h 1033"/>
                    <a:gd name="T12" fmla="*/ 238 w 1003"/>
                    <a:gd name="T13" fmla="*/ 554 h 1033"/>
                    <a:gd name="T14" fmla="*/ 208 w 1003"/>
                    <a:gd name="T15" fmla="*/ 493 h 1033"/>
                    <a:gd name="T16" fmla="*/ 186 w 1003"/>
                    <a:gd name="T17" fmla="*/ 414 h 1033"/>
                    <a:gd name="T18" fmla="*/ 173 w 1003"/>
                    <a:gd name="T19" fmla="*/ 393 h 1033"/>
                    <a:gd name="T20" fmla="*/ 158 w 1003"/>
                    <a:gd name="T21" fmla="*/ 360 h 1033"/>
                    <a:gd name="T22" fmla="*/ 135 w 1003"/>
                    <a:gd name="T23" fmla="*/ 346 h 1033"/>
                    <a:gd name="T24" fmla="*/ 57 w 1003"/>
                    <a:gd name="T25" fmla="*/ 303 h 1033"/>
                    <a:gd name="T26" fmla="*/ 15 w 1003"/>
                    <a:gd name="T27" fmla="*/ 296 h 1033"/>
                    <a:gd name="T28" fmla="*/ 31 w 1003"/>
                    <a:gd name="T29" fmla="*/ 272 h 1033"/>
                    <a:gd name="T30" fmla="*/ 14 w 1003"/>
                    <a:gd name="T31" fmla="*/ 230 h 1033"/>
                    <a:gd name="T32" fmla="*/ 42 w 1003"/>
                    <a:gd name="T33" fmla="*/ 212 h 1033"/>
                    <a:gd name="T34" fmla="*/ 96 w 1003"/>
                    <a:gd name="T35" fmla="*/ 216 h 1033"/>
                    <a:gd name="T36" fmla="*/ 153 w 1003"/>
                    <a:gd name="T37" fmla="*/ 250 h 1033"/>
                    <a:gd name="T38" fmla="*/ 200 w 1003"/>
                    <a:gd name="T39" fmla="*/ 234 h 1033"/>
                    <a:gd name="T40" fmla="*/ 257 w 1003"/>
                    <a:gd name="T41" fmla="*/ 250 h 1033"/>
                    <a:gd name="T42" fmla="*/ 260 w 1003"/>
                    <a:gd name="T43" fmla="*/ 173 h 1033"/>
                    <a:gd name="T44" fmla="*/ 265 w 1003"/>
                    <a:gd name="T45" fmla="*/ 131 h 1033"/>
                    <a:gd name="T46" fmla="*/ 284 w 1003"/>
                    <a:gd name="T47" fmla="*/ 162 h 1033"/>
                    <a:gd name="T48" fmla="*/ 375 w 1003"/>
                    <a:gd name="T49" fmla="*/ 186 h 1033"/>
                    <a:gd name="T50" fmla="*/ 410 w 1003"/>
                    <a:gd name="T51" fmla="*/ 166 h 1033"/>
                    <a:gd name="T52" fmla="*/ 482 w 1003"/>
                    <a:gd name="T53" fmla="*/ 120 h 1033"/>
                    <a:gd name="T54" fmla="*/ 543 w 1003"/>
                    <a:gd name="T55" fmla="*/ 13 h 1033"/>
                    <a:gd name="T56" fmla="*/ 594 w 1003"/>
                    <a:gd name="T57" fmla="*/ 6 h 1033"/>
                    <a:gd name="T58" fmla="*/ 649 w 1003"/>
                    <a:gd name="T59" fmla="*/ 71 h 1033"/>
                    <a:gd name="T60" fmla="*/ 701 w 1003"/>
                    <a:gd name="T61" fmla="*/ 101 h 1033"/>
                    <a:gd name="T62" fmla="*/ 748 w 1003"/>
                    <a:gd name="T63" fmla="*/ 135 h 1033"/>
                    <a:gd name="T64" fmla="*/ 814 w 1003"/>
                    <a:gd name="T65" fmla="*/ 197 h 1033"/>
                    <a:gd name="T66" fmla="*/ 892 w 1003"/>
                    <a:gd name="T67" fmla="*/ 224 h 1033"/>
                    <a:gd name="T68" fmla="*/ 961 w 1003"/>
                    <a:gd name="T69" fmla="*/ 262 h 1033"/>
                    <a:gd name="T70" fmla="*/ 975 w 1003"/>
                    <a:gd name="T71" fmla="*/ 311 h 1033"/>
                    <a:gd name="T72" fmla="*/ 962 w 1003"/>
                    <a:gd name="T73" fmla="*/ 384 h 1033"/>
                    <a:gd name="T74" fmla="*/ 951 w 1003"/>
                    <a:gd name="T75" fmla="*/ 440 h 1033"/>
                    <a:gd name="T76" fmla="*/ 895 w 1003"/>
                    <a:gd name="T77" fmla="*/ 468 h 1033"/>
                    <a:gd name="T78" fmla="*/ 834 w 1003"/>
                    <a:gd name="T79" fmla="*/ 570 h 1033"/>
                    <a:gd name="T80" fmla="*/ 835 w 1003"/>
                    <a:gd name="T81" fmla="*/ 606 h 1033"/>
                    <a:gd name="T82" fmla="*/ 896 w 1003"/>
                    <a:gd name="T83" fmla="*/ 621 h 1033"/>
                    <a:gd name="T84" fmla="*/ 904 w 1003"/>
                    <a:gd name="T85" fmla="*/ 671 h 1033"/>
                    <a:gd name="T86" fmla="*/ 890 w 1003"/>
                    <a:gd name="T87" fmla="*/ 721 h 1033"/>
                    <a:gd name="T88" fmla="*/ 895 w 1003"/>
                    <a:gd name="T89" fmla="*/ 761 h 1033"/>
                    <a:gd name="T90" fmla="*/ 899 w 1003"/>
                    <a:gd name="T91" fmla="*/ 836 h 1033"/>
                    <a:gd name="T92" fmla="*/ 937 w 1003"/>
                    <a:gd name="T93" fmla="*/ 873 h 1033"/>
                    <a:gd name="T94" fmla="*/ 917 w 1003"/>
                    <a:gd name="T95" fmla="*/ 900 h 1033"/>
                    <a:gd name="T96" fmla="*/ 870 w 1003"/>
                    <a:gd name="T97" fmla="*/ 934 h 1033"/>
                    <a:gd name="T98" fmla="*/ 796 w 1003"/>
                    <a:gd name="T99" fmla="*/ 964 h 1033"/>
                    <a:gd name="T100" fmla="*/ 744 w 1003"/>
                    <a:gd name="T101" fmla="*/ 930 h 1033"/>
                    <a:gd name="T102" fmla="*/ 731 w 1003"/>
                    <a:gd name="T103" fmla="*/ 907 h 1033"/>
                    <a:gd name="T104" fmla="*/ 685 w 1003"/>
                    <a:gd name="T105" fmla="*/ 915 h 1033"/>
                    <a:gd name="T106" fmla="*/ 635 w 1003"/>
                    <a:gd name="T107" fmla="*/ 900 h 1033"/>
                    <a:gd name="T108" fmla="*/ 574 w 1003"/>
                    <a:gd name="T109" fmla="*/ 927 h 1033"/>
                    <a:gd name="T110" fmla="*/ 547 w 1003"/>
                    <a:gd name="T111" fmla="*/ 1006 h 1033"/>
                    <a:gd name="T112" fmla="*/ 501 w 1003"/>
                    <a:gd name="T113" fmla="*/ 1032 h 1033"/>
                    <a:gd name="T114" fmla="*/ 451 w 1003"/>
                    <a:gd name="T115" fmla="*/ 1018 h 1033"/>
                    <a:gd name="T116" fmla="*/ 414 w 1003"/>
                    <a:gd name="T117" fmla="*/ 986 h 1033"/>
                    <a:gd name="T118" fmla="*/ 330 w 1003"/>
                    <a:gd name="T119" fmla="*/ 959 h 1033"/>
                    <a:gd name="T120" fmla="*/ 250 w 1003"/>
                    <a:gd name="T121" fmla="*/ 947 h 1033"/>
                    <a:gd name="T122" fmla="*/ 178 w 1003"/>
                    <a:gd name="T123" fmla="*/ 904 h 1033"/>
                    <a:gd name="T124" fmla="*/ 144 w 1003"/>
                    <a:gd name="T125" fmla="*/ 864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3" h="1033">
                      <a:moveTo>
                        <a:pt x="146" y="860"/>
                      </a:moveTo>
                      <a:lnTo>
                        <a:pt x="146" y="860"/>
                      </a:lnTo>
                      <a:lnTo>
                        <a:pt x="149" y="859"/>
                      </a:lnTo>
                      <a:lnTo>
                        <a:pt x="153" y="857"/>
                      </a:lnTo>
                      <a:lnTo>
                        <a:pt x="159" y="854"/>
                      </a:lnTo>
                      <a:lnTo>
                        <a:pt x="164" y="849"/>
                      </a:lnTo>
                      <a:lnTo>
                        <a:pt x="169" y="843"/>
                      </a:lnTo>
                      <a:lnTo>
                        <a:pt x="174" y="833"/>
                      </a:lnTo>
                      <a:lnTo>
                        <a:pt x="177" y="822"/>
                      </a:lnTo>
                      <a:lnTo>
                        <a:pt x="177" y="822"/>
                      </a:lnTo>
                      <a:lnTo>
                        <a:pt x="182" y="802"/>
                      </a:lnTo>
                      <a:lnTo>
                        <a:pt x="187" y="789"/>
                      </a:lnTo>
                      <a:lnTo>
                        <a:pt x="191" y="782"/>
                      </a:lnTo>
                      <a:lnTo>
                        <a:pt x="195" y="776"/>
                      </a:lnTo>
                      <a:lnTo>
                        <a:pt x="195" y="776"/>
                      </a:lnTo>
                      <a:lnTo>
                        <a:pt x="198" y="773"/>
                      </a:lnTo>
                      <a:lnTo>
                        <a:pt x="198" y="771"/>
                      </a:lnTo>
                      <a:lnTo>
                        <a:pt x="199" y="767"/>
                      </a:lnTo>
                      <a:lnTo>
                        <a:pt x="199" y="759"/>
                      </a:lnTo>
                      <a:lnTo>
                        <a:pt x="200" y="749"/>
                      </a:lnTo>
                      <a:lnTo>
                        <a:pt x="200" y="749"/>
                      </a:lnTo>
                      <a:lnTo>
                        <a:pt x="203" y="739"/>
                      </a:lnTo>
                      <a:lnTo>
                        <a:pt x="207" y="731"/>
                      </a:lnTo>
                      <a:lnTo>
                        <a:pt x="210" y="727"/>
                      </a:lnTo>
                      <a:lnTo>
                        <a:pt x="213" y="726"/>
                      </a:lnTo>
                      <a:lnTo>
                        <a:pt x="215" y="725"/>
                      </a:lnTo>
                      <a:lnTo>
                        <a:pt x="215" y="725"/>
                      </a:lnTo>
                      <a:lnTo>
                        <a:pt x="217" y="725"/>
                      </a:lnTo>
                      <a:lnTo>
                        <a:pt x="218" y="722"/>
                      </a:lnTo>
                      <a:lnTo>
                        <a:pt x="219" y="716"/>
                      </a:lnTo>
                      <a:lnTo>
                        <a:pt x="219" y="707"/>
                      </a:lnTo>
                      <a:lnTo>
                        <a:pt x="219" y="707"/>
                      </a:lnTo>
                      <a:lnTo>
                        <a:pt x="217" y="707"/>
                      </a:lnTo>
                      <a:lnTo>
                        <a:pt x="213" y="706"/>
                      </a:lnTo>
                      <a:lnTo>
                        <a:pt x="210" y="705"/>
                      </a:lnTo>
                      <a:lnTo>
                        <a:pt x="208" y="704"/>
                      </a:lnTo>
                      <a:lnTo>
                        <a:pt x="208" y="701"/>
                      </a:lnTo>
                      <a:lnTo>
                        <a:pt x="208" y="697"/>
                      </a:lnTo>
                      <a:lnTo>
                        <a:pt x="208" y="697"/>
                      </a:lnTo>
                      <a:lnTo>
                        <a:pt x="213" y="687"/>
                      </a:lnTo>
                      <a:lnTo>
                        <a:pt x="218" y="677"/>
                      </a:lnTo>
                      <a:lnTo>
                        <a:pt x="222" y="668"/>
                      </a:lnTo>
                      <a:lnTo>
                        <a:pt x="224" y="662"/>
                      </a:lnTo>
                      <a:lnTo>
                        <a:pt x="224" y="657"/>
                      </a:lnTo>
                      <a:lnTo>
                        <a:pt x="224" y="657"/>
                      </a:lnTo>
                      <a:lnTo>
                        <a:pt x="225" y="652"/>
                      </a:lnTo>
                      <a:lnTo>
                        <a:pt x="227" y="648"/>
                      </a:lnTo>
                      <a:lnTo>
                        <a:pt x="229" y="644"/>
                      </a:lnTo>
                      <a:lnTo>
                        <a:pt x="232" y="641"/>
                      </a:lnTo>
                      <a:lnTo>
                        <a:pt x="233" y="640"/>
                      </a:lnTo>
                      <a:lnTo>
                        <a:pt x="233" y="636"/>
                      </a:lnTo>
                      <a:lnTo>
                        <a:pt x="233" y="636"/>
                      </a:lnTo>
                      <a:lnTo>
                        <a:pt x="234" y="632"/>
                      </a:lnTo>
                      <a:lnTo>
                        <a:pt x="235" y="631"/>
                      </a:lnTo>
                      <a:lnTo>
                        <a:pt x="236" y="631"/>
                      </a:lnTo>
                      <a:lnTo>
                        <a:pt x="238" y="633"/>
                      </a:lnTo>
                      <a:lnTo>
                        <a:pt x="239" y="636"/>
                      </a:lnTo>
                      <a:lnTo>
                        <a:pt x="239" y="636"/>
                      </a:lnTo>
                      <a:lnTo>
                        <a:pt x="242" y="641"/>
                      </a:lnTo>
                      <a:lnTo>
                        <a:pt x="244" y="645"/>
                      </a:lnTo>
                      <a:lnTo>
                        <a:pt x="247" y="649"/>
                      </a:lnTo>
                      <a:lnTo>
                        <a:pt x="248" y="656"/>
                      </a:lnTo>
                      <a:lnTo>
                        <a:pt x="248" y="656"/>
                      </a:lnTo>
                      <a:lnTo>
                        <a:pt x="251" y="669"/>
                      </a:lnTo>
                      <a:lnTo>
                        <a:pt x="253" y="674"/>
                      </a:lnTo>
                      <a:lnTo>
                        <a:pt x="258" y="678"/>
                      </a:lnTo>
                      <a:lnTo>
                        <a:pt x="258" y="678"/>
                      </a:lnTo>
                      <a:lnTo>
                        <a:pt x="261" y="682"/>
                      </a:lnTo>
                      <a:lnTo>
                        <a:pt x="263" y="682"/>
                      </a:lnTo>
                      <a:lnTo>
                        <a:pt x="263" y="682"/>
                      </a:lnTo>
                      <a:lnTo>
                        <a:pt x="264" y="679"/>
                      </a:lnTo>
                      <a:lnTo>
                        <a:pt x="264" y="675"/>
                      </a:lnTo>
                      <a:lnTo>
                        <a:pt x="264" y="675"/>
                      </a:lnTo>
                      <a:lnTo>
                        <a:pt x="262" y="663"/>
                      </a:lnTo>
                      <a:lnTo>
                        <a:pt x="260" y="658"/>
                      </a:lnTo>
                      <a:lnTo>
                        <a:pt x="260" y="654"/>
                      </a:lnTo>
                      <a:lnTo>
                        <a:pt x="260" y="654"/>
                      </a:lnTo>
                      <a:lnTo>
                        <a:pt x="261" y="650"/>
                      </a:lnTo>
                      <a:lnTo>
                        <a:pt x="263" y="647"/>
                      </a:lnTo>
                      <a:lnTo>
                        <a:pt x="265" y="642"/>
                      </a:lnTo>
                      <a:lnTo>
                        <a:pt x="265" y="635"/>
                      </a:lnTo>
                      <a:lnTo>
                        <a:pt x="265" y="635"/>
                      </a:lnTo>
                      <a:lnTo>
                        <a:pt x="264" y="631"/>
                      </a:lnTo>
                      <a:lnTo>
                        <a:pt x="263" y="628"/>
                      </a:lnTo>
                      <a:lnTo>
                        <a:pt x="260" y="621"/>
                      </a:lnTo>
                      <a:lnTo>
                        <a:pt x="256" y="617"/>
                      </a:lnTo>
                      <a:lnTo>
                        <a:pt x="251" y="612"/>
                      </a:lnTo>
                      <a:lnTo>
                        <a:pt x="251" y="612"/>
                      </a:lnTo>
                      <a:lnTo>
                        <a:pt x="248" y="606"/>
                      </a:lnTo>
                      <a:lnTo>
                        <a:pt x="245" y="603"/>
                      </a:lnTo>
                      <a:lnTo>
                        <a:pt x="243" y="601"/>
                      </a:lnTo>
                      <a:lnTo>
                        <a:pt x="241" y="600"/>
                      </a:lnTo>
                      <a:lnTo>
                        <a:pt x="241" y="600"/>
                      </a:lnTo>
                      <a:lnTo>
                        <a:pt x="239" y="599"/>
                      </a:lnTo>
                      <a:lnTo>
                        <a:pt x="238" y="597"/>
                      </a:lnTo>
                      <a:lnTo>
                        <a:pt x="237" y="595"/>
                      </a:lnTo>
                      <a:lnTo>
                        <a:pt x="234" y="593"/>
                      </a:lnTo>
                      <a:lnTo>
                        <a:pt x="234" y="593"/>
                      </a:lnTo>
                      <a:lnTo>
                        <a:pt x="230" y="592"/>
                      </a:lnTo>
                      <a:lnTo>
                        <a:pt x="228" y="590"/>
                      </a:lnTo>
                      <a:lnTo>
                        <a:pt x="228" y="589"/>
                      </a:lnTo>
                      <a:lnTo>
                        <a:pt x="228" y="588"/>
                      </a:lnTo>
                      <a:lnTo>
                        <a:pt x="229" y="587"/>
                      </a:lnTo>
                      <a:lnTo>
                        <a:pt x="231" y="587"/>
                      </a:lnTo>
                      <a:lnTo>
                        <a:pt x="231" y="587"/>
                      </a:lnTo>
                      <a:lnTo>
                        <a:pt x="237" y="586"/>
                      </a:lnTo>
                      <a:lnTo>
                        <a:pt x="239" y="585"/>
                      </a:lnTo>
                      <a:lnTo>
                        <a:pt x="239" y="582"/>
                      </a:lnTo>
                      <a:lnTo>
                        <a:pt x="239" y="582"/>
                      </a:lnTo>
                      <a:lnTo>
                        <a:pt x="241" y="578"/>
                      </a:lnTo>
                      <a:lnTo>
                        <a:pt x="242" y="576"/>
                      </a:lnTo>
                      <a:lnTo>
                        <a:pt x="243" y="575"/>
                      </a:lnTo>
                      <a:lnTo>
                        <a:pt x="244" y="571"/>
                      </a:lnTo>
                      <a:lnTo>
                        <a:pt x="244" y="571"/>
                      </a:lnTo>
                      <a:lnTo>
                        <a:pt x="244" y="567"/>
                      </a:lnTo>
                      <a:lnTo>
                        <a:pt x="243" y="564"/>
                      </a:lnTo>
                      <a:lnTo>
                        <a:pt x="239" y="557"/>
                      </a:lnTo>
                      <a:lnTo>
                        <a:pt x="239" y="557"/>
                      </a:lnTo>
                      <a:lnTo>
                        <a:pt x="238" y="554"/>
                      </a:lnTo>
                      <a:lnTo>
                        <a:pt x="238" y="552"/>
                      </a:lnTo>
                      <a:lnTo>
                        <a:pt x="241" y="547"/>
                      </a:lnTo>
                      <a:lnTo>
                        <a:pt x="243" y="543"/>
                      </a:lnTo>
                      <a:lnTo>
                        <a:pt x="244" y="541"/>
                      </a:lnTo>
                      <a:lnTo>
                        <a:pt x="244" y="538"/>
                      </a:lnTo>
                      <a:lnTo>
                        <a:pt x="244" y="538"/>
                      </a:lnTo>
                      <a:lnTo>
                        <a:pt x="244" y="535"/>
                      </a:lnTo>
                      <a:lnTo>
                        <a:pt x="243" y="532"/>
                      </a:lnTo>
                      <a:lnTo>
                        <a:pt x="239" y="528"/>
                      </a:lnTo>
                      <a:lnTo>
                        <a:pt x="236" y="524"/>
                      </a:lnTo>
                      <a:lnTo>
                        <a:pt x="231" y="516"/>
                      </a:lnTo>
                      <a:lnTo>
                        <a:pt x="231" y="516"/>
                      </a:lnTo>
                      <a:lnTo>
                        <a:pt x="227" y="509"/>
                      </a:lnTo>
                      <a:lnTo>
                        <a:pt x="222" y="503"/>
                      </a:lnTo>
                      <a:lnTo>
                        <a:pt x="216" y="498"/>
                      </a:lnTo>
                      <a:lnTo>
                        <a:pt x="208" y="493"/>
                      </a:lnTo>
                      <a:lnTo>
                        <a:pt x="208" y="493"/>
                      </a:lnTo>
                      <a:lnTo>
                        <a:pt x="199" y="487"/>
                      </a:lnTo>
                      <a:lnTo>
                        <a:pt x="193" y="483"/>
                      </a:lnTo>
                      <a:lnTo>
                        <a:pt x="189" y="477"/>
                      </a:lnTo>
                      <a:lnTo>
                        <a:pt x="185" y="472"/>
                      </a:lnTo>
                      <a:lnTo>
                        <a:pt x="181" y="465"/>
                      </a:lnTo>
                      <a:lnTo>
                        <a:pt x="178" y="459"/>
                      </a:lnTo>
                      <a:lnTo>
                        <a:pt x="178" y="453"/>
                      </a:lnTo>
                      <a:lnTo>
                        <a:pt x="178" y="453"/>
                      </a:lnTo>
                      <a:lnTo>
                        <a:pt x="178" y="446"/>
                      </a:lnTo>
                      <a:lnTo>
                        <a:pt x="179" y="441"/>
                      </a:lnTo>
                      <a:lnTo>
                        <a:pt x="182" y="432"/>
                      </a:lnTo>
                      <a:lnTo>
                        <a:pt x="185" y="427"/>
                      </a:lnTo>
                      <a:lnTo>
                        <a:pt x="186" y="424"/>
                      </a:lnTo>
                      <a:lnTo>
                        <a:pt x="187" y="420"/>
                      </a:lnTo>
                      <a:lnTo>
                        <a:pt x="187" y="420"/>
                      </a:lnTo>
                      <a:lnTo>
                        <a:pt x="186" y="417"/>
                      </a:lnTo>
                      <a:lnTo>
                        <a:pt x="186" y="414"/>
                      </a:lnTo>
                      <a:lnTo>
                        <a:pt x="182" y="411"/>
                      </a:lnTo>
                      <a:lnTo>
                        <a:pt x="180" y="409"/>
                      </a:lnTo>
                      <a:lnTo>
                        <a:pt x="179" y="407"/>
                      </a:lnTo>
                      <a:lnTo>
                        <a:pt x="179" y="406"/>
                      </a:lnTo>
                      <a:lnTo>
                        <a:pt x="179" y="406"/>
                      </a:lnTo>
                      <a:lnTo>
                        <a:pt x="179" y="404"/>
                      </a:lnTo>
                      <a:lnTo>
                        <a:pt x="180" y="404"/>
                      </a:lnTo>
                      <a:lnTo>
                        <a:pt x="184" y="404"/>
                      </a:lnTo>
                      <a:lnTo>
                        <a:pt x="187" y="403"/>
                      </a:lnTo>
                      <a:lnTo>
                        <a:pt x="187" y="402"/>
                      </a:lnTo>
                      <a:lnTo>
                        <a:pt x="188" y="401"/>
                      </a:lnTo>
                      <a:lnTo>
                        <a:pt x="188" y="401"/>
                      </a:lnTo>
                      <a:lnTo>
                        <a:pt x="187" y="397"/>
                      </a:lnTo>
                      <a:lnTo>
                        <a:pt x="184" y="395"/>
                      </a:lnTo>
                      <a:lnTo>
                        <a:pt x="179" y="393"/>
                      </a:lnTo>
                      <a:lnTo>
                        <a:pt x="173" y="393"/>
                      </a:lnTo>
                      <a:lnTo>
                        <a:pt x="173" y="393"/>
                      </a:lnTo>
                      <a:lnTo>
                        <a:pt x="166" y="392"/>
                      </a:lnTo>
                      <a:lnTo>
                        <a:pt x="162" y="389"/>
                      </a:lnTo>
                      <a:lnTo>
                        <a:pt x="160" y="386"/>
                      </a:lnTo>
                      <a:lnTo>
                        <a:pt x="158" y="382"/>
                      </a:lnTo>
                      <a:lnTo>
                        <a:pt x="158" y="382"/>
                      </a:lnTo>
                      <a:lnTo>
                        <a:pt x="158" y="381"/>
                      </a:lnTo>
                      <a:lnTo>
                        <a:pt x="158" y="379"/>
                      </a:lnTo>
                      <a:lnTo>
                        <a:pt x="159" y="379"/>
                      </a:lnTo>
                      <a:lnTo>
                        <a:pt x="161" y="378"/>
                      </a:lnTo>
                      <a:lnTo>
                        <a:pt x="162" y="378"/>
                      </a:lnTo>
                      <a:lnTo>
                        <a:pt x="162" y="376"/>
                      </a:lnTo>
                      <a:lnTo>
                        <a:pt x="162" y="376"/>
                      </a:lnTo>
                      <a:lnTo>
                        <a:pt x="162" y="366"/>
                      </a:lnTo>
                      <a:lnTo>
                        <a:pt x="162" y="366"/>
                      </a:lnTo>
                      <a:lnTo>
                        <a:pt x="160" y="364"/>
                      </a:lnTo>
                      <a:lnTo>
                        <a:pt x="159" y="363"/>
                      </a:lnTo>
                      <a:lnTo>
                        <a:pt x="158" y="360"/>
                      </a:lnTo>
                      <a:lnTo>
                        <a:pt x="158" y="360"/>
                      </a:lnTo>
                      <a:lnTo>
                        <a:pt x="157" y="359"/>
                      </a:lnTo>
                      <a:lnTo>
                        <a:pt x="156" y="359"/>
                      </a:lnTo>
                      <a:lnTo>
                        <a:pt x="153" y="358"/>
                      </a:lnTo>
                      <a:lnTo>
                        <a:pt x="150" y="358"/>
                      </a:lnTo>
                      <a:lnTo>
                        <a:pt x="150" y="357"/>
                      </a:lnTo>
                      <a:lnTo>
                        <a:pt x="149" y="357"/>
                      </a:lnTo>
                      <a:lnTo>
                        <a:pt x="149" y="357"/>
                      </a:lnTo>
                      <a:lnTo>
                        <a:pt x="149" y="356"/>
                      </a:lnTo>
                      <a:lnTo>
                        <a:pt x="147" y="356"/>
                      </a:lnTo>
                      <a:lnTo>
                        <a:pt x="144" y="356"/>
                      </a:lnTo>
                      <a:lnTo>
                        <a:pt x="141" y="355"/>
                      </a:lnTo>
                      <a:lnTo>
                        <a:pt x="138" y="355"/>
                      </a:lnTo>
                      <a:lnTo>
                        <a:pt x="138" y="353"/>
                      </a:lnTo>
                      <a:lnTo>
                        <a:pt x="138" y="353"/>
                      </a:lnTo>
                      <a:lnTo>
                        <a:pt x="137" y="349"/>
                      </a:lnTo>
                      <a:lnTo>
                        <a:pt x="135" y="346"/>
                      </a:lnTo>
                      <a:lnTo>
                        <a:pt x="132" y="344"/>
                      </a:lnTo>
                      <a:lnTo>
                        <a:pt x="128" y="343"/>
                      </a:lnTo>
                      <a:lnTo>
                        <a:pt x="128" y="343"/>
                      </a:lnTo>
                      <a:lnTo>
                        <a:pt x="114" y="344"/>
                      </a:lnTo>
                      <a:lnTo>
                        <a:pt x="110" y="344"/>
                      </a:lnTo>
                      <a:lnTo>
                        <a:pt x="108" y="343"/>
                      </a:lnTo>
                      <a:lnTo>
                        <a:pt x="106" y="342"/>
                      </a:lnTo>
                      <a:lnTo>
                        <a:pt x="105" y="340"/>
                      </a:lnTo>
                      <a:lnTo>
                        <a:pt x="105" y="340"/>
                      </a:lnTo>
                      <a:lnTo>
                        <a:pt x="105" y="334"/>
                      </a:lnTo>
                      <a:lnTo>
                        <a:pt x="103" y="330"/>
                      </a:lnTo>
                      <a:lnTo>
                        <a:pt x="100" y="327"/>
                      </a:lnTo>
                      <a:lnTo>
                        <a:pt x="95" y="325"/>
                      </a:lnTo>
                      <a:lnTo>
                        <a:pt x="95" y="325"/>
                      </a:lnTo>
                      <a:lnTo>
                        <a:pt x="78" y="314"/>
                      </a:lnTo>
                      <a:lnTo>
                        <a:pt x="67" y="307"/>
                      </a:lnTo>
                      <a:lnTo>
                        <a:pt x="57" y="303"/>
                      </a:lnTo>
                      <a:lnTo>
                        <a:pt x="57" y="303"/>
                      </a:lnTo>
                      <a:lnTo>
                        <a:pt x="50" y="300"/>
                      </a:lnTo>
                      <a:lnTo>
                        <a:pt x="46" y="298"/>
                      </a:lnTo>
                      <a:lnTo>
                        <a:pt x="43" y="296"/>
                      </a:lnTo>
                      <a:lnTo>
                        <a:pt x="37" y="296"/>
                      </a:lnTo>
                      <a:lnTo>
                        <a:pt x="37" y="296"/>
                      </a:lnTo>
                      <a:lnTo>
                        <a:pt x="32" y="296"/>
                      </a:lnTo>
                      <a:lnTo>
                        <a:pt x="29" y="298"/>
                      </a:lnTo>
                      <a:lnTo>
                        <a:pt x="26" y="299"/>
                      </a:lnTo>
                      <a:lnTo>
                        <a:pt x="23" y="299"/>
                      </a:lnTo>
                      <a:lnTo>
                        <a:pt x="23" y="299"/>
                      </a:lnTo>
                      <a:lnTo>
                        <a:pt x="20" y="299"/>
                      </a:lnTo>
                      <a:lnTo>
                        <a:pt x="17" y="300"/>
                      </a:lnTo>
                      <a:lnTo>
                        <a:pt x="16" y="301"/>
                      </a:lnTo>
                      <a:lnTo>
                        <a:pt x="15" y="299"/>
                      </a:lnTo>
                      <a:lnTo>
                        <a:pt x="15" y="299"/>
                      </a:lnTo>
                      <a:lnTo>
                        <a:pt x="15" y="296"/>
                      </a:lnTo>
                      <a:lnTo>
                        <a:pt x="15" y="292"/>
                      </a:lnTo>
                      <a:lnTo>
                        <a:pt x="15" y="289"/>
                      </a:lnTo>
                      <a:lnTo>
                        <a:pt x="13" y="286"/>
                      </a:lnTo>
                      <a:lnTo>
                        <a:pt x="13" y="286"/>
                      </a:lnTo>
                      <a:lnTo>
                        <a:pt x="9" y="283"/>
                      </a:lnTo>
                      <a:lnTo>
                        <a:pt x="7" y="279"/>
                      </a:lnTo>
                      <a:lnTo>
                        <a:pt x="6" y="276"/>
                      </a:lnTo>
                      <a:lnTo>
                        <a:pt x="6" y="275"/>
                      </a:lnTo>
                      <a:lnTo>
                        <a:pt x="7" y="274"/>
                      </a:lnTo>
                      <a:lnTo>
                        <a:pt x="7" y="274"/>
                      </a:lnTo>
                      <a:lnTo>
                        <a:pt x="9" y="273"/>
                      </a:lnTo>
                      <a:lnTo>
                        <a:pt x="13" y="273"/>
                      </a:lnTo>
                      <a:lnTo>
                        <a:pt x="20" y="274"/>
                      </a:lnTo>
                      <a:lnTo>
                        <a:pt x="28" y="274"/>
                      </a:lnTo>
                      <a:lnTo>
                        <a:pt x="30" y="273"/>
                      </a:lnTo>
                      <a:lnTo>
                        <a:pt x="31" y="272"/>
                      </a:lnTo>
                      <a:lnTo>
                        <a:pt x="31" y="272"/>
                      </a:lnTo>
                      <a:lnTo>
                        <a:pt x="31" y="269"/>
                      </a:lnTo>
                      <a:lnTo>
                        <a:pt x="31" y="264"/>
                      </a:lnTo>
                      <a:lnTo>
                        <a:pt x="29" y="260"/>
                      </a:lnTo>
                      <a:lnTo>
                        <a:pt x="26" y="257"/>
                      </a:lnTo>
                      <a:lnTo>
                        <a:pt x="26" y="257"/>
                      </a:lnTo>
                      <a:lnTo>
                        <a:pt x="22" y="255"/>
                      </a:lnTo>
                      <a:lnTo>
                        <a:pt x="22" y="253"/>
                      </a:lnTo>
                      <a:lnTo>
                        <a:pt x="23" y="250"/>
                      </a:lnTo>
                      <a:lnTo>
                        <a:pt x="26" y="247"/>
                      </a:lnTo>
                      <a:lnTo>
                        <a:pt x="26" y="247"/>
                      </a:lnTo>
                      <a:lnTo>
                        <a:pt x="28" y="244"/>
                      </a:lnTo>
                      <a:lnTo>
                        <a:pt x="28" y="240"/>
                      </a:lnTo>
                      <a:lnTo>
                        <a:pt x="26" y="236"/>
                      </a:lnTo>
                      <a:lnTo>
                        <a:pt x="23" y="233"/>
                      </a:lnTo>
                      <a:lnTo>
                        <a:pt x="23" y="233"/>
                      </a:lnTo>
                      <a:lnTo>
                        <a:pt x="19" y="231"/>
                      </a:lnTo>
                      <a:lnTo>
                        <a:pt x="14" y="230"/>
                      </a:lnTo>
                      <a:lnTo>
                        <a:pt x="7" y="229"/>
                      </a:lnTo>
                      <a:lnTo>
                        <a:pt x="5" y="228"/>
                      </a:lnTo>
                      <a:lnTo>
                        <a:pt x="4" y="227"/>
                      </a:lnTo>
                      <a:lnTo>
                        <a:pt x="4" y="227"/>
                      </a:lnTo>
                      <a:lnTo>
                        <a:pt x="2" y="223"/>
                      </a:lnTo>
                      <a:lnTo>
                        <a:pt x="0" y="218"/>
                      </a:lnTo>
                      <a:lnTo>
                        <a:pt x="0" y="216"/>
                      </a:lnTo>
                      <a:lnTo>
                        <a:pt x="0" y="214"/>
                      </a:lnTo>
                      <a:lnTo>
                        <a:pt x="2" y="213"/>
                      </a:lnTo>
                      <a:lnTo>
                        <a:pt x="4" y="213"/>
                      </a:lnTo>
                      <a:lnTo>
                        <a:pt x="4" y="213"/>
                      </a:lnTo>
                      <a:lnTo>
                        <a:pt x="26" y="215"/>
                      </a:lnTo>
                      <a:lnTo>
                        <a:pt x="35" y="215"/>
                      </a:lnTo>
                      <a:lnTo>
                        <a:pt x="38" y="215"/>
                      </a:lnTo>
                      <a:lnTo>
                        <a:pt x="41" y="214"/>
                      </a:lnTo>
                      <a:lnTo>
                        <a:pt x="41" y="214"/>
                      </a:lnTo>
                      <a:lnTo>
                        <a:pt x="42" y="212"/>
                      </a:lnTo>
                      <a:lnTo>
                        <a:pt x="44" y="211"/>
                      </a:lnTo>
                      <a:lnTo>
                        <a:pt x="51" y="209"/>
                      </a:lnTo>
                      <a:lnTo>
                        <a:pt x="56" y="209"/>
                      </a:lnTo>
                      <a:lnTo>
                        <a:pt x="59" y="209"/>
                      </a:lnTo>
                      <a:lnTo>
                        <a:pt x="62" y="210"/>
                      </a:lnTo>
                      <a:lnTo>
                        <a:pt x="65" y="212"/>
                      </a:lnTo>
                      <a:lnTo>
                        <a:pt x="65" y="212"/>
                      </a:lnTo>
                      <a:lnTo>
                        <a:pt x="70" y="218"/>
                      </a:lnTo>
                      <a:lnTo>
                        <a:pt x="71" y="220"/>
                      </a:lnTo>
                      <a:lnTo>
                        <a:pt x="71" y="220"/>
                      </a:lnTo>
                      <a:lnTo>
                        <a:pt x="75" y="220"/>
                      </a:lnTo>
                      <a:lnTo>
                        <a:pt x="84" y="221"/>
                      </a:lnTo>
                      <a:lnTo>
                        <a:pt x="88" y="220"/>
                      </a:lnTo>
                      <a:lnTo>
                        <a:pt x="92" y="220"/>
                      </a:lnTo>
                      <a:lnTo>
                        <a:pt x="94" y="218"/>
                      </a:lnTo>
                      <a:lnTo>
                        <a:pt x="96" y="216"/>
                      </a:lnTo>
                      <a:lnTo>
                        <a:pt x="96" y="216"/>
                      </a:lnTo>
                      <a:lnTo>
                        <a:pt x="99" y="211"/>
                      </a:lnTo>
                      <a:lnTo>
                        <a:pt x="102" y="206"/>
                      </a:lnTo>
                      <a:lnTo>
                        <a:pt x="107" y="204"/>
                      </a:lnTo>
                      <a:lnTo>
                        <a:pt x="115" y="203"/>
                      </a:lnTo>
                      <a:lnTo>
                        <a:pt x="115" y="203"/>
                      </a:lnTo>
                      <a:lnTo>
                        <a:pt x="119" y="203"/>
                      </a:lnTo>
                      <a:lnTo>
                        <a:pt x="122" y="205"/>
                      </a:lnTo>
                      <a:lnTo>
                        <a:pt x="127" y="207"/>
                      </a:lnTo>
                      <a:lnTo>
                        <a:pt x="131" y="210"/>
                      </a:lnTo>
                      <a:lnTo>
                        <a:pt x="137" y="217"/>
                      </a:lnTo>
                      <a:lnTo>
                        <a:pt x="139" y="220"/>
                      </a:lnTo>
                      <a:lnTo>
                        <a:pt x="141" y="224"/>
                      </a:lnTo>
                      <a:lnTo>
                        <a:pt x="141" y="224"/>
                      </a:lnTo>
                      <a:lnTo>
                        <a:pt x="143" y="232"/>
                      </a:lnTo>
                      <a:lnTo>
                        <a:pt x="147" y="241"/>
                      </a:lnTo>
                      <a:lnTo>
                        <a:pt x="151" y="248"/>
                      </a:lnTo>
                      <a:lnTo>
                        <a:pt x="153" y="250"/>
                      </a:lnTo>
                      <a:lnTo>
                        <a:pt x="156" y="252"/>
                      </a:lnTo>
                      <a:lnTo>
                        <a:pt x="156" y="252"/>
                      </a:lnTo>
                      <a:lnTo>
                        <a:pt x="160" y="252"/>
                      </a:lnTo>
                      <a:lnTo>
                        <a:pt x="165" y="249"/>
                      </a:lnTo>
                      <a:lnTo>
                        <a:pt x="170" y="247"/>
                      </a:lnTo>
                      <a:lnTo>
                        <a:pt x="173" y="242"/>
                      </a:lnTo>
                      <a:lnTo>
                        <a:pt x="173" y="242"/>
                      </a:lnTo>
                      <a:lnTo>
                        <a:pt x="175" y="240"/>
                      </a:lnTo>
                      <a:lnTo>
                        <a:pt x="177" y="239"/>
                      </a:lnTo>
                      <a:lnTo>
                        <a:pt x="181" y="239"/>
                      </a:lnTo>
                      <a:lnTo>
                        <a:pt x="185" y="240"/>
                      </a:lnTo>
                      <a:lnTo>
                        <a:pt x="186" y="240"/>
                      </a:lnTo>
                      <a:lnTo>
                        <a:pt x="187" y="239"/>
                      </a:lnTo>
                      <a:lnTo>
                        <a:pt x="187" y="239"/>
                      </a:lnTo>
                      <a:lnTo>
                        <a:pt x="190" y="236"/>
                      </a:lnTo>
                      <a:lnTo>
                        <a:pt x="195" y="234"/>
                      </a:lnTo>
                      <a:lnTo>
                        <a:pt x="200" y="234"/>
                      </a:lnTo>
                      <a:lnTo>
                        <a:pt x="202" y="234"/>
                      </a:lnTo>
                      <a:lnTo>
                        <a:pt x="203" y="235"/>
                      </a:lnTo>
                      <a:lnTo>
                        <a:pt x="203" y="235"/>
                      </a:lnTo>
                      <a:lnTo>
                        <a:pt x="205" y="238"/>
                      </a:lnTo>
                      <a:lnTo>
                        <a:pt x="206" y="239"/>
                      </a:lnTo>
                      <a:lnTo>
                        <a:pt x="209" y="240"/>
                      </a:lnTo>
                      <a:lnTo>
                        <a:pt x="214" y="240"/>
                      </a:lnTo>
                      <a:lnTo>
                        <a:pt x="214" y="240"/>
                      </a:lnTo>
                      <a:lnTo>
                        <a:pt x="220" y="241"/>
                      </a:lnTo>
                      <a:lnTo>
                        <a:pt x="225" y="244"/>
                      </a:lnTo>
                      <a:lnTo>
                        <a:pt x="230" y="247"/>
                      </a:lnTo>
                      <a:lnTo>
                        <a:pt x="235" y="250"/>
                      </a:lnTo>
                      <a:lnTo>
                        <a:pt x="235" y="250"/>
                      </a:lnTo>
                      <a:lnTo>
                        <a:pt x="238" y="252"/>
                      </a:lnTo>
                      <a:lnTo>
                        <a:pt x="243" y="252"/>
                      </a:lnTo>
                      <a:lnTo>
                        <a:pt x="252" y="252"/>
                      </a:lnTo>
                      <a:lnTo>
                        <a:pt x="257" y="250"/>
                      </a:lnTo>
                      <a:lnTo>
                        <a:pt x="261" y="248"/>
                      </a:lnTo>
                      <a:lnTo>
                        <a:pt x="263" y="247"/>
                      </a:lnTo>
                      <a:lnTo>
                        <a:pt x="264" y="245"/>
                      </a:lnTo>
                      <a:lnTo>
                        <a:pt x="264" y="245"/>
                      </a:lnTo>
                      <a:lnTo>
                        <a:pt x="263" y="242"/>
                      </a:lnTo>
                      <a:lnTo>
                        <a:pt x="261" y="239"/>
                      </a:lnTo>
                      <a:lnTo>
                        <a:pt x="259" y="236"/>
                      </a:lnTo>
                      <a:lnTo>
                        <a:pt x="258" y="231"/>
                      </a:lnTo>
                      <a:lnTo>
                        <a:pt x="258" y="231"/>
                      </a:lnTo>
                      <a:lnTo>
                        <a:pt x="259" y="226"/>
                      </a:lnTo>
                      <a:lnTo>
                        <a:pt x="260" y="223"/>
                      </a:lnTo>
                      <a:lnTo>
                        <a:pt x="262" y="219"/>
                      </a:lnTo>
                      <a:lnTo>
                        <a:pt x="262" y="214"/>
                      </a:lnTo>
                      <a:lnTo>
                        <a:pt x="262" y="214"/>
                      </a:lnTo>
                      <a:lnTo>
                        <a:pt x="262" y="189"/>
                      </a:lnTo>
                      <a:lnTo>
                        <a:pt x="261" y="177"/>
                      </a:lnTo>
                      <a:lnTo>
                        <a:pt x="260" y="173"/>
                      </a:lnTo>
                      <a:lnTo>
                        <a:pt x="259" y="170"/>
                      </a:lnTo>
                      <a:lnTo>
                        <a:pt x="259" y="170"/>
                      </a:lnTo>
                      <a:lnTo>
                        <a:pt x="256" y="166"/>
                      </a:lnTo>
                      <a:lnTo>
                        <a:pt x="253" y="161"/>
                      </a:lnTo>
                      <a:lnTo>
                        <a:pt x="250" y="156"/>
                      </a:lnTo>
                      <a:lnTo>
                        <a:pt x="247" y="153"/>
                      </a:lnTo>
                      <a:lnTo>
                        <a:pt x="247" y="153"/>
                      </a:lnTo>
                      <a:lnTo>
                        <a:pt x="245" y="150"/>
                      </a:lnTo>
                      <a:lnTo>
                        <a:pt x="244" y="147"/>
                      </a:lnTo>
                      <a:lnTo>
                        <a:pt x="244" y="144"/>
                      </a:lnTo>
                      <a:lnTo>
                        <a:pt x="244" y="141"/>
                      </a:lnTo>
                      <a:lnTo>
                        <a:pt x="247" y="135"/>
                      </a:lnTo>
                      <a:lnTo>
                        <a:pt x="248" y="133"/>
                      </a:lnTo>
                      <a:lnTo>
                        <a:pt x="251" y="132"/>
                      </a:lnTo>
                      <a:lnTo>
                        <a:pt x="251" y="132"/>
                      </a:lnTo>
                      <a:lnTo>
                        <a:pt x="258" y="131"/>
                      </a:lnTo>
                      <a:lnTo>
                        <a:pt x="265" y="131"/>
                      </a:lnTo>
                      <a:lnTo>
                        <a:pt x="272" y="130"/>
                      </a:lnTo>
                      <a:lnTo>
                        <a:pt x="274" y="130"/>
                      </a:lnTo>
                      <a:lnTo>
                        <a:pt x="276" y="128"/>
                      </a:lnTo>
                      <a:lnTo>
                        <a:pt x="276" y="128"/>
                      </a:lnTo>
                      <a:lnTo>
                        <a:pt x="278" y="126"/>
                      </a:lnTo>
                      <a:lnTo>
                        <a:pt x="281" y="124"/>
                      </a:lnTo>
                      <a:lnTo>
                        <a:pt x="284" y="125"/>
                      </a:lnTo>
                      <a:lnTo>
                        <a:pt x="285" y="126"/>
                      </a:lnTo>
                      <a:lnTo>
                        <a:pt x="285" y="127"/>
                      </a:lnTo>
                      <a:lnTo>
                        <a:pt x="285" y="127"/>
                      </a:lnTo>
                      <a:lnTo>
                        <a:pt x="281" y="134"/>
                      </a:lnTo>
                      <a:lnTo>
                        <a:pt x="280" y="139"/>
                      </a:lnTo>
                      <a:lnTo>
                        <a:pt x="279" y="143"/>
                      </a:lnTo>
                      <a:lnTo>
                        <a:pt x="279" y="143"/>
                      </a:lnTo>
                      <a:lnTo>
                        <a:pt x="280" y="149"/>
                      </a:lnTo>
                      <a:lnTo>
                        <a:pt x="282" y="158"/>
                      </a:lnTo>
                      <a:lnTo>
                        <a:pt x="284" y="162"/>
                      </a:lnTo>
                      <a:lnTo>
                        <a:pt x="286" y="167"/>
                      </a:lnTo>
                      <a:lnTo>
                        <a:pt x="289" y="169"/>
                      </a:lnTo>
                      <a:lnTo>
                        <a:pt x="291" y="170"/>
                      </a:lnTo>
                      <a:lnTo>
                        <a:pt x="291" y="170"/>
                      </a:lnTo>
                      <a:lnTo>
                        <a:pt x="306" y="169"/>
                      </a:lnTo>
                      <a:lnTo>
                        <a:pt x="315" y="170"/>
                      </a:lnTo>
                      <a:lnTo>
                        <a:pt x="320" y="171"/>
                      </a:lnTo>
                      <a:lnTo>
                        <a:pt x="324" y="174"/>
                      </a:lnTo>
                      <a:lnTo>
                        <a:pt x="324" y="174"/>
                      </a:lnTo>
                      <a:lnTo>
                        <a:pt x="335" y="181"/>
                      </a:lnTo>
                      <a:lnTo>
                        <a:pt x="347" y="186"/>
                      </a:lnTo>
                      <a:lnTo>
                        <a:pt x="352" y="188"/>
                      </a:lnTo>
                      <a:lnTo>
                        <a:pt x="359" y="190"/>
                      </a:lnTo>
                      <a:lnTo>
                        <a:pt x="364" y="190"/>
                      </a:lnTo>
                      <a:lnTo>
                        <a:pt x="370" y="189"/>
                      </a:lnTo>
                      <a:lnTo>
                        <a:pt x="370" y="189"/>
                      </a:lnTo>
                      <a:lnTo>
                        <a:pt x="375" y="186"/>
                      </a:lnTo>
                      <a:lnTo>
                        <a:pt x="379" y="183"/>
                      </a:lnTo>
                      <a:lnTo>
                        <a:pt x="389" y="176"/>
                      </a:lnTo>
                      <a:lnTo>
                        <a:pt x="394" y="173"/>
                      </a:lnTo>
                      <a:lnTo>
                        <a:pt x="399" y="172"/>
                      </a:lnTo>
                      <a:lnTo>
                        <a:pt x="403" y="171"/>
                      </a:lnTo>
                      <a:lnTo>
                        <a:pt x="407" y="173"/>
                      </a:lnTo>
                      <a:lnTo>
                        <a:pt x="407" y="173"/>
                      </a:lnTo>
                      <a:lnTo>
                        <a:pt x="411" y="174"/>
                      </a:lnTo>
                      <a:lnTo>
                        <a:pt x="416" y="175"/>
                      </a:lnTo>
                      <a:lnTo>
                        <a:pt x="420" y="174"/>
                      </a:lnTo>
                      <a:lnTo>
                        <a:pt x="422" y="173"/>
                      </a:lnTo>
                      <a:lnTo>
                        <a:pt x="424" y="172"/>
                      </a:lnTo>
                      <a:lnTo>
                        <a:pt x="424" y="170"/>
                      </a:lnTo>
                      <a:lnTo>
                        <a:pt x="422" y="169"/>
                      </a:lnTo>
                      <a:lnTo>
                        <a:pt x="419" y="168"/>
                      </a:lnTo>
                      <a:lnTo>
                        <a:pt x="419" y="168"/>
                      </a:lnTo>
                      <a:lnTo>
                        <a:pt x="410" y="166"/>
                      </a:lnTo>
                      <a:lnTo>
                        <a:pt x="404" y="162"/>
                      </a:lnTo>
                      <a:lnTo>
                        <a:pt x="401" y="160"/>
                      </a:lnTo>
                      <a:lnTo>
                        <a:pt x="400" y="157"/>
                      </a:lnTo>
                      <a:lnTo>
                        <a:pt x="398" y="154"/>
                      </a:lnTo>
                      <a:lnTo>
                        <a:pt x="398" y="150"/>
                      </a:lnTo>
                      <a:lnTo>
                        <a:pt x="398" y="150"/>
                      </a:lnTo>
                      <a:lnTo>
                        <a:pt x="398" y="147"/>
                      </a:lnTo>
                      <a:lnTo>
                        <a:pt x="400" y="145"/>
                      </a:lnTo>
                      <a:lnTo>
                        <a:pt x="402" y="142"/>
                      </a:lnTo>
                      <a:lnTo>
                        <a:pt x="406" y="141"/>
                      </a:lnTo>
                      <a:lnTo>
                        <a:pt x="416" y="136"/>
                      </a:lnTo>
                      <a:lnTo>
                        <a:pt x="429" y="134"/>
                      </a:lnTo>
                      <a:lnTo>
                        <a:pt x="429" y="134"/>
                      </a:lnTo>
                      <a:lnTo>
                        <a:pt x="446" y="131"/>
                      </a:lnTo>
                      <a:lnTo>
                        <a:pt x="464" y="127"/>
                      </a:lnTo>
                      <a:lnTo>
                        <a:pt x="474" y="124"/>
                      </a:lnTo>
                      <a:lnTo>
                        <a:pt x="482" y="120"/>
                      </a:lnTo>
                      <a:lnTo>
                        <a:pt x="491" y="116"/>
                      </a:lnTo>
                      <a:lnTo>
                        <a:pt x="498" y="112"/>
                      </a:lnTo>
                      <a:lnTo>
                        <a:pt x="498" y="112"/>
                      </a:lnTo>
                      <a:lnTo>
                        <a:pt x="508" y="101"/>
                      </a:lnTo>
                      <a:lnTo>
                        <a:pt x="517" y="89"/>
                      </a:lnTo>
                      <a:lnTo>
                        <a:pt x="520" y="83"/>
                      </a:lnTo>
                      <a:lnTo>
                        <a:pt x="522" y="77"/>
                      </a:lnTo>
                      <a:lnTo>
                        <a:pt x="524" y="71"/>
                      </a:lnTo>
                      <a:lnTo>
                        <a:pt x="524" y="66"/>
                      </a:lnTo>
                      <a:lnTo>
                        <a:pt x="524" y="66"/>
                      </a:lnTo>
                      <a:lnTo>
                        <a:pt x="524" y="60"/>
                      </a:lnTo>
                      <a:lnTo>
                        <a:pt x="525" y="52"/>
                      </a:lnTo>
                      <a:lnTo>
                        <a:pt x="528" y="43"/>
                      </a:lnTo>
                      <a:lnTo>
                        <a:pt x="530" y="33"/>
                      </a:lnTo>
                      <a:lnTo>
                        <a:pt x="534" y="25"/>
                      </a:lnTo>
                      <a:lnTo>
                        <a:pt x="537" y="17"/>
                      </a:lnTo>
                      <a:lnTo>
                        <a:pt x="543" y="13"/>
                      </a:lnTo>
                      <a:lnTo>
                        <a:pt x="545" y="11"/>
                      </a:lnTo>
                      <a:lnTo>
                        <a:pt x="548" y="11"/>
                      </a:lnTo>
                      <a:lnTo>
                        <a:pt x="548" y="11"/>
                      </a:lnTo>
                      <a:lnTo>
                        <a:pt x="558" y="11"/>
                      </a:lnTo>
                      <a:lnTo>
                        <a:pt x="564" y="11"/>
                      </a:lnTo>
                      <a:lnTo>
                        <a:pt x="566" y="11"/>
                      </a:lnTo>
                      <a:lnTo>
                        <a:pt x="568" y="10"/>
                      </a:lnTo>
                      <a:lnTo>
                        <a:pt x="571" y="9"/>
                      </a:lnTo>
                      <a:lnTo>
                        <a:pt x="573" y="5"/>
                      </a:lnTo>
                      <a:lnTo>
                        <a:pt x="573" y="5"/>
                      </a:lnTo>
                      <a:lnTo>
                        <a:pt x="575" y="3"/>
                      </a:lnTo>
                      <a:lnTo>
                        <a:pt x="578" y="1"/>
                      </a:lnTo>
                      <a:lnTo>
                        <a:pt x="580" y="0"/>
                      </a:lnTo>
                      <a:lnTo>
                        <a:pt x="584" y="0"/>
                      </a:lnTo>
                      <a:lnTo>
                        <a:pt x="589" y="2"/>
                      </a:lnTo>
                      <a:lnTo>
                        <a:pt x="594" y="6"/>
                      </a:lnTo>
                      <a:lnTo>
                        <a:pt x="594" y="6"/>
                      </a:lnTo>
                      <a:lnTo>
                        <a:pt x="600" y="14"/>
                      </a:lnTo>
                      <a:lnTo>
                        <a:pt x="606" y="25"/>
                      </a:lnTo>
                      <a:lnTo>
                        <a:pt x="609" y="30"/>
                      </a:lnTo>
                      <a:lnTo>
                        <a:pt x="614" y="35"/>
                      </a:lnTo>
                      <a:lnTo>
                        <a:pt x="618" y="39"/>
                      </a:lnTo>
                      <a:lnTo>
                        <a:pt x="623" y="42"/>
                      </a:lnTo>
                      <a:lnTo>
                        <a:pt x="623" y="42"/>
                      </a:lnTo>
                      <a:lnTo>
                        <a:pt x="633" y="44"/>
                      </a:lnTo>
                      <a:lnTo>
                        <a:pt x="639" y="47"/>
                      </a:lnTo>
                      <a:lnTo>
                        <a:pt x="642" y="49"/>
                      </a:lnTo>
                      <a:lnTo>
                        <a:pt x="644" y="52"/>
                      </a:lnTo>
                      <a:lnTo>
                        <a:pt x="645" y="54"/>
                      </a:lnTo>
                      <a:lnTo>
                        <a:pt x="645" y="57"/>
                      </a:lnTo>
                      <a:lnTo>
                        <a:pt x="645" y="57"/>
                      </a:lnTo>
                      <a:lnTo>
                        <a:pt x="645" y="63"/>
                      </a:lnTo>
                      <a:lnTo>
                        <a:pt x="647" y="69"/>
                      </a:lnTo>
                      <a:lnTo>
                        <a:pt x="649" y="71"/>
                      </a:lnTo>
                      <a:lnTo>
                        <a:pt x="651" y="72"/>
                      </a:lnTo>
                      <a:lnTo>
                        <a:pt x="659" y="75"/>
                      </a:lnTo>
                      <a:lnTo>
                        <a:pt x="659" y="75"/>
                      </a:lnTo>
                      <a:lnTo>
                        <a:pt x="666" y="77"/>
                      </a:lnTo>
                      <a:lnTo>
                        <a:pt x="670" y="80"/>
                      </a:lnTo>
                      <a:lnTo>
                        <a:pt x="671" y="83"/>
                      </a:lnTo>
                      <a:lnTo>
                        <a:pt x="671" y="85"/>
                      </a:lnTo>
                      <a:lnTo>
                        <a:pt x="671" y="85"/>
                      </a:lnTo>
                      <a:lnTo>
                        <a:pt x="671" y="88"/>
                      </a:lnTo>
                      <a:lnTo>
                        <a:pt x="672" y="91"/>
                      </a:lnTo>
                      <a:lnTo>
                        <a:pt x="676" y="93"/>
                      </a:lnTo>
                      <a:lnTo>
                        <a:pt x="682" y="95"/>
                      </a:lnTo>
                      <a:lnTo>
                        <a:pt x="682" y="95"/>
                      </a:lnTo>
                      <a:lnTo>
                        <a:pt x="690" y="96"/>
                      </a:lnTo>
                      <a:lnTo>
                        <a:pt x="696" y="98"/>
                      </a:lnTo>
                      <a:lnTo>
                        <a:pt x="699" y="99"/>
                      </a:lnTo>
                      <a:lnTo>
                        <a:pt x="701" y="101"/>
                      </a:lnTo>
                      <a:lnTo>
                        <a:pt x="702" y="103"/>
                      </a:lnTo>
                      <a:lnTo>
                        <a:pt x="703" y="106"/>
                      </a:lnTo>
                      <a:lnTo>
                        <a:pt x="703" y="106"/>
                      </a:lnTo>
                      <a:lnTo>
                        <a:pt x="703" y="127"/>
                      </a:lnTo>
                      <a:lnTo>
                        <a:pt x="704" y="138"/>
                      </a:lnTo>
                      <a:lnTo>
                        <a:pt x="706" y="141"/>
                      </a:lnTo>
                      <a:lnTo>
                        <a:pt x="707" y="144"/>
                      </a:lnTo>
                      <a:lnTo>
                        <a:pt x="707" y="144"/>
                      </a:lnTo>
                      <a:lnTo>
                        <a:pt x="715" y="147"/>
                      </a:lnTo>
                      <a:lnTo>
                        <a:pt x="724" y="149"/>
                      </a:lnTo>
                      <a:lnTo>
                        <a:pt x="729" y="149"/>
                      </a:lnTo>
                      <a:lnTo>
                        <a:pt x="734" y="149"/>
                      </a:lnTo>
                      <a:lnTo>
                        <a:pt x="737" y="148"/>
                      </a:lnTo>
                      <a:lnTo>
                        <a:pt x="741" y="146"/>
                      </a:lnTo>
                      <a:lnTo>
                        <a:pt x="741" y="146"/>
                      </a:lnTo>
                      <a:lnTo>
                        <a:pt x="747" y="136"/>
                      </a:lnTo>
                      <a:lnTo>
                        <a:pt x="748" y="135"/>
                      </a:lnTo>
                      <a:lnTo>
                        <a:pt x="749" y="135"/>
                      </a:lnTo>
                      <a:lnTo>
                        <a:pt x="750" y="136"/>
                      </a:lnTo>
                      <a:lnTo>
                        <a:pt x="751" y="139"/>
                      </a:lnTo>
                      <a:lnTo>
                        <a:pt x="751" y="139"/>
                      </a:lnTo>
                      <a:lnTo>
                        <a:pt x="756" y="158"/>
                      </a:lnTo>
                      <a:lnTo>
                        <a:pt x="758" y="163"/>
                      </a:lnTo>
                      <a:lnTo>
                        <a:pt x="761" y="169"/>
                      </a:lnTo>
                      <a:lnTo>
                        <a:pt x="764" y="172"/>
                      </a:lnTo>
                      <a:lnTo>
                        <a:pt x="767" y="175"/>
                      </a:lnTo>
                      <a:lnTo>
                        <a:pt x="767" y="175"/>
                      </a:lnTo>
                      <a:lnTo>
                        <a:pt x="786" y="183"/>
                      </a:lnTo>
                      <a:lnTo>
                        <a:pt x="793" y="187"/>
                      </a:lnTo>
                      <a:lnTo>
                        <a:pt x="799" y="191"/>
                      </a:lnTo>
                      <a:lnTo>
                        <a:pt x="799" y="191"/>
                      </a:lnTo>
                      <a:lnTo>
                        <a:pt x="801" y="193"/>
                      </a:lnTo>
                      <a:lnTo>
                        <a:pt x="805" y="195"/>
                      </a:lnTo>
                      <a:lnTo>
                        <a:pt x="814" y="197"/>
                      </a:lnTo>
                      <a:lnTo>
                        <a:pt x="823" y="200"/>
                      </a:lnTo>
                      <a:lnTo>
                        <a:pt x="827" y="201"/>
                      </a:lnTo>
                      <a:lnTo>
                        <a:pt x="829" y="204"/>
                      </a:lnTo>
                      <a:lnTo>
                        <a:pt x="829" y="204"/>
                      </a:lnTo>
                      <a:lnTo>
                        <a:pt x="830" y="207"/>
                      </a:lnTo>
                      <a:lnTo>
                        <a:pt x="832" y="210"/>
                      </a:lnTo>
                      <a:lnTo>
                        <a:pt x="837" y="213"/>
                      </a:lnTo>
                      <a:lnTo>
                        <a:pt x="844" y="214"/>
                      </a:lnTo>
                      <a:lnTo>
                        <a:pt x="850" y="214"/>
                      </a:lnTo>
                      <a:lnTo>
                        <a:pt x="850" y="214"/>
                      </a:lnTo>
                      <a:lnTo>
                        <a:pt x="860" y="214"/>
                      </a:lnTo>
                      <a:lnTo>
                        <a:pt x="873" y="215"/>
                      </a:lnTo>
                      <a:lnTo>
                        <a:pt x="879" y="216"/>
                      </a:lnTo>
                      <a:lnTo>
                        <a:pt x="885" y="217"/>
                      </a:lnTo>
                      <a:lnTo>
                        <a:pt x="889" y="220"/>
                      </a:lnTo>
                      <a:lnTo>
                        <a:pt x="892" y="224"/>
                      </a:lnTo>
                      <a:lnTo>
                        <a:pt x="892" y="224"/>
                      </a:lnTo>
                      <a:lnTo>
                        <a:pt x="893" y="228"/>
                      </a:lnTo>
                      <a:lnTo>
                        <a:pt x="894" y="232"/>
                      </a:lnTo>
                      <a:lnTo>
                        <a:pt x="894" y="240"/>
                      </a:lnTo>
                      <a:lnTo>
                        <a:pt x="894" y="246"/>
                      </a:lnTo>
                      <a:lnTo>
                        <a:pt x="895" y="248"/>
                      </a:lnTo>
                      <a:lnTo>
                        <a:pt x="899" y="250"/>
                      </a:lnTo>
                      <a:lnTo>
                        <a:pt x="899" y="250"/>
                      </a:lnTo>
                      <a:lnTo>
                        <a:pt x="907" y="252"/>
                      </a:lnTo>
                      <a:lnTo>
                        <a:pt x="921" y="254"/>
                      </a:lnTo>
                      <a:lnTo>
                        <a:pt x="935" y="254"/>
                      </a:lnTo>
                      <a:lnTo>
                        <a:pt x="947" y="254"/>
                      </a:lnTo>
                      <a:lnTo>
                        <a:pt x="947" y="254"/>
                      </a:lnTo>
                      <a:lnTo>
                        <a:pt x="950" y="254"/>
                      </a:lnTo>
                      <a:lnTo>
                        <a:pt x="954" y="254"/>
                      </a:lnTo>
                      <a:lnTo>
                        <a:pt x="957" y="256"/>
                      </a:lnTo>
                      <a:lnTo>
                        <a:pt x="959" y="258"/>
                      </a:lnTo>
                      <a:lnTo>
                        <a:pt x="961" y="262"/>
                      </a:lnTo>
                      <a:lnTo>
                        <a:pt x="962" y="264"/>
                      </a:lnTo>
                      <a:lnTo>
                        <a:pt x="962" y="264"/>
                      </a:lnTo>
                      <a:lnTo>
                        <a:pt x="973" y="266"/>
                      </a:lnTo>
                      <a:lnTo>
                        <a:pt x="984" y="267"/>
                      </a:lnTo>
                      <a:lnTo>
                        <a:pt x="993" y="270"/>
                      </a:lnTo>
                      <a:lnTo>
                        <a:pt x="993" y="270"/>
                      </a:lnTo>
                      <a:lnTo>
                        <a:pt x="1000" y="273"/>
                      </a:lnTo>
                      <a:lnTo>
                        <a:pt x="1002" y="274"/>
                      </a:lnTo>
                      <a:lnTo>
                        <a:pt x="1003" y="276"/>
                      </a:lnTo>
                      <a:lnTo>
                        <a:pt x="1003" y="277"/>
                      </a:lnTo>
                      <a:lnTo>
                        <a:pt x="1002" y="279"/>
                      </a:lnTo>
                      <a:lnTo>
                        <a:pt x="1000" y="283"/>
                      </a:lnTo>
                      <a:lnTo>
                        <a:pt x="1000" y="283"/>
                      </a:lnTo>
                      <a:lnTo>
                        <a:pt x="989" y="295"/>
                      </a:lnTo>
                      <a:lnTo>
                        <a:pt x="977" y="309"/>
                      </a:lnTo>
                      <a:lnTo>
                        <a:pt x="977" y="309"/>
                      </a:lnTo>
                      <a:lnTo>
                        <a:pt x="975" y="311"/>
                      </a:lnTo>
                      <a:lnTo>
                        <a:pt x="973" y="314"/>
                      </a:lnTo>
                      <a:lnTo>
                        <a:pt x="972" y="321"/>
                      </a:lnTo>
                      <a:lnTo>
                        <a:pt x="971" y="328"/>
                      </a:lnTo>
                      <a:lnTo>
                        <a:pt x="972" y="335"/>
                      </a:lnTo>
                      <a:lnTo>
                        <a:pt x="972" y="335"/>
                      </a:lnTo>
                      <a:lnTo>
                        <a:pt x="971" y="341"/>
                      </a:lnTo>
                      <a:lnTo>
                        <a:pt x="970" y="345"/>
                      </a:lnTo>
                      <a:lnTo>
                        <a:pt x="967" y="348"/>
                      </a:lnTo>
                      <a:lnTo>
                        <a:pt x="964" y="352"/>
                      </a:lnTo>
                      <a:lnTo>
                        <a:pt x="964" y="352"/>
                      </a:lnTo>
                      <a:lnTo>
                        <a:pt x="963" y="354"/>
                      </a:lnTo>
                      <a:lnTo>
                        <a:pt x="962" y="356"/>
                      </a:lnTo>
                      <a:lnTo>
                        <a:pt x="961" y="363"/>
                      </a:lnTo>
                      <a:lnTo>
                        <a:pt x="961" y="376"/>
                      </a:lnTo>
                      <a:lnTo>
                        <a:pt x="961" y="376"/>
                      </a:lnTo>
                      <a:lnTo>
                        <a:pt x="961" y="381"/>
                      </a:lnTo>
                      <a:lnTo>
                        <a:pt x="962" y="384"/>
                      </a:lnTo>
                      <a:lnTo>
                        <a:pt x="963" y="386"/>
                      </a:lnTo>
                      <a:lnTo>
                        <a:pt x="962" y="389"/>
                      </a:lnTo>
                      <a:lnTo>
                        <a:pt x="962" y="389"/>
                      </a:lnTo>
                      <a:lnTo>
                        <a:pt x="962" y="396"/>
                      </a:lnTo>
                      <a:lnTo>
                        <a:pt x="962" y="405"/>
                      </a:lnTo>
                      <a:lnTo>
                        <a:pt x="962" y="413"/>
                      </a:lnTo>
                      <a:lnTo>
                        <a:pt x="961" y="416"/>
                      </a:lnTo>
                      <a:lnTo>
                        <a:pt x="960" y="417"/>
                      </a:lnTo>
                      <a:lnTo>
                        <a:pt x="960" y="417"/>
                      </a:lnTo>
                      <a:lnTo>
                        <a:pt x="959" y="417"/>
                      </a:lnTo>
                      <a:lnTo>
                        <a:pt x="959" y="418"/>
                      </a:lnTo>
                      <a:lnTo>
                        <a:pt x="959" y="421"/>
                      </a:lnTo>
                      <a:lnTo>
                        <a:pt x="958" y="427"/>
                      </a:lnTo>
                      <a:lnTo>
                        <a:pt x="957" y="429"/>
                      </a:lnTo>
                      <a:lnTo>
                        <a:pt x="954" y="432"/>
                      </a:lnTo>
                      <a:lnTo>
                        <a:pt x="954" y="432"/>
                      </a:lnTo>
                      <a:lnTo>
                        <a:pt x="951" y="440"/>
                      </a:lnTo>
                      <a:lnTo>
                        <a:pt x="948" y="446"/>
                      </a:lnTo>
                      <a:lnTo>
                        <a:pt x="946" y="448"/>
                      </a:lnTo>
                      <a:lnTo>
                        <a:pt x="945" y="449"/>
                      </a:lnTo>
                      <a:lnTo>
                        <a:pt x="943" y="449"/>
                      </a:lnTo>
                      <a:lnTo>
                        <a:pt x="940" y="448"/>
                      </a:lnTo>
                      <a:lnTo>
                        <a:pt x="940" y="448"/>
                      </a:lnTo>
                      <a:lnTo>
                        <a:pt x="935" y="444"/>
                      </a:lnTo>
                      <a:lnTo>
                        <a:pt x="929" y="441"/>
                      </a:lnTo>
                      <a:lnTo>
                        <a:pt x="922" y="440"/>
                      </a:lnTo>
                      <a:lnTo>
                        <a:pt x="917" y="440"/>
                      </a:lnTo>
                      <a:lnTo>
                        <a:pt x="917" y="440"/>
                      </a:lnTo>
                      <a:lnTo>
                        <a:pt x="915" y="441"/>
                      </a:lnTo>
                      <a:lnTo>
                        <a:pt x="911" y="443"/>
                      </a:lnTo>
                      <a:lnTo>
                        <a:pt x="905" y="449"/>
                      </a:lnTo>
                      <a:lnTo>
                        <a:pt x="900" y="458"/>
                      </a:lnTo>
                      <a:lnTo>
                        <a:pt x="895" y="468"/>
                      </a:lnTo>
                      <a:lnTo>
                        <a:pt x="895" y="468"/>
                      </a:lnTo>
                      <a:lnTo>
                        <a:pt x="891" y="477"/>
                      </a:lnTo>
                      <a:lnTo>
                        <a:pt x="887" y="485"/>
                      </a:lnTo>
                      <a:lnTo>
                        <a:pt x="880" y="492"/>
                      </a:lnTo>
                      <a:lnTo>
                        <a:pt x="873" y="500"/>
                      </a:lnTo>
                      <a:lnTo>
                        <a:pt x="873" y="500"/>
                      </a:lnTo>
                      <a:lnTo>
                        <a:pt x="870" y="503"/>
                      </a:lnTo>
                      <a:lnTo>
                        <a:pt x="866" y="509"/>
                      </a:lnTo>
                      <a:lnTo>
                        <a:pt x="860" y="518"/>
                      </a:lnTo>
                      <a:lnTo>
                        <a:pt x="854" y="529"/>
                      </a:lnTo>
                      <a:lnTo>
                        <a:pt x="851" y="534"/>
                      </a:lnTo>
                      <a:lnTo>
                        <a:pt x="847" y="539"/>
                      </a:lnTo>
                      <a:lnTo>
                        <a:pt x="847" y="539"/>
                      </a:lnTo>
                      <a:lnTo>
                        <a:pt x="844" y="542"/>
                      </a:lnTo>
                      <a:lnTo>
                        <a:pt x="841" y="546"/>
                      </a:lnTo>
                      <a:lnTo>
                        <a:pt x="836" y="555"/>
                      </a:lnTo>
                      <a:lnTo>
                        <a:pt x="835" y="563"/>
                      </a:lnTo>
                      <a:lnTo>
                        <a:pt x="834" y="570"/>
                      </a:lnTo>
                      <a:lnTo>
                        <a:pt x="834" y="570"/>
                      </a:lnTo>
                      <a:lnTo>
                        <a:pt x="834" y="575"/>
                      </a:lnTo>
                      <a:lnTo>
                        <a:pt x="832" y="578"/>
                      </a:lnTo>
                      <a:lnTo>
                        <a:pt x="829" y="583"/>
                      </a:lnTo>
                      <a:lnTo>
                        <a:pt x="823" y="586"/>
                      </a:lnTo>
                      <a:lnTo>
                        <a:pt x="823" y="586"/>
                      </a:lnTo>
                      <a:lnTo>
                        <a:pt x="820" y="588"/>
                      </a:lnTo>
                      <a:lnTo>
                        <a:pt x="817" y="590"/>
                      </a:lnTo>
                      <a:lnTo>
                        <a:pt x="816" y="593"/>
                      </a:lnTo>
                      <a:lnTo>
                        <a:pt x="815" y="597"/>
                      </a:lnTo>
                      <a:lnTo>
                        <a:pt x="814" y="599"/>
                      </a:lnTo>
                      <a:lnTo>
                        <a:pt x="815" y="602"/>
                      </a:lnTo>
                      <a:lnTo>
                        <a:pt x="816" y="604"/>
                      </a:lnTo>
                      <a:lnTo>
                        <a:pt x="818" y="605"/>
                      </a:lnTo>
                      <a:lnTo>
                        <a:pt x="818" y="605"/>
                      </a:lnTo>
                      <a:lnTo>
                        <a:pt x="825" y="606"/>
                      </a:lnTo>
                      <a:lnTo>
                        <a:pt x="835" y="606"/>
                      </a:lnTo>
                      <a:lnTo>
                        <a:pt x="844" y="603"/>
                      </a:lnTo>
                      <a:lnTo>
                        <a:pt x="851" y="600"/>
                      </a:lnTo>
                      <a:lnTo>
                        <a:pt x="851" y="600"/>
                      </a:lnTo>
                      <a:lnTo>
                        <a:pt x="856" y="598"/>
                      </a:lnTo>
                      <a:lnTo>
                        <a:pt x="861" y="596"/>
                      </a:lnTo>
                      <a:lnTo>
                        <a:pt x="874" y="595"/>
                      </a:lnTo>
                      <a:lnTo>
                        <a:pt x="880" y="595"/>
                      </a:lnTo>
                      <a:lnTo>
                        <a:pt x="886" y="596"/>
                      </a:lnTo>
                      <a:lnTo>
                        <a:pt x="889" y="597"/>
                      </a:lnTo>
                      <a:lnTo>
                        <a:pt x="890" y="598"/>
                      </a:lnTo>
                      <a:lnTo>
                        <a:pt x="891" y="599"/>
                      </a:lnTo>
                      <a:lnTo>
                        <a:pt x="891" y="599"/>
                      </a:lnTo>
                      <a:lnTo>
                        <a:pt x="892" y="613"/>
                      </a:lnTo>
                      <a:lnTo>
                        <a:pt x="893" y="618"/>
                      </a:lnTo>
                      <a:lnTo>
                        <a:pt x="895" y="620"/>
                      </a:lnTo>
                      <a:lnTo>
                        <a:pt x="896" y="621"/>
                      </a:lnTo>
                      <a:lnTo>
                        <a:pt x="896" y="621"/>
                      </a:lnTo>
                      <a:lnTo>
                        <a:pt x="899" y="621"/>
                      </a:lnTo>
                      <a:lnTo>
                        <a:pt x="900" y="622"/>
                      </a:lnTo>
                      <a:lnTo>
                        <a:pt x="900" y="626"/>
                      </a:lnTo>
                      <a:lnTo>
                        <a:pt x="897" y="629"/>
                      </a:lnTo>
                      <a:lnTo>
                        <a:pt x="895" y="633"/>
                      </a:lnTo>
                      <a:lnTo>
                        <a:pt x="895" y="633"/>
                      </a:lnTo>
                      <a:lnTo>
                        <a:pt x="891" y="638"/>
                      </a:lnTo>
                      <a:lnTo>
                        <a:pt x="889" y="642"/>
                      </a:lnTo>
                      <a:lnTo>
                        <a:pt x="888" y="647"/>
                      </a:lnTo>
                      <a:lnTo>
                        <a:pt x="889" y="653"/>
                      </a:lnTo>
                      <a:lnTo>
                        <a:pt x="889" y="653"/>
                      </a:lnTo>
                      <a:lnTo>
                        <a:pt x="890" y="655"/>
                      </a:lnTo>
                      <a:lnTo>
                        <a:pt x="892" y="657"/>
                      </a:lnTo>
                      <a:lnTo>
                        <a:pt x="897" y="662"/>
                      </a:lnTo>
                      <a:lnTo>
                        <a:pt x="901" y="664"/>
                      </a:lnTo>
                      <a:lnTo>
                        <a:pt x="903" y="668"/>
                      </a:lnTo>
                      <a:lnTo>
                        <a:pt x="904" y="671"/>
                      </a:lnTo>
                      <a:lnTo>
                        <a:pt x="905" y="675"/>
                      </a:lnTo>
                      <a:lnTo>
                        <a:pt x="905" y="675"/>
                      </a:lnTo>
                      <a:lnTo>
                        <a:pt x="905" y="682"/>
                      </a:lnTo>
                      <a:lnTo>
                        <a:pt x="908" y="686"/>
                      </a:lnTo>
                      <a:lnTo>
                        <a:pt x="911" y="689"/>
                      </a:lnTo>
                      <a:lnTo>
                        <a:pt x="914" y="690"/>
                      </a:lnTo>
                      <a:lnTo>
                        <a:pt x="914" y="690"/>
                      </a:lnTo>
                      <a:lnTo>
                        <a:pt x="915" y="691"/>
                      </a:lnTo>
                      <a:lnTo>
                        <a:pt x="915" y="693"/>
                      </a:lnTo>
                      <a:lnTo>
                        <a:pt x="914" y="700"/>
                      </a:lnTo>
                      <a:lnTo>
                        <a:pt x="910" y="706"/>
                      </a:lnTo>
                      <a:lnTo>
                        <a:pt x="906" y="711"/>
                      </a:lnTo>
                      <a:lnTo>
                        <a:pt x="906" y="711"/>
                      </a:lnTo>
                      <a:lnTo>
                        <a:pt x="902" y="714"/>
                      </a:lnTo>
                      <a:lnTo>
                        <a:pt x="897" y="718"/>
                      </a:lnTo>
                      <a:lnTo>
                        <a:pt x="893" y="720"/>
                      </a:lnTo>
                      <a:lnTo>
                        <a:pt x="890" y="721"/>
                      </a:lnTo>
                      <a:lnTo>
                        <a:pt x="887" y="722"/>
                      </a:lnTo>
                      <a:lnTo>
                        <a:pt x="887" y="722"/>
                      </a:lnTo>
                      <a:lnTo>
                        <a:pt x="880" y="722"/>
                      </a:lnTo>
                      <a:lnTo>
                        <a:pt x="874" y="722"/>
                      </a:lnTo>
                      <a:lnTo>
                        <a:pt x="872" y="724"/>
                      </a:lnTo>
                      <a:lnTo>
                        <a:pt x="871" y="725"/>
                      </a:lnTo>
                      <a:lnTo>
                        <a:pt x="870" y="727"/>
                      </a:lnTo>
                      <a:lnTo>
                        <a:pt x="870" y="730"/>
                      </a:lnTo>
                      <a:lnTo>
                        <a:pt x="870" y="730"/>
                      </a:lnTo>
                      <a:lnTo>
                        <a:pt x="871" y="738"/>
                      </a:lnTo>
                      <a:lnTo>
                        <a:pt x="875" y="746"/>
                      </a:lnTo>
                      <a:lnTo>
                        <a:pt x="879" y="754"/>
                      </a:lnTo>
                      <a:lnTo>
                        <a:pt x="882" y="756"/>
                      </a:lnTo>
                      <a:lnTo>
                        <a:pt x="885" y="757"/>
                      </a:lnTo>
                      <a:lnTo>
                        <a:pt x="885" y="757"/>
                      </a:lnTo>
                      <a:lnTo>
                        <a:pt x="891" y="758"/>
                      </a:lnTo>
                      <a:lnTo>
                        <a:pt x="895" y="761"/>
                      </a:lnTo>
                      <a:lnTo>
                        <a:pt x="897" y="762"/>
                      </a:lnTo>
                      <a:lnTo>
                        <a:pt x="899" y="764"/>
                      </a:lnTo>
                      <a:lnTo>
                        <a:pt x="900" y="768"/>
                      </a:lnTo>
                      <a:lnTo>
                        <a:pt x="899" y="770"/>
                      </a:lnTo>
                      <a:lnTo>
                        <a:pt x="899" y="770"/>
                      </a:lnTo>
                      <a:lnTo>
                        <a:pt x="896" y="775"/>
                      </a:lnTo>
                      <a:lnTo>
                        <a:pt x="893" y="778"/>
                      </a:lnTo>
                      <a:lnTo>
                        <a:pt x="892" y="782"/>
                      </a:lnTo>
                      <a:lnTo>
                        <a:pt x="891" y="785"/>
                      </a:lnTo>
                      <a:lnTo>
                        <a:pt x="890" y="788"/>
                      </a:lnTo>
                      <a:lnTo>
                        <a:pt x="890" y="793"/>
                      </a:lnTo>
                      <a:lnTo>
                        <a:pt x="890" y="793"/>
                      </a:lnTo>
                      <a:lnTo>
                        <a:pt x="891" y="807"/>
                      </a:lnTo>
                      <a:lnTo>
                        <a:pt x="892" y="820"/>
                      </a:lnTo>
                      <a:lnTo>
                        <a:pt x="893" y="827"/>
                      </a:lnTo>
                      <a:lnTo>
                        <a:pt x="895" y="832"/>
                      </a:lnTo>
                      <a:lnTo>
                        <a:pt x="899" y="836"/>
                      </a:lnTo>
                      <a:lnTo>
                        <a:pt x="902" y="841"/>
                      </a:lnTo>
                      <a:lnTo>
                        <a:pt x="902" y="841"/>
                      </a:lnTo>
                      <a:lnTo>
                        <a:pt x="907" y="843"/>
                      </a:lnTo>
                      <a:lnTo>
                        <a:pt x="915" y="845"/>
                      </a:lnTo>
                      <a:lnTo>
                        <a:pt x="932" y="847"/>
                      </a:lnTo>
                      <a:lnTo>
                        <a:pt x="939" y="848"/>
                      </a:lnTo>
                      <a:lnTo>
                        <a:pt x="946" y="850"/>
                      </a:lnTo>
                      <a:lnTo>
                        <a:pt x="950" y="851"/>
                      </a:lnTo>
                      <a:lnTo>
                        <a:pt x="951" y="854"/>
                      </a:lnTo>
                      <a:lnTo>
                        <a:pt x="951" y="855"/>
                      </a:lnTo>
                      <a:lnTo>
                        <a:pt x="951" y="855"/>
                      </a:lnTo>
                      <a:lnTo>
                        <a:pt x="950" y="858"/>
                      </a:lnTo>
                      <a:lnTo>
                        <a:pt x="948" y="860"/>
                      </a:lnTo>
                      <a:lnTo>
                        <a:pt x="944" y="863"/>
                      </a:lnTo>
                      <a:lnTo>
                        <a:pt x="939" y="867"/>
                      </a:lnTo>
                      <a:lnTo>
                        <a:pt x="937" y="869"/>
                      </a:lnTo>
                      <a:lnTo>
                        <a:pt x="937" y="873"/>
                      </a:lnTo>
                      <a:lnTo>
                        <a:pt x="937" y="873"/>
                      </a:lnTo>
                      <a:lnTo>
                        <a:pt x="937" y="879"/>
                      </a:lnTo>
                      <a:lnTo>
                        <a:pt x="937" y="885"/>
                      </a:lnTo>
                      <a:lnTo>
                        <a:pt x="935" y="889"/>
                      </a:lnTo>
                      <a:lnTo>
                        <a:pt x="934" y="890"/>
                      </a:lnTo>
                      <a:lnTo>
                        <a:pt x="932" y="891"/>
                      </a:lnTo>
                      <a:lnTo>
                        <a:pt x="932" y="891"/>
                      </a:lnTo>
                      <a:lnTo>
                        <a:pt x="929" y="891"/>
                      </a:lnTo>
                      <a:lnTo>
                        <a:pt x="927" y="890"/>
                      </a:lnTo>
                      <a:lnTo>
                        <a:pt x="922" y="888"/>
                      </a:lnTo>
                      <a:lnTo>
                        <a:pt x="919" y="886"/>
                      </a:lnTo>
                      <a:lnTo>
                        <a:pt x="918" y="887"/>
                      </a:lnTo>
                      <a:lnTo>
                        <a:pt x="917" y="889"/>
                      </a:lnTo>
                      <a:lnTo>
                        <a:pt x="917" y="889"/>
                      </a:lnTo>
                      <a:lnTo>
                        <a:pt x="917" y="894"/>
                      </a:lnTo>
                      <a:lnTo>
                        <a:pt x="917" y="899"/>
                      </a:lnTo>
                      <a:lnTo>
                        <a:pt x="917" y="900"/>
                      </a:lnTo>
                      <a:lnTo>
                        <a:pt x="916" y="901"/>
                      </a:lnTo>
                      <a:lnTo>
                        <a:pt x="914" y="901"/>
                      </a:lnTo>
                      <a:lnTo>
                        <a:pt x="911" y="900"/>
                      </a:lnTo>
                      <a:lnTo>
                        <a:pt x="911" y="900"/>
                      </a:lnTo>
                      <a:lnTo>
                        <a:pt x="907" y="899"/>
                      </a:lnTo>
                      <a:lnTo>
                        <a:pt x="905" y="898"/>
                      </a:lnTo>
                      <a:lnTo>
                        <a:pt x="904" y="899"/>
                      </a:lnTo>
                      <a:lnTo>
                        <a:pt x="902" y="902"/>
                      </a:lnTo>
                      <a:lnTo>
                        <a:pt x="902" y="902"/>
                      </a:lnTo>
                      <a:lnTo>
                        <a:pt x="896" y="908"/>
                      </a:lnTo>
                      <a:lnTo>
                        <a:pt x="889" y="917"/>
                      </a:lnTo>
                      <a:lnTo>
                        <a:pt x="889" y="917"/>
                      </a:lnTo>
                      <a:lnTo>
                        <a:pt x="879" y="929"/>
                      </a:lnTo>
                      <a:lnTo>
                        <a:pt x="875" y="932"/>
                      </a:lnTo>
                      <a:lnTo>
                        <a:pt x="872" y="933"/>
                      </a:lnTo>
                      <a:lnTo>
                        <a:pt x="872" y="933"/>
                      </a:lnTo>
                      <a:lnTo>
                        <a:pt x="870" y="934"/>
                      </a:lnTo>
                      <a:lnTo>
                        <a:pt x="868" y="935"/>
                      </a:lnTo>
                      <a:lnTo>
                        <a:pt x="867" y="942"/>
                      </a:lnTo>
                      <a:lnTo>
                        <a:pt x="864" y="947"/>
                      </a:lnTo>
                      <a:lnTo>
                        <a:pt x="862" y="950"/>
                      </a:lnTo>
                      <a:lnTo>
                        <a:pt x="860" y="951"/>
                      </a:lnTo>
                      <a:lnTo>
                        <a:pt x="860" y="951"/>
                      </a:lnTo>
                      <a:lnTo>
                        <a:pt x="846" y="958"/>
                      </a:lnTo>
                      <a:lnTo>
                        <a:pt x="838" y="960"/>
                      </a:lnTo>
                      <a:lnTo>
                        <a:pt x="831" y="961"/>
                      </a:lnTo>
                      <a:lnTo>
                        <a:pt x="831" y="961"/>
                      </a:lnTo>
                      <a:lnTo>
                        <a:pt x="824" y="961"/>
                      </a:lnTo>
                      <a:lnTo>
                        <a:pt x="821" y="963"/>
                      </a:lnTo>
                      <a:lnTo>
                        <a:pt x="818" y="965"/>
                      </a:lnTo>
                      <a:lnTo>
                        <a:pt x="813" y="967"/>
                      </a:lnTo>
                      <a:lnTo>
                        <a:pt x="813" y="967"/>
                      </a:lnTo>
                      <a:lnTo>
                        <a:pt x="805" y="965"/>
                      </a:lnTo>
                      <a:lnTo>
                        <a:pt x="796" y="964"/>
                      </a:lnTo>
                      <a:lnTo>
                        <a:pt x="789" y="962"/>
                      </a:lnTo>
                      <a:lnTo>
                        <a:pt x="781" y="958"/>
                      </a:lnTo>
                      <a:lnTo>
                        <a:pt x="781" y="958"/>
                      </a:lnTo>
                      <a:lnTo>
                        <a:pt x="772" y="949"/>
                      </a:lnTo>
                      <a:lnTo>
                        <a:pt x="767" y="947"/>
                      </a:lnTo>
                      <a:lnTo>
                        <a:pt x="761" y="946"/>
                      </a:lnTo>
                      <a:lnTo>
                        <a:pt x="761" y="946"/>
                      </a:lnTo>
                      <a:lnTo>
                        <a:pt x="756" y="946"/>
                      </a:lnTo>
                      <a:lnTo>
                        <a:pt x="753" y="945"/>
                      </a:lnTo>
                      <a:lnTo>
                        <a:pt x="752" y="943"/>
                      </a:lnTo>
                      <a:lnTo>
                        <a:pt x="751" y="940"/>
                      </a:lnTo>
                      <a:lnTo>
                        <a:pt x="751" y="936"/>
                      </a:lnTo>
                      <a:lnTo>
                        <a:pt x="751" y="936"/>
                      </a:lnTo>
                      <a:lnTo>
                        <a:pt x="750" y="932"/>
                      </a:lnTo>
                      <a:lnTo>
                        <a:pt x="749" y="930"/>
                      </a:lnTo>
                      <a:lnTo>
                        <a:pt x="747" y="929"/>
                      </a:lnTo>
                      <a:lnTo>
                        <a:pt x="744" y="930"/>
                      </a:lnTo>
                      <a:lnTo>
                        <a:pt x="744" y="930"/>
                      </a:lnTo>
                      <a:lnTo>
                        <a:pt x="741" y="931"/>
                      </a:lnTo>
                      <a:lnTo>
                        <a:pt x="736" y="931"/>
                      </a:lnTo>
                      <a:lnTo>
                        <a:pt x="733" y="930"/>
                      </a:lnTo>
                      <a:lnTo>
                        <a:pt x="733" y="929"/>
                      </a:lnTo>
                      <a:lnTo>
                        <a:pt x="733" y="927"/>
                      </a:lnTo>
                      <a:lnTo>
                        <a:pt x="733" y="927"/>
                      </a:lnTo>
                      <a:lnTo>
                        <a:pt x="736" y="925"/>
                      </a:lnTo>
                      <a:lnTo>
                        <a:pt x="738" y="922"/>
                      </a:lnTo>
                      <a:lnTo>
                        <a:pt x="741" y="920"/>
                      </a:lnTo>
                      <a:lnTo>
                        <a:pt x="742" y="915"/>
                      </a:lnTo>
                      <a:lnTo>
                        <a:pt x="742" y="915"/>
                      </a:lnTo>
                      <a:lnTo>
                        <a:pt x="741" y="910"/>
                      </a:lnTo>
                      <a:lnTo>
                        <a:pt x="739" y="908"/>
                      </a:lnTo>
                      <a:lnTo>
                        <a:pt x="738" y="907"/>
                      </a:lnTo>
                      <a:lnTo>
                        <a:pt x="735" y="907"/>
                      </a:lnTo>
                      <a:lnTo>
                        <a:pt x="731" y="907"/>
                      </a:lnTo>
                      <a:lnTo>
                        <a:pt x="731" y="907"/>
                      </a:lnTo>
                      <a:lnTo>
                        <a:pt x="729" y="907"/>
                      </a:lnTo>
                      <a:lnTo>
                        <a:pt x="728" y="908"/>
                      </a:lnTo>
                      <a:lnTo>
                        <a:pt x="725" y="913"/>
                      </a:lnTo>
                      <a:lnTo>
                        <a:pt x="724" y="915"/>
                      </a:lnTo>
                      <a:lnTo>
                        <a:pt x="722" y="917"/>
                      </a:lnTo>
                      <a:lnTo>
                        <a:pt x="720" y="918"/>
                      </a:lnTo>
                      <a:lnTo>
                        <a:pt x="715" y="920"/>
                      </a:lnTo>
                      <a:lnTo>
                        <a:pt x="715" y="920"/>
                      </a:lnTo>
                      <a:lnTo>
                        <a:pt x="706" y="922"/>
                      </a:lnTo>
                      <a:lnTo>
                        <a:pt x="700" y="924"/>
                      </a:lnTo>
                      <a:lnTo>
                        <a:pt x="694" y="922"/>
                      </a:lnTo>
                      <a:lnTo>
                        <a:pt x="693" y="921"/>
                      </a:lnTo>
                      <a:lnTo>
                        <a:pt x="691" y="920"/>
                      </a:lnTo>
                      <a:lnTo>
                        <a:pt x="691" y="920"/>
                      </a:lnTo>
                      <a:lnTo>
                        <a:pt x="688" y="917"/>
                      </a:lnTo>
                      <a:lnTo>
                        <a:pt x="685" y="915"/>
                      </a:lnTo>
                      <a:lnTo>
                        <a:pt x="677" y="914"/>
                      </a:lnTo>
                      <a:lnTo>
                        <a:pt x="677" y="914"/>
                      </a:lnTo>
                      <a:lnTo>
                        <a:pt x="662" y="912"/>
                      </a:lnTo>
                      <a:lnTo>
                        <a:pt x="653" y="910"/>
                      </a:lnTo>
                      <a:lnTo>
                        <a:pt x="651" y="908"/>
                      </a:lnTo>
                      <a:lnTo>
                        <a:pt x="650" y="907"/>
                      </a:lnTo>
                      <a:lnTo>
                        <a:pt x="650" y="907"/>
                      </a:lnTo>
                      <a:lnTo>
                        <a:pt x="651" y="904"/>
                      </a:lnTo>
                      <a:lnTo>
                        <a:pt x="653" y="901"/>
                      </a:lnTo>
                      <a:lnTo>
                        <a:pt x="653" y="899"/>
                      </a:lnTo>
                      <a:lnTo>
                        <a:pt x="652" y="898"/>
                      </a:lnTo>
                      <a:lnTo>
                        <a:pt x="651" y="898"/>
                      </a:lnTo>
                      <a:lnTo>
                        <a:pt x="651" y="898"/>
                      </a:lnTo>
                      <a:lnTo>
                        <a:pt x="645" y="897"/>
                      </a:lnTo>
                      <a:lnTo>
                        <a:pt x="641" y="897"/>
                      </a:lnTo>
                      <a:lnTo>
                        <a:pt x="635" y="900"/>
                      </a:lnTo>
                      <a:lnTo>
                        <a:pt x="635" y="900"/>
                      </a:lnTo>
                      <a:lnTo>
                        <a:pt x="627" y="906"/>
                      </a:lnTo>
                      <a:lnTo>
                        <a:pt x="621" y="907"/>
                      </a:lnTo>
                      <a:lnTo>
                        <a:pt x="616" y="908"/>
                      </a:lnTo>
                      <a:lnTo>
                        <a:pt x="616" y="908"/>
                      </a:lnTo>
                      <a:lnTo>
                        <a:pt x="613" y="910"/>
                      </a:lnTo>
                      <a:lnTo>
                        <a:pt x="611" y="911"/>
                      </a:lnTo>
                      <a:lnTo>
                        <a:pt x="608" y="915"/>
                      </a:lnTo>
                      <a:lnTo>
                        <a:pt x="606" y="919"/>
                      </a:lnTo>
                      <a:lnTo>
                        <a:pt x="604" y="921"/>
                      </a:lnTo>
                      <a:lnTo>
                        <a:pt x="601" y="922"/>
                      </a:lnTo>
                      <a:lnTo>
                        <a:pt x="601" y="922"/>
                      </a:lnTo>
                      <a:lnTo>
                        <a:pt x="592" y="922"/>
                      </a:lnTo>
                      <a:lnTo>
                        <a:pt x="585" y="922"/>
                      </a:lnTo>
                      <a:lnTo>
                        <a:pt x="578" y="924"/>
                      </a:lnTo>
                      <a:lnTo>
                        <a:pt x="576" y="925"/>
                      </a:lnTo>
                      <a:lnTo>
                        <a:pt x="574" y="927"/>
                      </a:lnTo>
                      <a:lnTo>
                        <a:pt x="574" y="927"/>
                      </a:lnTo>
                      <a:lnTo>
                        <a:pt x="572" y="928"/>
                      </a:lnTo>
                      <a:lnTo>
                        <a:pt x="570" y="930"/>
                      </a:lnTo>
                      <a:lnTo>
                        <a:pt x="565" y="931"/>
                      </a:lnTo>
                      <a:lnTo>
                        <a:pt x="560" y="934"/>
                      </a:lnTo>
                      <a:lnTo>
                        <a:pt x="558" y="937"/>
                      </a:lnTo>
                      <a:lnTo>
                        <a:pt x="554" y="942"/>
                      </a:lnTo>
                      <a:lnTo>
                        <a:pt x="554" y="942"/>
                      </a:lnTo>
                      <a:lnTo>
                        <a:pt x="546" y="954"/>
                      </a:lnTo>
                      <a:lnTo>
                        <a:pt x="544" y="959"/>
                      </a:lnTo>
                      <a:lnTo>
                        <a:pt x="544" y="967"/>
                      </a:lnTo>
                      <a:lnTo>
                        <a:pt x="544" y="967"/>
                      </a:lnTo>
                      <a:lnTo>
                        <a:pt x="543" y="987"/>
                      </a:lnTo>
                      <a:lnTo>
                        <a:pt x="543" y="997"/>
                      </a:lnTo>
                      <a:lnTo>
                        <a:pt x="544" y="1001"/>
                      </a:lnTo>
                      <a:lnTo>
                        <a:pt x="545" y="1003"/>
                      </a:lnTo>
                      <a:lnTo>
                        <a:pt x="545" y="1003"/>
                      </a:lnTo>
                      <a:lnTo>
                        <a:pt x="547" y="1006"/>
                      </a:lnTo>
                      <a:lnTo>
                        <a:pt x="548" y="1010"/>
                      </a:lnTo>
                      <a:lnTo>
                        <a:pt x="549" y="1016"/>
                      </a:lnTo>
                      <a:lnTo>
                        <a:pt x="548" y="1022"/>
                      </a:lnTo>
                      <a:lnTo>
                        <a:pt x="547" y="1024"/>
                      </a:lnTo>
                      <a:lnTo>
                        <a:pt x="546" y="1025"/>
                      </a:lnTo>
                      <a:lnTo>
                        <a:pt x="546" y="1025"/>
                      </a:lnTo>
                      <a:lnTo>
                        <a:pt x="544" y="1024"/>
                      </a:lnTo>
                      <a:lnTo>
                        <a:pt x="542" y="1021"/>
                      </a:lnTo>
                      <a:lnTo>
                        <a:pt x="537" y="1020"/>
                      </a:lnTo>
                      <a:lnTo>
                        <a:pt x="531" y="1020"/>
                      </a:lnTo>
                      <a:lnTo>
                        <a:pt x="531" y="1020"/>
                      </a:lnTo>
                      <a:lnTo>
                        <a:pt x="524" y="1022"/>
                      </a:lnTo>
                      <a:lnTo>
                        <a:pt x="519" y="1025"/>
                      </a:lnTo>
                      <a:lnTo>
                        <a:pt x="515" y="1027"/>
                      </a:lnTo>
                      <a:lnTo>
                        <a:pt x="508" y="1030"/>
                      </a:lnTo>
                      <a:lnTo>
                        <a:pt x="508" y="1030"/>
                      </a:lnTo>
                      <a:lnTo>
                        <a:pt x="501" y="1032"/>
                      </a:lnTo>
                      <a:lnTo>
                        <a:pt x="495" y="1033"/>
                      </a:lnTo>
                      <a:lnTo>
                        <a:pt x="492" y="1033"/>
                      </a:lnTo>
                      <a:lnTo>
                        <a:pt x="490" y="1032"/>
                      </a:lnTo>
                      <a:lnTo>
                        <a:pt x="488" y="1031"/>
                      </a:lnTo>
                      <a:lnTo>
                        <a:pt x="487" y="1029"/>
                      </a:lnTo>
                      <a:lnTo>
                        <a:pt x="487" y="1029"/>
                      </a:lnTo>
                      <a:lnTo>
                        <a:pt x="485" y="1025"/>
                      </a:lnTo>
                      <a:lnTo>
                        <a:pt x="482" y="1022"/>
                      </a:lnTo>
                      <a:lnTo>
                        <a:pt x="478" y="1021"/>
                      </a:lnTo>
                      <a:lnTo>
                        <a:pt x="472" y="1020"/>
                      </a:lnTo>
                      <a:lnTo>
                        <a:pt x="472" y="1020"/>
                      </a:lnTo>
                      <a:lnTo>
                        <a:pt x="463" y="1021"/>
                      </a:lnTo>
                      <a:lnTo>
                        <a:pt x="458" y="1022"/>
                      </a:lnTo>
                      <a:lnTo>
                        <a:pt x="455" y="1022"/>
                      </a:lnTo>
                      <a:lnTo>
                        <a:pt x="453" y="1022"/>
                      </a:lnTo>
                      <a:lnTo>
                        <a:pt x="452" y="1020"/>
                      </a:lnTo>
                      <a:lnTo>
                        <a:pt x="451" y="1018"/>
                      </a:lnTo>
                      <a:lnTo>
                        <a:pt x="451" y="1018"/>
                      </a:lnTo>
                      <a:lnTo>
                        <a:pt x="449" y="1014"/>
                      </a:lnTo>
                      <a:lnTo>
                        <a:pt x="447" y="1011"/>
                      </a:lnTo>
                      <a:lnTo>
                        <a:pt x="442" y="1010"/>
                      </a:lnTo>
                      <a:lnTo>
                        <a:pt x="435" y="1008"/>
                      </a:lnTo>
                      <a:lnTo>
                        <a:pt x="435" y="1008"/>
                      </a:lnTo>
                      <a:lnTo>
                        <a:pt x="429" y="1007"/>
                      </a:lnTo>
                      <a:lnTo>
                        <a:pt x="427" y="1006"/>
                      </a:lnTo>
                      <a:lnTo>
                        <a:pt x="425" y="1005"/>
                      </a:lnTo>
                      <a:lnTo>
                        <a:pt x="423" y="1001"/>
                      </a:lnTo>
                      <a:lnTo>
                        <a:pt x="422" y="996"/>
                      </a:lnTo>
                      <a:lnTo>
                        <a:pt x="422" y="996"/>
                      </a:lnTo>
                      <a:lnTo>
                        <a:pt x="422" y="991"/>
                      </a:lnTo>
                      <a:lnTo>
                        <a:pt x="421" y="988"/>
                      </a:lnTo>
                      <a:lnTo>
                        <a:pt x="419" y="986"/>
                      </a:lnTo>
                      <a:lnTo>
                        <a:pt x="414" y="986"/>
                      </a:lnTo>
                      <a:lnTo>
                        <a:pt x="414" y="986"/>
                      </a:lnTo>
                      <a:lnTo>
                        <a:pt x="407" y="987"/>
                      </a:lnTo>
                      <a:lnTo>
                        <a:pt x="402" y="987"/>
                      </a:lnTo>
                      <a:lnTo>
                        <a:pt x="398" y="985"/>
                      </a:lnTo>
                      <a:lnTo>
                        <a:pt x="392" y="979"/>
                      </a:lnTo>
                      <a:lnTo>
                        <a:pt x="392" y="979"/>
                      </a:lnTo>
                      <a:lnTo>
                        <a:pt x="387" y="973"/>
                      </a:lnTo>
                      <a:lnTo>
                        <a:pt x="380" y="969"/>
                      </a:lnTo>
                      <a:lnTo>
                        <a:pt x="373" y="964"/>
                      </a:lnTo>
                      <a:lnTo>
                        <a:pt x="364" y="960"/>
                      </a:lnTo>
                      <a:lnTo>
                        <a:pt x="364" y="960"/>
                      </a:lnTo>
                      <a:lnTo>
                        <a:pt x="353" y="957"/>
                      </a:lnTo>
                      <a:lnTo>
                        <a:pt x="343" y="955"/>
                      </a:lnTo>
                      <a:lnTo>
                        <a:pt x="337" y="955"/>
                      </a:lnTo>
                      <a:lnTo>
                        <a:pt x="334" y="956"/>
                      </a:lnTo>
                      <a:lnTo>
                        <a:pt x="331" y="957"/>
                      </a:lnTo>
                      <a:lnTo>
                        <a:pt x="330" y="959"/>
                      </a:lnTo>
                      <a:lnTo>
                        <a:pt x="330" y="959"/>
                      </a:lnTo>
                      <a:lnTo>
                        <a:pt x="329" y="963"/>
                      </a:lnTo>
                      <a:lnTo>
                        <a:pt x="325" y="965"/>
                      </a:lnTo>
                      <a:lnTo>
                        <a:pt x="320" y="967"/>
                      </a:lnTo>
                      <a:lnTo>
                        <a:pt x="312" y="967"/>
                      </a:lnTo>
                      <a:lnTo>
                        <a:pt x="312" y="967"/>
                      </a:lnTo>
                      <a:lnTo>
                        <a:pt x="300" y="967"/>
                      </a:lnTo>
                      <a:lnTo>
                        <a:pt x="287" y="967"/>
                      </a:lnTo>
                      <a:lnTo>
                        <a:pt x="280" y="965"/>
                      </a:lnTo>
                      <a:lnTo>
                        <a:pt x="275" y="964"/>
                      </a:lnTo>
                      <a:lnTo>
                        <a:pt x="271" y="962"/>
                      </a:lnTo>
                      <a:lnTo>
                        <a:pt x="267" y="959"/>
                      </a:lnTo>
                      <a:lnTo>
                        <a:pt x="267" y="959"/>
                      </a:lnTo>
                      <a:lnTo>
                        <a:pt x="264" y="955"/>
                      </a:lnTo>
                      <a:lnTo>
                        <a:pt x="261" y="951"/>
                      </a:lnTo>
                      <a:lnTo>
                        <a:pt x="257" y="949"/>
                      </a:lnTo>
                      <a:lnTo>
                        <a:pt x="250" y="947"/>
                      </a:lnTo>
                      <a:lnTo>
                        <a:pt x="250" y="947"/>
                      </a:lnTo>
                      <a:lnTo>
                        <a:pt x="241" y="945"/>
                      </a:lnTo>
                      <a:lnTo>
                        <a:pt x="232" y="941"/>
                      </a:lnTo>
                      <a:lnTo>
                        <a:pt x="224" y="936"/>
                      </a:lnTo>
                      <a:lnTo>
                        <a:pt x="218" y="931"/>
                      </a:lnTo>
                      <a:lnTo>
                        <a:pt x="218" y="931"/>
                      </a:lnTo>
                      <a:lnTo>
                        <a:pt x="215" y="927"/>
                      </a:lnTo>
                      <a:lnTo>
                        <a:pt x="212" y="924"/>
                      </a:lnTo>
                      <a:lnTo>
                        <a:pt x="207" y="921"/>
                      </a:lnTo>
                      <a:lnTo>
                        <a:pt x="200" y="919"/>
                      </a:lnTo>
                      <a:lnTo>
                        <a:pt x="200" y="919"/>
                      </a:lnTo>
                      <a:lnTo>
                        <a:pt x="192" y="917"/>
                      </a:lnTo>
                      <a:lnTo>
                        <a:pt x="187" y="914"/>
                      </a:lnTo>
                      <a:lnTo>
                        <a:pt x="184" y="911"/>
                      </a:lnTo>
                      <a:lnTo>
                        <a:pt x="181" y="907"/>
                      </a:lnTo>
                      <a:lnTo>
                        <a:pt x="181" y="907"/>
                      </a:lnTo>
                      <a:lnTo>
                        <a:pt x="180" y="905"/>
                      </a:lnTo>
                      <a:lnTo>
                        <a:pt x="178" y="904"/>
                      </a:lnTo>
                      <a:lnTo>
                        <a:pt x="172" y="903"/>
                      </a:lnTo>
                      <a:lnTo>
                        <a:pt x="164" y="901"/>
                      </a:lnTo>
                      <a:lnTo>
                        <a:pt x="162" y="900"/>
                      </a:lnTo>
                      <a:lnTo>
                        <a:pt x="162" y="899"/>
                      </a:lnTo>
                      <a:lnTo>
                        <a:pt x="162" y="899"/>
                      </a:lnTo>
                      <a:lnTo>
                        <a:pt x="162" y="896"/>
                      </a:lnTo>
                      <a:lnTo>
                        <a:pt x="164" y="892"/>
                      </a:lnTo>
                      <a:lnTo>
                        <a:pt x="165" y="888"/>
                      </a:lnTo>
                      <a:lnTo>
                        <a:pt x="165" y="886"/>
                      </a:lnTo>
                      <a:lnTo>
                        <a:pt x="164" y="883"/>
                      </a:lnTo>
                      <a:lnTo>
                        <a:pt x="164" y="883"/>
                      </a:lnTo>
                      <a:lnTo>
                        <a:pt x="162" y="877"/>
                      </a:lnTo>
                      <a:lnTo>
                        <a:pt x="158" y="873"/>
                      </a:lnTo>
                      <a:lnTo>
                        <a:pt x="152" y="870"/>
                      </a:lnTo>
                      <a:lnTo>
                        <a:pt x="147" y="867"/>
                      </a:lnTo>
                      <a:lnTo>
                        <a:pt x="147" y="867"/>
                      </a:lnTo>
                      <a:lnTo>
                        <a:pt x="144" y="864"/>
                      </a:lnTo>
                      <a:lnTo>
                        <a:pt x="144" y="862"/>
                      </a:lnTo>
                      <a:lnTo>
                        <a:pt x="145" y="860"/>
                      </a:lnTo>
                      <a:lnTo>
                        <a:pt x="146" y="860"/>
                      </a:lnTo>
                      <a:lnTo>
                        <a:pt x="146" y="86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299" name="Freeform 133"/>
                <p:cNvSpPr/>
                <p:nvPr/>
              </p:nvSpPr>
              <p:spPr bwMode="auto">
                <a:xfrm>
                  <a:off x="4775" y="3503"/>
                  <a:ext cx="79" cy="187"/>
                </a:xfrm>
                <a:custGeom>
                  <a:avLst/>
                  <a:gdLst>
                    <a:gd name="T0" fmla="*/ 63 w 79"/>
                    <a:gd name="T1" fmla="*/ 42 h 187"/>
                    <a:gd name="T2" fmla="*/ 65 w 79"/>
                    <a:gd name="T3" fmla="*/ 20 h 187"/>
                    <a:gd name="T4" fmla="*/ 68 w 79"/>
                    <a:gd name="T5" fmla="*/ 6 h 187"/>
                    <a:gd name="T6" fmla="*/ 72 w 79"/>
                    <a:gd name="T7" fmla="*/ 0 h 187"/>
                    <a:gd name="T8" fmla="*/ 73 w 79"/>
                    <a:gd name="T9" fmla="*/ 0 h 187"/>
                    <a:gd name="T10" fmla="*/ 78 w 79"/>
                    <a:gd name="T11" fmla="*/ 5 h 187"/>
                    <a:gd name="T12" fmla="*/ 79 w 79"/>
                    <a:gd name="T13" fmla="*/ 17 h 187"/>
                    <a:gd name="T14" fmla="*/ 79 w 79"/>
                    <a:gd name="T15" fmla="*/ 50 h 187"/>
                    <a:gd name="T16" fmla="*/ 79 w 79"/>
                    <a:gd name="T17" fmla="*/ 78 h 187"/>
                    <a:gd name="T18" fmla="*/ 76 w 79"/>
                    <a:gd name="T19" fmla="*/ 99 h 187"/>
                    <a:gd name="T20" fmla="*/ 71 w 79"/>
                    <a:gd name="T21" fmla="*/ 111 h 187"/>
                    <a:gd name="T22" fmla="*/ 62 w 79"/>
                    <a:gd name="T23" fmla="*/ 136 h 187"/>
                    <a:gd name="T24" fmla="*/ 59 w 79"/>
                    <a:gd name="T25" fmla="*/ 150 h 187"/>
                    <a:gd name="T26" fmla="*/ 59 w 79"/>
                    <a:gd name="T27" fmla="*/ 157 h 187"/>
                    <a:gd name="T28" fmla="*/ 56 w 79"/>
                    <a:gd name="T29" fmla="*/ 164 h 187"/>
                    <a:gd name="T30" fmla="*/ 51 w 79"/>
                    <a:gd name="T31" fmla="*/ 171 h 187"/>
                    <a:gd name="T32" fmla="*/ 49 w 79"/>
                    <a:gd name="T33" fmla="*/ 177 h 187"/>
                    <a:gd name="T34" fmla="*/ 48 w 79"/>
                    <a:gd name="T35" fmla="*/ 184 h 187"/>
                    <a:gd name="T36" fmla="*/ 44 w 79"/>
                    <a:gd name="T37" fmla="*/ 187 h 187"/>
                    <a:gd name="T38" fmla="*/ 40 w 79"/>
                    <a:gd name="T39" fmla="*/ 183 h 187"/>
                    <a:gd name="T40" fmla="*/ 36 w 79"/>
                    <a:gd name="T41" fmla="*/ 178 h 187"/>
                    <a:gd name="T42" fmla="*/ 30 w 79"/>
                    <a:gd name="T43" fmla="*/ 174 h 187"/>
                    <a:gd name="T44" fmla="*/ 24 w 79"/>
                    <a:gd name="T45" fmla="*/ 173 h 187"/>
                    <a:gd name="T46" fmla="*/ 16 w 79"/>
                    <a:gd name="T47" fmla="*/ 172 h 187"/>
                    <a:gd name="T48" fmla="*/ 18 w 79"/>
                    <a:gd name="T49" fmla="*/ 169 h 187"/>
                    <a:gd name="T50" fmla="*/ 21 w 79"/>
                    <a:gd name="T51" fmla="*/ 164 h 187"/>
                    <a:gd name="T52" fmla="*/ 24 w 79"/>
                    <a:gd name="T53" fmla="*/ 159 h 187"/>
                    <a:gd name="T54" fmla="*/ 19 w 79"/>
                    <a:gd name="T55" fmla="*/ 153 h 187"/>
                    <a:gd name="T56" fmla="*/ 16 w 79"/>
                    <a:gd name="T57" fmla="*/ 148 h 187"/>
                    <a:gd name="T58" fmla="*/ 18 w 79"/>
                    <a:gd name="T59" fmla="*/ 143 h 187"/>
                    <a:gd name="T60" fmla="*/ 18 w 79"/>
                    <a:gd name="T61" fmla="*/ 139 h 187"/>
                    <a:gd name="T62" fmla="*/ 16 w 79"/>
                    <a:gd name="T63" fmla="*/ 133 h 187"/>
                    <a:gd name="T64" fmla="*/ 10 w 79"/>
                    <a:gd name="T65" fmla="*/ 129 h 187"/>
                    <a:gd name="T66" fmla="*/ 6 w 79"/>
                    <a:gd name="T67" fmla="*/ 128 h 187"/>
                    <a:gd name="T68" fmla="*/ 5 w 79"/>
                    <a:gd name="T69" fmla="*/ 125 h 187"/>
                    <a:gd name="T70" fmla="*/ 11 w 79"/>
                    <a:gd name="T71" fmla="*/ 115 h 187"/>
                    <a:gd name="T72" fmla="*/ 12 w 79"/>
                    <a:gd name="T73" fmla="*/ 110 h 187"/>
                    <a:gd name="T74" fmla="*/ 12 w 79"/>
                    <a:gd name="T75" fmla="*/ 108 h 187"/>
                    <a:gd name="T76" fmla="*/ 7 w 79"/>
                    <a:gd name="T77" fmla="*/ 104 h 187"/>
                    <a:gd name="T78" fmla="*/ 1 w 79"/>
                    <a:gd name="T79" fmla="*/ 100 h 187"/>
                    <a:gd name="T80" fmla="*/ 0 w 79"/>
                    <a:gd name="T81" fmla="*/ 98 h 187"/>
                    <a:gd name="T82" fmla="*/ 4 w 79"/>
                    <a:gd name="T83" fmla="*/ 93 h 187"/>
                    <a:gd name="T84" fmla="*/ 6 w 79"/>
                    <a:gd name="T85" fmla="*/ 87 h 187"/>
                    <a:gd name="T86" fmla="*/ 6 w 79"/>
                    <a:gd name="T87" fmla="*/ 84 h 187"/>
                    <a:gd name="T88" fmla="*/ 4 w 79"/>
                    <a:gd name="T89" fmla="*/ 76 h 187"/>
                    <a:gd name="T90" fmla="*/ 2 w 79"/>
                    <a:gd name="T91" fmla="*/ 71 h 187"/>
                    <a:gd name="T92" fmla="*/ 4 w 79"/>
                    <a:gd name="T93" fmla="*/ 69 h 187"/>
                    <a:gd name="T94" fmla="*/ 8 w 79"/>
                    <a:gd name="T95" fmla="*/ 58 h 187"/>
                    <a:gd name="T96" fmla="*/ 11 w 79"/>
                    <a:gd name="T97" fmla="*/ 54 h 187"/>
                    <a:gd name="T98" fmla="*/ 18 w 79"/>
                    <a:gd name="T99" fmla="*/ 53 h 187"/>
                    <a:gd name="T100" fmla="*/ 23 w 79"/>
                    <a:gd name="T101" fmla="*/ 51 h 187"/>
                    <a:gd name="T102" fmla="*/ 35 w 79"/>
                    <a:gd name="T103" fmla="*/ 44 h 187"/>
                    <a:gd name="T104" fmla="*/ 40 w 79"/>
                    <a:gd name="T105" fmla="*/ 40 h 187"/>
                    <a:gd name="T106" fmla="*/ 47 w 79"/>
                    <a:gd name="T107" fmla="*/ 34 h 187"/>
                    <a:gd name="T108" fmla="*/ 50 w 79"/>
                    <a:gd name="T109" fmla="*/ 35 h 187"/>
                    <a:gd name="T110" fmla="*/ 53 w 79"/>
                    <a:gd name="T111" fmla="*/ 39 h 187"/>
                    <a:gd name="T112" fmla="*/ 63 w 79"/>
                    <a:gd name="T113"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187">
                      <a:moveTo>
                        <a:pt x="63" y="42"/>
                      </a:moveTo>
                      <a:lnTo>
                        <a:pt x="63" y="42"/>
                      </a:lnTo>
                      <a:lnTo>
                        <a:pt x="64" y="35"/>
                      </a:lnTo>
                      <a:lnTo>
                        <a:pt x="65" y="20"/>
                      </a:lnTo>
                      <a:lnTo>
                        <a:pt x="67" y="13"/>
                      </a:lnTo>
                      <a:lnTo>
                        <a:pt x="68" y="6"/>
                      </a:lnTo>
                      <a:lnTo>
                        <a:pt x="70" y="1"/>
                      </a:lnTo>
                      <a:lnTo>
                        <a:pt x="72" y="0"/>
                      </a:lnTo>
                      <a:lnTo>
                        <a:pt x="73" y="0"/>
                      </a:lnTo>
                      <a:lnTo>
                        <a:pt x="73" y="0"/>
                      </a:lnTo>
                      <a:lnTo>
                        <a:pt x="76" y="1"/>
                      </a:lnTo>
                      <a:lnTo>
                        <a:pt x="78" y="5"/>
                      </a:lnTo>
                      <a:lnTo>
                        <a:pt x="79" y="11"/>
                      </a:lnTo>
                      <a:lnTo>
                        <a:pt x="79" y="17"/>
                      </a:lnTo>
                      <a:lnTo>
                        <a:pt x="79" y="33"/>
                      </a:lnTo>
                      <a:lnTo>
                        <a:pt x="79" y="50"/>
                      </a:lnTo>
                      <a:lnTo>
                        <a:pt x="79" y="50"/>
                      </a:lnTo>
                      <a:lnTo>
                        <a:pt x="79" y="78"/>
                      </a:lnTo>
                      <a:lnTo>
                        <a:pt x="78" y="89"/>
                      </a:lnTo>
                      <a:lnTo>
                        <a:pt x="76" y="99"/>
                      </a:lnTo>
                      <a:lnTo>
                        <a:pt x="76" y="99"/>
                      </a:lnTo>
                      <a:lnTo>
                        <a:pt x="71" y="111"/>
                      </a:lnTo>
                      <a:lnTo>
                        <a:pt x="67" y="122"/>
                      </a:lnTo>
                      <a:lnTo>
                        <a:pt x="62" y="136"/>
                      </a:lnTo>
                      <a:lnTo>
                        <a:pt x="61" y="143"/>
                      </a:lnTo>
                      <a:lnTo>
                        <a:pt x="59" y="150"/>
                      </a:lnTo>
                      <a:lnTo>
                        <a:pt x="59" y="150"/>
                      </a:lnTo>
                      <a:lnTo>
                        <a:pt x="59" y="157"/>
                      </a:lnTo>
                      <a:lnTo>
                        <a:pt x="57" y="161"/>
                      </a:lnTo>
                      <a:lnTo>
                        <a:pt x="56" y="164"/>
                      </a:lnTo>
                      <a:lnTo>
                        <a:pt x="54" y="167"/>
                      </a:lnTo>
                      <a:lnTo>
                        <a:pt x="51" y="171"/>
                      </a:lnTo>
                      <a:lnTo>
                        <a:pt x="49" y="173"/>
                      </a:lnTo>
                      <a:lnTo>
                        <a:pt x="49" y="177"/>
                      </a:lnTo>
                      <a:lnTo>
                        <a:pt x="49" y="177"/>
                      </a:lnTo>
                      <a:lnTo>
                        <a:pt x="48" y="184"/>
                      </a:lnTo>
                      <a:lnTo>
                        <a:pt x="47" y="187"/>
                      </a:lnTo>
                      <a:lnTo>
                        <a:pt x="44" y="187"/>
                      </a:lnTo>
                      <a:lnTo>
                        <a:pt x="43" y="187"/>
                      </a:lnTo>
                      <a:lnTo>
                        <a:pt x="40" y="183"/>
                      </a:lnTo>
                      <a:lnTo>
                        <a:pt x="40" y="183"/>
                      </a:lnTo>
                      <a:lnTo>
                        <a:pt x="36" y="178"/>
                      </a:lnTo>
                      <a:lnTo>
                        <a:pt x="34" y="175"/>
                      </a:lnTo>
                      <a:lnTo>
                        <a:pt x="30" y="174"/>
                      </a:lnTo>
                      <a:lnTo>
                        <a:pt x="24" y="173"/>
                      </a:lnTo>
                      <a:lnTo>
                        <a:pt x="24" y="173"/>
                      </a:lnTo>
                      <a:lnTo>
                        <a:pt x="19" y="173"/>
                      </a:lnTo>
                      <a:lnTo>
                        <a:pt x="16" y="172"/>
                      </a:lnTo>
                      <a:lnTo>
                        <a:pt x="16" y="171"/>
                      </a:lnTo>
                      <a:lnTo>
                        <a:pt x="18" y="169"/>
                      </a:lnTo>
                      <a:lnTo>
                        <a:pt x="21" y="164"/>
                      </a:lnTo>
                      <a:lnTo>
                        <a:pt x="21" y="164"/>
                      </a:lnTo>
                      <a:lnTo>
                        <a:pt x="23" y="161"/>
                      </a:lnTo>
                      <a:lnTo>
                        <a:pt x="24" y="159"/>
                      </a:lnTo>
                      <a:lnTo>
                        <a:pt x="22" y="156"/>
                      </a:lnTo>
                      <a:lnTo>
                        <a:pt x="19" y="153"/>
                      </a:lnTo>
                      <a:lnTo>
                        <a:pt x="19" y="153"/>
                      </a:lnTo>
                      <a:lnTo>
                        <a:pt x="16" y="148"/>
                      </a:lnTo>
                      <a:lnTo>
                        <a:pt x="16" y="146"/>
                      </a:lnTo>
                      <a:lnTo>
                        <a:pt x="18" y="143"/>
                      </a:lnTo>
                      <a:lnTo>
                        <a:pt x="18" y="139"/>
                      </a:lnTo>
                      <a:lnTo>
                        <a:pt x="18" y="139"/>
                      </a:lnTo>
                      <a:lnTo>
                        <a:pt x="18" y="135"/>
                      </a:lnTo>
                      <a:lnTo>
                        <a:pt x="16" y="133"/>
                      </a:lnTo>
                      <a:lnTo>
                        <a:pt x="14" y="130"/>
                      </a:lnTo>
                      <a:lnTo>
                        <a:pt x="10" y="129"/>
                      </a:lnTo>
                      <a:lnTo>
                        <a:pt x="6" y="128"/>
                      </a:lnTo>
                      <a:lnTo>
                        <a:pt x="6" y="128"/>
                      </a:lnTo>
                      <a:lnTo>
                        <a:pt x="5" y="127"/>
                      </a:lnTo>
                      <a:lnTo>
                        <a:pt x="5" y="125"/>
                      </a:lnTo>
                      <a:lnTo>
                        <a:pt x="7" y="120"/>
                      </a:lnTo>
                      <a:lnTo>
                        <a:pt x="11" y="115"/>
                      </a:lnTo>
                      <a:lnTo>
                        <a:pt x="12" y="112"/>
                      </a:lnTo>
                      <a:lnTo>
                        <a:pt x="12" y="110"/>
                      </a:lnTo>
                      <a:lnTo>
                        <a:pt x="12" y="110"/>
                      </a:lnTo>
                      <a:lnTo>
                        <a:pt x="12" y="108"/>
                      </a:lnTo>
                      <a:lnTo>
                        <a:pt x="11" y="106"/>
                      </a:lnTo>
                      <a:lnTo>
                        <a:pt x="7" y="104"/>
                      </a:lnTo>
                      <a:lnTo>
                        <a:pt x="2" y="102"/>
                      </a:lnTo>
                      <a:lnTo>
                        <a:pt x="1" y="100"/>
                      </a:lnTo>
                      <a:lnTo>
                        <a:pt x="0" y="98"/>
                      </a:lnTo>
                      <a:lnTo>
                        <a:pt x="0" y="98"/>
                      </a:lnTo>
                      <a:lnTo>
                        <a:pt x="1" y="94"/>
                      </a:lnTo>
                      <a:lnTo>
                        <a:pt x="4" y="93"/>
                      </a:lnTo>
                      <a:lnTo>
                        <a:pt x="5" y="91"/>
                      </a:lnTo>
                      <a:lnTo>
                        <a:pt x="6" y="87"/>
                      </a:lnTo>
                      <a:lnTo>
                        <a:pt x="6" y="87"/>
                      </a:lnTo>
                      <a:lnTo>
                        <a:pt x="6" y="84"/>
                      </a:lnTo>
                      <a:lnTo>
                        <a:pt x="6" y="81"/>
                      </a:lnTo>
                      <a:lnTo>
                        <a:pt x="4" y="76"/>
                      </a:lnTo>
                      <a:lnTo>
                        <a:pt x="2" y="73"/>
                      </a:lnTo>
                      <a:lnTo>
                        <a:pt x="2" y="71"/>
                      </a:lnTo>
                      <a:lnTo>
                        <a:pt x="4" y="69"/>
                      </a:lnTo>
                      <a:lnTo>
                        <a:pt x="4" y="69"/>
                      </a:lnTo>
                      <a:lnTo>
                        <a:pt x="6" y="63"/>
                      </a:lnTo>
                      <a:lnTo>
                        <a:pt x="8" y="58"/>
                      </a:lnTo>
                      <a:lnTo>
                        <a:pt x="10" y="56"/>
                      </a:lnTo>
                      <a:lnTo>
                        <a:pt x="11" y="54"/>
                      </a:lnTo>
                      <a:lnTo>
                        <a:pt x="14" y="53"/>
                      </a:lnTo>
                      <a:lnTo>
                        <a:pt x="18" y="53"/>
                      </a:lnTo>
                      <a:lnTo>
                        <a:pt x="18" y="53"/>
                      </a:lnTo>
                      <a:lnTo>
                        <a:pt x="23" y="51"/>
                      </a:lnTo>
                      <a:lnTo>
                        <a:pt x="27" y="50"/>
                      </a:lnTo>
                      <a:lnTo>
                        <a:pt x="35" y="44"/>
                      </a:lnTo>
                      <a:lnTo>
                        <a:pt x="35" y="44"/>
                      </a:lnTo>
                      <a:lnTo>
                        <a:pt x="40" y="40"/>
                      </a:lnTo>
                      <a:lnTo>
                        <a:pt x="44" y="35"/>
                      </a:lnTo>
                      <a:lnTo>
                        <a:pt x="47" y="34"/>
                      </a:lnTo>
                      <a:lnTo>
                        <a:pt x="49" y="34"/>
                      </a:lnTo>
                      <a:lnTo>
                        <a:pt x="50" y="35"/>
                      </a:lnTo>
                      <a:lnTo>
                        <a:pt x="50" y="35"/>
                      </a:lnTo>
                      <a:lnTo>
                        <a:pt x="53" y="39"/>
                      </a:lnTo>
                      <a:lnTo>
                        <a:pt x="58" y="41"/>
                      </a:lnTo>
                      <a:lnTo>
                        <a:pt x="63" y="42"/>
                      </a:lnTo>
                      <a:lnTo>
                        <a:pt x="63" y="42"/>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00" name="Freeform 134"/>
                <p:cNvSpPr/>
                <p:nvPr/>
              </p:nvSpPr>
              <p:spPr bwMode="auto">
                <a:xfrm>
                  <a:off x="3952" y="2684"/>
                  <a:ext cx="4" cy="6"/>
                </a:xfrm>
                <a:custGeom>
                  <a:avLst/>
                  <a:gdLst>
                    <a:gd name="T0" fmla="*/ 2 w 4"/>
                    <a:gd name="T1" fmla="*/ 1 h 6"/>
                    <a:gd name="T2" fmla="*/ 2 w 4"/>
                    <a:gd name="T3" fmla="*/ 1 h 6"/>
                    <a:gd name="T4" fmla="*/ 0 w 4"/>
                    <a:gd name="T5" fmla="*/ 3 h 6"/>
                    <a:gd name="T6" fmla="*/ 0 w 4"/>
                    <a:gd name="T7" fmla="*/ 5 h 6"/>
                    <a:gd name="T8" fmla="*/ 2 w 4"/>
                    <a:gd name="T9" fmla="*/ 6 h 6"/>
                    <a:gd name="T10" fmla="*/ 2 w 4"/>
                    <a:gd name="T11" fmla="*/ 6 h 6"/>
                    <a:gd name="T12" fmla="*/ 4 w 4"/>
                    <a:gd name="T13" fmla="*/ 5 h 6"/>
                    <a:gd name="T14" fmla="*/ 4 w 4"/>
                    <a:gd name="T15" fmla="*/ 4 h 6"/>
                    <a:gd name="T16" fmla="*/ 4 w 4"/>
                    <a:gd name="T17" fmla="*/ 1 h 6"/>
                    <a:gd name="T18" fmla="*/ 4 w 4"/>
                    <a:gd name="T19" fmla="*/ 1 h 6"/>
                    <a:gd name="T20" fmla="*/ 3 w 4"/>
                    <a:gd name="T21" fmla="*/ 0 h 6"/>
                    <a:gd name="T22" fmla="*/ 3 w 4"/>
                    <a:gd name="T23" fmla="*/ 0 h 6"/>
                    <a:gd name="T24" fmla="*/ 2 w 4"/>
                    <a:gd name="T25" fmla="*/ 1 h 6"/>
                    <a:gd name="T26" fmla="*/ 2 w 4"/>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6">
                      <a:moveTo>
                        <a:pt x="2" y="1"/>
                      </a:moveTo>
                      <a:lnTo>
                        <a:pt x="2" y="1"/>
                      </a:lnTo>
                      <a:lnTo>
                        <a:pt x="0" y="3"/>
                      </a:lnTo>
                      <a:lnTo>
                        <a:pt x="0" y="5"/>
                      </a:lnTo>
                      <a:lnTo>
                        <a:pt x="2" y="6"/>
                      </a:lnTo>
                      <a:lnTo>
                        <a:pt x="2" y="6"/>
                      </a:lnTo>
                      <a:lnTo>
                        <a:pt x="4" y="5"/>
                      </a:lnTo>
                      <a:lnTo>
                        <a:pt x="4" y="4"/>
                      </a:lnTo>
                      <a:lnTo>
                        <a:pt x="4" y="1"/>
                      </a:lnTo>
                      <a:lnTo>
                        <a:pt x="4" y="1"/>
                      </a:lnTo>
                      <a:lnTo>
                        <a:pt x="3" y="0"/>
                      </a:lnTo>
                      <a:lnTo>
                        <a:pt x="3" y="0"/>
                      </a:lnTo>
                      <a:lnTo>
                        <a:pt x="2" y="1"/>
                      </a:lnTo>
                      <a:lnTo>
                        <a:pt x="2"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01" name="Freeform 135"/>
                <p:cNvSpPr/>
                <p:nvPr/>
              </p:nvSpPr>
              <p:spPr bwMode="auto">
                <a:xfrm>
                  <a:off x="3919" y="2647"/>
                  <a:ext cx="6" cy="3"/>
                </a:xfrm>
                <a:custGeom>
                  <a:avLst/>
                  <a:gdLst>
                    <a:gd name="T0" fmla="*/ 0 w 6"/>
                    <a:gd name="T1" fmla="*/ 1 h 3"/>
                    <a:gd name="T2" fmla="*/ 0 w 6"/>
                    <a:gd name="T3" fmla="*/ 1 h 3"/>
                    <a:gd name="T4" fmla="*/ 2 w 6"/>
                    <a:gd name="T5" fmla="*/ 3 h 3"/>
                    <a:gd name="T6" fmla="*/ 3 w 6"/>
                    <a:gd name="T7" fmla="*/ 3 h 3"/>
                    <a:gd name="T8" fmla="*/ 4 w 6"/>
                    <a:gd name="T9" fmla="*/ 3 h 3"/>
                    <a:gd name="T10" fmla="*/ 4 w 6"/>
                    <a:gd name="T11" fmla="*/ 3 h 3"/>
                    <a:gd name="T12" fmla="*/ 6 w 6"/>
                    <a:gd name="T13" fmla="*/ 2 h 3"/>
                    <a:gd name="T14" fmla="*/ 6 w 6"/>
                    <a:gd name="T15" fmla="*/ 1 h 3"/>
                    <a:gd name="T16" fmla="*/ 5 w 6"/>
                    <a:gd name="T17" fmla="*/ 0 h 3"/>
                    <a:gd name="T18" fmla="*/ 5 w 6"/>
                    <a:gd name="T19" fmla="*/ 0 h 3"/>
                    <a:gd name="T20" fmla="*/ 4 w 6"/>
                    <a:gd name="T21" fmla="*/ 0 h 3"/>
                    <a:gd name="T22" fmla="*/ 3 w 6"/>
                    <a:gd name="T23" fmla="*/ 0 h 3"/>
                    <a:gd name="T24" fmla="*/ 0 w 6"/>
                    <a:gd name="T25" fmla="*/ 1 h 3"/>
                    <a:gd name="T26" fmla="*/ 0 w 6"/>
                    <a:gd name="T2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3">
                      <a:moveTo>
                        <a:pt x="0" y="1"/>
                      </a:moveTo>
                      <a:lnTo>
                        <a:pt x="0" y="1"/>
                      </a:lnTo>
                      <a:lnTo>
                        <a:pt x="2" y="3"/>
                      </a:lnTo>
                      <a:lnTo>
                        <a:pt x="3" y="3"/>
                      </a:lnTo>
                      <a:lnTo>
                        <a:pt x="4" y="3"/>
                      </a:lnTo>
                      <a:lnTo>
                        <a:pt x="4" y="3"/>
                      </a:lnTo>
                      <a:lnTo>
                        <a:pt x="6" y="2"/>
                      </a:lnTo>
                      <a:lnTo>
                        <a:pt x="6" y="1"/>
                      </a:lnTo>
                      <a:lnTo>
                        <a:pt x="5" y="0"/>
                      </a:lnTo>
                      <a:lnTo>
                        <a:pt x="5" y="0"/>
                      </a:lnTo>
                      <a:lnTo>
                        <a:pt x="4" y="0"/>
                      </a:lnTo>
                      <a:lnTo>
                        <a:pt x="3" y="0"/>
                      </a:lnTo>
                      <a:lnTo>
                        <a:pt x="0" y="1"/>
                      </a:lnTo>
                      <a:lnTo>
                        <a:pt x="0"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02" name="Freeform 136"/>
                <p:cNvSpPr/>
                <p:nvPr/>
              </p:nvSpPr>
              <p:spPr bwMode="auto">
                <a:xfrm>
                  <a:off x="4337" y="2481"/>
                  <a:ext cx="273" cy="231"/>
                </a:xfrm>
                <a:custGeom>
                  <a:avLst/>
                  <a:gdLst>
                    <a:gd name="T0" fmla="*/ 23 w 273"/>
                    <a:gd name="T1" fmla="*/ 25 h 231"/>
                    <a:gd name="T2" fmla="*/ 36 w 273"/>
                    <a:gd name="T3" fmla="*/ 19 h 231"/>
                    <a:gd name="T4" fmla="*/ 43 w 273"/>
                    <a:gd name="T5" fmla="*/ 11 h 231"/>
                    <a:gd name="T6" fmla="*/ 54 w 273"/>
                    <a:gd name="T7" fmla="*/ 7 h 231"/>
                    <a:gd name="T8" fmla="*/ 62 w 273"/>
                    <a:gd name="T9" fmla="*/ 22 h 231"/>
                    <a:gd name="T10" fmla="*/ 71 w 273"/>
                    <a:gd name="T11" fmla="*/ 21 h 231"/>
                    <a:gd name="T12" fmla="*/ 80 w 273"/>
                    <a:gd name="T13" fmla="*/ 21 h 231"/>
                    <a:gd name="T14" fmla="*/ 95 w 273"/>
                    <a:gd name="T15" fmla="*/ 28 h 231"/>
                    <a:gd name="T16" fmla="*/ 122 w 273"/>
                    <a:gd name="T17" fmla="*/ 24 h 231"/>
                    <a:gd name="T18" fmla="*/ 138 w 273"/>
                    <a:gd name="T19" fmla="*/ 8 h 231"/>
                    <a:gd name="T20" fmla="*/ 146 w 273"/>
                    <a:gd name="T21" fmla="*/ 4 h 231"/>
                    <a:gd name="T22" fmla="*/ 152 w 273"/>
                    <a:gd name="T23" fmla="*/ 3 h 231"/>
                    <a:gd name="T24" fmla="*/ 165 w 273"/>
                    <a:gd name="T25" fmla="*/ 6 h 231"/>
                    <a:gd name="T26" fmla="*/ 168 w 273"/>
                    <a:gd name="T27" fmla="*/ 16 h 231"/>
                    <a:gd name="T28" fmla="*/ 181 w 273"/>
                    <a:gd name="T29" fmla="*/ 13 h 231"/>
                    <a:gd name="T30" fmla="*/ 186 w 273"/>
                    <a:gd name="T31" fmla="*/ 18 h 231"/>
                    <a:gd name="T32" fmla="*/ 199 w 273"/>
                    <a:gd name="T33" fmla="*/ 31 h 231"/>
                    <a:gd name="T34" fmla="*/ 216 w 273"/>
                    <a:gd name="T35" fmla="*/ 33 h 231"/>
                    <a:gd name="T36" fmla="*/ 225 w 273"/>
                    <a:gd name="T37" fmla="*/ 36 h 231"/>
                    <a:gd name="T38" fmla="*/ 233 w 273"/>
                    <a:gd name="T39" fmla="*/ 57 h 231"/>
                    <a:gd name="T40" fmla="*/ 223 w 273"/>
                    <a:gd name="T41" fmla="*/ 71 h 231"/>
                    <a:gd name="T42" fmla="*/ 225 w 273"/>
                    <a:gd name="T43" fmla="*/ 76 h 231"/>
                    <a:gd name="T44" fmla="*/ 222 w 273"/>
                    <a:gd name="T45" fmla="*/ 90 h 231"/>
                    <a:gd name="T46" fmla="*/ 237 w 273"/>
                    <a:gd name="T47" fmla="*/ 95 h 231"/>
                    <a:gd name="T48" fmla="*/ 253 w 273"/>
                    <a:gd name="T49" fmla="*/ 96 h 231"/>
                    <a:gd name="T50" fmla="*/ 262 w 273"/>
                    <a:gd name="T51" fmla="*/ 102 h 231"/>
                    <a:gd name="T52" fmla="*/ 266 w 273"/>
                    <a:gd name="T53" fmla="*/ 123 h 231"/>
                    <a:gd name="T54" fmla="*/ 271 w 273"/>
                    <a:gd name="T55" fmla="*/ 145 h 231"/>
                    <a:gd name="T56" fmla="*/ 248 w 273"/>
                    <a:gd name="T57" fmla="*/ 162 h 231"/>
                    <a:gd name="T58" fmla="*/ 231 w 273"/>
                    <a:gd name="T59" fmla="*/ 168 h 231"/>
                    <a:gd name="T60" fmla="*/ 231 w 273"/>
                    <a:gd name="T61" fmla="*/ 183 h 231"/>
                    <a:gd name="T62" fmla="*/ 225 w 273"/>
                    <a:gd name="T63" fmla="*/ 194 h 231"/>
                    <a:gd name="T64" fmla="*/ 229 w 273"/>
                    <a:gd name="T65" fmla="*/ 209 h 231"/>
                    <a:gd name="T66" fmla="*/ 227 w 273"/>
                    <a:gd name="T67" fmla="*/ 220 h 231"/>
                    <a:gd name="T68" fmla="*/ 223 w 273"/>
                    <a:gd name="T69" fmla="*/ 229 h 231"/>
                    <a:gd name="T70" fmla="*/ 206 w 273"/>
                    <a:gd name="T71" fmla="*/ 225 h 231"/>
                    <a:gd name="T72" fmla="*/ 200 w 273"/>
                    <a:gd name="T73" fmla="*/ 212 h 231"/>
                    <a:gd name="T74" fmla="*/ 184 w 273"/>
                    <a:gd name="T75" fmla="*/ 209 h 231"/>
                    <a:gd name="T76" fmla="*/ 163 w 273"/>
                    <a:gd name="T77" fmla="*/ 185 h 231"/>
                    <a:gd name="T78" fmla="*/ 162 w 273"/>
                    <a:gd name="T79" fmla="*/ 165 h 231"/>
                    <a:gd name="T80" fmla="*/ 156 w 273"/>
                    <a:gd name="T81" fmla="*/ 155 h 231"/>
                    <a:gd name="T82" fmla="*/ 137 w 273"/>
                    <a:gd name="T83" fmla="*/ 171 h 231"/>
                    <a:gd name="T84" fmla="*/ 120 w 273"/>
                    <a:gd name="T85" fmla="*/ 178 h 231"/>
                    <a:gd name="T86" fmla="*/ 114 w 273"/>
                    <a:gd name="T87" fmla="*/ 163 h 231"/>
                    <a:gd name="T88" fmla="*/ 111 w 273"/>
                    <a:gd name="T89" fmla="*/ 146 h 231"/>
                    <a:gd name="T90" fmla="*/ 108 w 273"/>
                    <a:gd name="T91" fmla="*/ 127 h 231"/>
                    <a:gd name="T92" fmla="*/ 85 w 273"/>
                    <a:gd name="T93" fmla="*/ 124 h 231"/>
                    <a:gd name="T94" fmla="*/ 77 w 273"/>
                    <a:gd name="T95" fmla="*/ 111 h 231"/>
                    <a:gd name="T96" fmla="*/ 61 w 273"/>
                    <a:gd name="T97" fmla="*/ 104 h 231"/>
                    <a:gd name="T98" fmla="*/ 48 w 273"/>
                    <a:gd name="T99" fmla="*/ 84 h 231"/>
                    <a:gd name="T100" fmla="*/ 33 w 273"/>
                    <a:gd name="T101" fmla="*/ 75 h 231"/>
                    <a:gd name="T102" fmla="*/ 13 w 273"/>
                    <a:gd name="T103" fmla="*/ 52 h 231"/>
                    <a:gd name="T104" fmla="*/ 0 w 273"/>
                    <a:gd name="T105" fmla="*/ 36 h 231"/>
                    <a:gd name="T106" fmla="*/ 2 w 273"/>
                    <a:gd name="T107" fmla="*/ 3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3" h="231">
                      <a:moveTo>
                        <a:pt x="2" y="34"/>
                      </a:moveTo>
                      <a:lnTo>
                        <a:pt x="2" y="34"/>
                      </a:lnTo>
                      <a:lnTo>
                        <a:pt x="11" y="32"/>
                      </a:lnTo>
                      <a:lnTo>
                        <a:pt x="19" y="27"/>
                      </a:lnTo>
                      <a:lnTo>
                        <a:pt x="23" y="25"/>
                      </a:lnTo>
                      <a:lnTo>
                        <a:pt x="25" y="23"/>
                      </a:lnTo>
                      <a:lnTo>
                        <a:pt x="25" y="23"/>
                      </a:lnTo>
                      <a:lnTo>
                        <a:pt x="28" y="21"/>
                      </a:lnTo>
                      <a:lnTo>
                        <a:pt x="31" y="20"/>
                      </a:lnTo>
                      <a:lnTo>
                        <a:pt x="36" y="19"/>
                      </a:lnTo>
                      <a:lnTo>
                        <a:pt x="41" y="17"/>
                      </a:lnTo>
                      <a:lnTo>
                        <a:pt x="42" y="16"/>
                      </a:lnTo>
                      <a:lnTo>
                        <a:pt x="43" y="13"/>
                      </a:lnTo>
                      <a:lnTo>
                        <a:pt x="43" y="13"/>
                      </a:lnTo>
                      <a:lnTo>
                        <a:pt x="43" y="11"/>
                      </a:lnTo>
                      <a:lnTo>
                        <a:pt x="45" y="9"/>
                      </a:lnTo>
                      <a:lnTo>
                        <a:pt x="47" y="8"/>
                      </a:lnTo>
                      <a:lnTo>
                        <a:pt x="50" y="7"/>
                      </a:lnTo>
                      <a:lnTo>
                        <a:pt x="52" y="7"/>
                      </a:lnTo>
                      <a:lnTo>
                        <a:pt x="54" y="7"/>
                      </a:lnTo>
                      <a:lnTo>
                        <a:pt x="57" y="9"/>
                      </a:lnTo>
                      <a:lnTo>
                        <a:pt x="58" y="11"/>
                      </a:lnTo>
                      <a:lnTo>
                        <a:pt x="58" y="11"/>
                      </a:lnTo>
                      <a:lnTo>
                        <a:pt x="59" y="17"/>
                      </a:lnTo>
                      <a:lnTo>
                        <a:pt x="62" y="22"/>
                      </a:lnTo>
                      <a:lnTo>
                        <a:pt x="65" y="26"/>
                      </a:lnTo>
                      <a:lnTo>
                        <a:pt x="66" y="26"/>
                      </a:lnTo>
                      <a:lnTo>
                        <a:pt x="68" y="25"/>
                      </a:lnTo>
                      <a:lnTo>
                        <a:pt x="68" y="25"/>
                      </a:lnTo>
                      <a:lnTo>
                        <a:pt x="71" y="21"/>
                      </a:lnTo>
                      <a:lnTo>
                        <a:pt x="75" y="19"/>
                      </a:lnTo>
                      <a:lnTo>
                        <a:pt x="78" y="19"/>
                      </a:lnTo>
                      <a:lnTo>
                        <a:pt x="79" y="20"/>
                      </a:lnTo>
                      <a:lnTo>
                        <a:pt x="80" y="21"/>
                      </a:lnTo>
                      <a:lnTo>
                        <a:pt x="80" y="21"/>
                      </a:lnTo>
                      <a:lnTo>
                        <a:pt x="81" y="24"/>
                      </a:lnTo>
                      <a:lnTo>
                        <a:pt x="85" y="26"/>
                      </a:lnTo>
                      <a:lnTo>
                        <a:pt x="89" y="28"/>
                      </a:lnTo>
                      <a:lnTo>
                        <a:pt x="95" y="28"/>
                      </a:lnTo>
                      <a:lnTo>
                        <a:pt x="95" y="28"/>
                      </a:lnTo>
                      <a:lnTo>
                        <a:pt x="103" y="30"/>
                      </a:lnTo>
                      <a:lnTo>
                        <a:pt x="111" y="28"/>
                      </a:lnTo>
                      <a:lnTo>
                        <a:pt x="116" y="27"/>
                      </a:lnTo>
                      <a:lnTo>
                        <a:pt x="119" y="26"/>
                      </a:lnTo>
                      <a:lnTo>
                        <a:pt x="122" y="24"/>
                      </a:lnTo>
                      <a:lnTo>
                        <a:pt x="125" y="21"/>
                      </a:lnTo>
                      <a:lnTo>
                        <a:pt x="125" y="21"/>
                      </a:lnTo>
                      <a:lnTo>
                        <a:pt x="132" y="11"/>
                      </a:lnTo>
                      <a:lnTo>
                        <a:pt x="135" y="9"/>
                      </a:lnTo>
                      <a:lnTo>
                        <a:pt x="138" y="8"/>
                      </a:lnTo>
                      <a:lnTo>
                        <a:pt x="138" y="8"/>
                      </a:lnTo>
                      <a:lnTo>
                        <a:pt x="145" y="7"/>
                      </a:lnTo>
                      <a:lnTo>
                        <a:pt x="146" y="6"/>
                      </a:lnTo>
                      <a:lnTo>
                        <a:pt x="146" y="4"/>
                      </a:lnTo>
                      <a:lnTo>
                        <a:pt x="146" y="4"/>
                      </a:lnTo>
                      <a:lnTo>
                        <a:pt x="147" y="3"/>
                      </a:lnTo>
                      <a:lnTo>
                        <a:pt x="149" y="2"/>
                      </a:lnTo>
                      <a:lnTo>
                        <a:pt x="151" y="0"/>
                      </a:lnTo>
                      <a:lnTo>
                        <a:pt x="152" y="3"/>
                      </a:lnTo>
                      <a:lnTo>
                        <a:pt x="152" y="3"/>
                      </a:lnTo>
                      <a:lnTo>
                        <a:pt x="153" y="4"/>
                      </a:lnTo>
                      <a:lnTo>
                        <a:pt x="157" y="5"/>
                      </a:lnTo>
                      <a:lnTo>
                        <a:pt x="164" y="5"/>
                      </a:lnTo>
                      <a:lnTo>
                        <a:pt x="164" y="5"/>
                      </a:lnTo>
                      <a:lnTo>
                        <a:pt x="165" y="6"/>
                      </a:lnTo>
                      <a:lnTo>
                        <a:pt x="166" y="7"/>
                      </a:lnTo>
                      <a:lnTo>
                        <a:pt x="166" y="10"/>
                      </a:lnTo>
                      <a:lnTo>
                        <a:pt x="166" y="13"/>
                      </a:lnTo>
                      <a:lnTo>
                        <a:pt x="167" y="16"/>
                      </a:lnTo>
                      <a:lnTo>
                        <a:pt x="168" y="16"/>
                      </a:lnTo>
                      <a:lnTo>
                        <a:pt x="168" y="16"/>
                      </a:lnTo>
                      <a:lnTo>
                        <a:pt x="177" y="16"/>
                      </a:lnTo>
                      <a:lnTo>
                        <a:pt x="180" y="16"/>
                      </a:lnTo>
                      <a:lnTo>
                        <a:pt x="181" y="13"/>
                      </a:lnTo>
                      <a:lnTo>
                        <a:pt x="181" y="13"/>
                      </a:lnTo>
                      <a:lnTo>
                        <a:pt x="182" y="12"/>
                      </a:lnTo>
                      <a:lnTo>
                        <a:pt x="184" y="13"/>
                      </a:lnTo>
                      <a:lnTo>
                        <a:pt x="185" y="16"/>
                      </a:lnTo>
                      <a:lnTo>
                        <a:pt x="186" y="18"/>
                      </a:lnTo>
                      <a:lnTo>
                        <a:pt x="186" y="18"/>
                      </a:lnTo>
                      <a:lnTo>
                        <a:pt x="188" y="21"/>
                      </a:lnTo>
                      <a:lnTo>
                        <a:pt x="190" y="25"/>
                      </a:lnTo>
                      <a:lnTo>
                        <a:pt x="194" y="28"/>
                      </a:lnTo>
                      <a:lnTo>
                        <a:pt x="199" y="31"/>
                      </a:lnTo>
                      <a:lnTo>
                        <a:pt x="199" y="31"/>
                      </a:lnTo>
                      <a:lnTo>
                        <a:pt x="210" y="34"/>
                      </a:lnTo>
                      <a:lnTo>
                        <a:pt x="214" y="34"/>
                      </a:lnTo>
                      <a:lnTo>
                        <a:pt x="216" y="34"/>
                      </a:lnTo>
                      <a:lnTo>
                        <a:pt x="216" y="33"/>
                      </a:lnTo>
                      <a:lnTo>
                        <a:pt x="216" y="33"/>
                      </a:lnTo>
                      <a:lnTo>
                        <a:pt x="217" y="31"/>
                      </a:lnTo>
                      <a:lnTo>
                        <a:pt x="219" y="31"/>
                      </a:lnTo>
                      <a:lnTo>
                        <a:pt x="222" y="33"/>
                      </a:lnTo>
                      <a:lnTo>
                        <a:pt x="225" y="36"/>
                      </a:lnTo>
                      <a:lnTo>
                        <a:pt x="225" y="36"/>
                      </a:lnTo>
                      <a:lnTo>
                        <a:pt x="229" y="40"/>
                      </a:lnTo>
                      <a:lnTo>
                        <a:pt x="233" y="47"/>
                      </a:lnTo>
                      <a:lnTo>
                        <a:pt x="234" y="50"/>
                      </a:lnTo>
                      <a:lnTo>
                        <a:pt x="234" y="53"/>
                      </a:lnTo>
                      <a:lnTo>
                        <a:pt x="233" y="57"/>
                      </a:lnTo>
                      <a:lnTo>
                        <a:pt x="231" y="60"/>
                      </a:lnTo>
                      <a:lnTo>
                        <a:pt x="231" y="60"/>
                      </a:lnTo>
                      <a:lnTo>
                        <a:pt x="227" y="65"/>
                      </a:lnTo>
                      <a:lnTo>
                        <a:pt x="223" y="69"/>
                      </a:lnTo>
                      <a:lnTo>
                        <a:pt x="223" y="71"/>
                      </a:lnTo>
                      <a:lnTo>
                        <a:pt x="224" y="73"/>
                      </a:lnTo>
                      <a:lnTo>
                        <a:pt x="224" y="73"/>
                      </a:lnTo>
                      <a:lnTo>
                        <a:pt x="227" y="74"/>
                      </a:lnTo>
                      <a:lnTo>
                        <a:pt x="228" y="75"/>
                      </a:lnTo>
                      <a:lnTo>
                        <a:pt x="225" y="76"/>
                      </a:lnTo>
                      <a:lnTo>
                        <a:pt x="225" y="76"/>
                      </a:lnTo>
                      <a:lnTo>
                        <a:pt x="223" y="78"/>
                      </a:lnTo>
                      <a:lnTo>
                        <a:pt x="222" y="83"/>
                      </a:lnTo>
                      <a:lnTo>
                        <a:pt x="222" y="88"/>
                      </a:lnTo>
                      <a:lnTo>
                        <a:pt x="222" y="90"/>
                      </a:lnTo>
                      <a:lnTo>
                        <a:pt x="223" y="90"/>
                      </a:lnTo>
                      <a:lnTo>
                        <a:pt x="223" y="90"/>
                      </a:lnTo>
                      <a:lnTo>
                        <a:pt x="232" y="92"/>
                      </a:lnTo>
                      <a:lnTo>
                        <a:pt x="235" y="93"/>
                      </a:lnTo>
                      <a:lnTo>
                        <a:pt x="237" y="95"/>
                      </a:lnTo>
                      <a:lnTo>
                        <a:pt x="237" y="95"/>
                      </a:lnTo>
                      <a:lnTo>
                        <a:pt x="238" y="96"/>
                      </a:lnTo>
                      <a:lnTo>
                        <a:pt x="243" y="96"/>
                      </a:lnTo>
                      <a:lnTo>
                        <a:pt x="253" y="96"/>
                      </a:lnTo>
                      <a:lnTo>
                        <a:pt x="253" y="96"/>
                      </a:lnTo>
                      <a:lnTo>
                        <a:pt x="258" y="96"/>
                      </a:lnTo>
                      <a:lnTo>
                        <a:pt x="260" y="97"/>
                      </a:lnTo>
                      <a:lnTo>
                        <a:pt x="262" y="98"/>
                      </a:lnTo>
                      <a:lnTo>
                        <a:pt x="262" y="102"/>
                      </a:lnTo>
                      <a:lnTo>
                        <a:pt x="262" y="102"/>
                      </a:lnTo>
                      <a:lnTo>
                        <a:pt x="262" y="112"/>
                      </a:lnTo>
                      <a:lnTo>
                        <a:pt x="264" y="119"/>
                      </a:lnTo>
                      <a:lnTo>
                        <a:pt x="265" y="121"/>
                      </a:lnTo>
                      <a:lnTo>
                        <a:pt x="266" y="123"/>
                      </a:lnTo>
                      <a:lnTo>
                        <a:pt x="266" y="123"/>
                      </a:lnTo>
                      <a:lnTo>
                        <a:pt x="271" y="128"/>
                      </a:lnTo>
                      <a:lnTo>
                        <a:pt x="273" y="134"/>
                      </a:lnTo>
                      <a:lnTo>
                        <a:pt x="273" y="140"/>
                      </a:lnTo>
                      <a:lnTo>
                        <a:pt x="272" y="142"/>
                      </a:lnTo>
                      <a:lnTo>
                        <a:pt x="271" y="145"/>
                      </a:lnTo>
                      <a:lnTo>
                        <a:pt x="271" y="145"/>
                      </a:lnTo>
                      <a:lnTo>
                        <a:pt x="262" y="153"/>
                      </a:lnTo>
                      <a:lnTo>
                        <a:pt x="256" y="159"/>
                      </a:lnTo>
                      <a:lnTo>
                        <a:pt x="252" y="160"/>
                      </a:lnTo>
                      <a:lnTo>
                        <a:pt x="248" y="162"/>
                      </a:lnTo>
                      <a:lnTo>
                        <a:pt x="248" y="162"/>
                      </a:lnTo>
                      <a:lnTo>
                        <a:pt x="239" y="163"/>
                      </a:lnTo>
                      <a:lnTo>
                        <a:pt x="234" y="165"/>
                      </a:lnTo>
                      <a:lnTo>
                        <a:pt x="232" y="167"/>
                      </a:lnTo>
                      <a:lnTo>
                        <a:pt x="231" y="168"/>
                      </a:lnTo>
                      <a:lnTo>
                        <a:pt x="230" y="170"/>
                      </a:lnTo>
                      <a:lnTo>
                        <a:pt x="230" y="174"/>
                      </a:lnTo>
                      <a:lnTo>
                        <a:pt x="230" y="174"/>
                      </a:lnTo>
                      <a:lnTo>
                        <a:pt x="231" y="181"/>
                      </a:lnTo>
                      <a:lnTo>
                        <a:pt x="231" y="183"/>
                      </a:lnTo>
                      <a:lnTo>
                        <a:pt x="230" y="184"/>
                      </a:lnTo>
                      <a:lnTo>
                        <a:pt x="230" y="184"/>
                      </a:lnTo>
                      <a:lnTo>
                        <a:pt x="229" y="185"/>
                      </a:lnTo>
                      <a:lnTo>
                        <a:pt x="228" y="188"/>
                      </a:lnTo>
                      <a:lnTo>
                        <a:pt x="225" y="194"/>
                      </a:lnTo>
                      <a:lnTo>
                        <a:pt x="225" y="202"/>
                      </a:lnTo>
                      <a:lnTo>
                        <a:pt x="225" y="204"/>
                      </a:lnTo>
                      <a:lnTo>
                        <a:pt x="227" y="206"/>
                      </a:lnTo>
                      <a:lnTo>
                        <a:pt x="227" y="206"/>
                      </a:lnTo>
                      <a:lnTo>
                        <a:pt x="229" y="209"/>
                      </a:lnTo>
                      <a:lnTo>
                        <a:pt x="229" y="213"/>
                      </a:lnTo>
                      <a:lnTo>
                        <a:pt x="229" y="213"/>
                      </a:lnTo>
                      <a:lnTo>
                        <a:pt x="229" y="216"/>
                      </a:lnTo>
                      <a:lnTo>
                        <a:pt x="228" y="218"/>
                      </a:lnTo>
                      <a:lnTo>
                        <a:pt x="227" y="220"/>
                      </a:lnTo>
                      <a:lnTo>
                        <a:pt x="225" y="224"/>
                      </a:lnTo>
                      <a:lnTo>
                        <a:pt x="225" y="224"/>
                      </a:lnTo>
                      <a:lnTo>
                        <a:pt x="225" y="229"/>
                      </a:lnTo>
                      <a:lnTo>
                        <a:pt x="225" y="231"/>
                      </a:lnTo>
                      <a:lnTo>
                        <a:pt x="223" y="229"/>
                      </a:lnTo>
                      <a:lnTo>
                        <a:pt x="223" y="229"/>
                      </a:lnTo>
                      <a:lnTo>
                        <a:pt x="219" y="228"/>
                      </a:lnTo>
                      <a:lnTo>
                        <a:pt x="214" y="228"/>
                      </a:lnTo>
                      <a:lnTo>
                        <a:pt x="208" y="226"/>
                      </a:lnTo>
                      <a:lnTo>
                        <a:pt x="206" y="225"/>
                      </a:lnTo>
                      <a:lnTo>
                        <a:pt x="204" y="223"/>
                      </a:lnTo>
                      <a:lnTo>
                        <a:pt x="204" y="223"/>
                      </a:lnTo>
                      <a:lnTo>
                        <a:pt x="203" y="219"/>
                      </a:lnTo>
                      <a:lnTo>
                        <a:pt x="202" y="216"/>
                      </a:lnTo>
                      <a:lnTo>
                        <a:pt x="200" y="212"/>
                      </a:lnTo>
                      <a:lnTo>
                        <a:pt x="197" y="211"/>
                      </a:lnTo>
                      <a:lnTo>
                        <a:pt x="195" y="211"/>
                      </a:lnTo>
                      <a:lnTo>
                        <a:pt x="195" y="211"/>
                      </a:lnTo>
                      <a:lnTo>
                        <a:pt x="189" y="210"/>
                      </a:lnTo>
                      <a:lnTo>
                        <a:pt x="184" y="209"/>
                      </a:lnTo>
                      <a:lnTo>
                        <a:pt x="178" y="205"/>
                      </a:lnTo>
                      <a:lnTo>
                        <a:pt x="173" y="200"/>
                      </a:lnTo>
                      <a:lnTo>
                        <a:pt x="173" y="200"/>
                      </a:lnTo>
                      <a:lnTo>
                        <a:pt x="168" y="193"/>
                      </a:lnTo>
                      <a:lnTo>
                        <a:pt x="163" y="185"/>
                      </a:lnTo>
                      <a:lnTo>
                        <a:pt x="160" y="177"/>
                      </a:lnTo>
                      <a:lnTo>
                        <a:pt x="160" y="174"/>
                      </a:lnTo>
                      <a:lnTo>
                        <a:pt x="160" y="171"/>
                      </a:lnTo>
                      <a:lnTo>
                        <a:pt x="160" y="171"/>
                      </a:lnTo>
                      <a:lnTo>
                        <a:pt x="162" y="165"/>
                      </a:lnTo>
                      <a:lnTo>
                        <a:pt x="163" y="163"/>
                      </a:lnTo>
                      <a:lnTo>
                        <a:pt x="162" y="160"/>
                      </a:lnTo>
                      <a:lnTo>
                        <a:pt x="162" y="160"/>
                      </a:lnTo>
                      <a:lnTo>
                        <a:pt x="160" y="156"/>
                      </a:lnTo>
                      <a:lnTo>
                        <a:pt x="156" y="155"/>
                      </a:lnTo>
                      <a:lnTo>
                        <a:pt x="151" y="156"/>
                      </a:lnTo>
                      <a:lnTo>
                        <a:pt x="149" y="157"/>
                      </a:lnTo>
                      <a:lnTo>
                        <a:pt x="147" y="160"/>
                      </a:lnTo>
                      <a:lnTo>
                        <a:pt x="147" y="160"/>
                      </a:lnTo>
                      <a:lnTo>
                        <a:pt x="137" y="171"/>
                      </a:lnTo>
                      <a:lnTo>
                        <a:pt x="132" y="177"/>
                      </a:lnTo>
                      <a:lnTo>
                        <a:pt x="130" y="178"/>
                      </a:lnTo>
                      <a:lnTo>
                        <a:pt x="127" y="178"/>
                      </a:lnTo>
                      <a:lnTo>
                        <a:pt x="127" y="178"/>
                      </a:lnTo>
                      <a:lnTo>
                        <a:pt x="120" y="178"/>
                      </a:lnTo>
                      <a:lnTo>
                        <a:pt x="117" y="176"/>
                      </a:lnTo>
                      <a:lnTo>
                        <a:pt x="115" y="174"/>
                      </a:lnTo>
                      <a:lnTo>
                        <a:pt x="114" y="168"/>
                      </a:lnTo>
                      <a:lnTo>
                        <a:pt x="114" y="168"/>
                      </a:lnTo>
                      <a:lnTo>
                        <a:pt x="114" y="163"/>
                      </a:lnTo>
                      <a:lnTo>
                        <a:pt x="114" y="156"/>
                      </a:lnTo>
                      <a:lnTo>
                        <a:pt x="114" y="150"/>
                      </a:lnTo>
                      <a:lnTo>
                        <a:pt x="113" y="148"/>
                      </a:lnTo>
                      <a:lnTo>
                        <a:pt x="111" y="146"/>
                      </a:lnTo>
                      <a:lnTo>
                        <a:pt x="111" y="146"/>
                      </a:lnTo>
                      <a:lnTo>
                        <a:pt x="110" y="142"/>
                      </a:lnTo>
                      <a:lnTo>
                        <a:pt x="110" y="140"/>
                      </a:lnTo>
                      <a:lnTo>
                        <a:pt x="110" y="135"/>
                      </a:lnTo>
                      <a:lnTo>
                        <a:pt x="109" y="129"/>
                      </a:lnTo>
                      <a:lnTo>
                        <a:pt x="108" y="127"/>
                      </a:lnTo>
                      <a:lnTo>
                        <a:pt x="105" y="126"/>
                      </a:lnTo>
                      <a:lnTo>
                        <a:pt x="105" y="126"/>
                      </a:lnTo>
                      <a:lnTo>
                        <a:pt x="98" y="125"/>
                      </a:lnTo>
                      <a:lnTo>
                        <a:pt x="89" y="124"/>
                      </a:lnTo>
                      <a:lnTo>
                        <a:pt x="85" y="124"/>
                      </a:lnTo>
                      <a:lnTo>
                        <a:pt x="80" y="122"/>
                      </a:lnTo>
                      <a:lnTo>
                        <a:pt x="78" y="120"/>
                      </a:lnTo>
                      <a:lnTo>
                        <a:pt x="77" y="117"/>
                      </a:lnTo>
                      <a:lnTo>
                        <a:pt x="77" y="117"/>
                      </a:lnTo>
                      <a:lnTo>
                        <a:pt x="77" y="111"/>
                      </a:lnTo>
                      <a:lnTo>
                        <a:pt x="75" y="109"/>
                      </a:lnTo>
                      <a:lnTo>
                        <a:pt x="72" y="107"/>
                      </a:lnTo>
                      <a:lnTo>
                        <a:pt x="66" y="106"/>
                      </a:lnTo>
                      <a:lnTo>
                        <a:pt x="66" y="106"/>
                      </a:lnTo>
                      <a:lnTo>
                        <a:pt x="61" y="104"/>
                      </a:lnTo>
                      <a:lnTo>
                        <a:pt x="57" y="100"/>
                      </a:lnTo>
                      <a:lnTo>
                        <a:pt x="53" y="95"/>
                      </a:lnTo>
                      <a:lnTo>
                        <a:pt x="50" y="90"/>
                      </a:lnTo>
                      <a:lnTo>
                        <a:pt x="50" y="90"/>
                      </a:lnTo>
                      <a:lnTo>
                        <a:pt x="48" y="84"/>
                      </a:lnTo>
                      <a:lnTo>
                        <a:pt x="46" y="80"/>
                      </a:lnTo>
                      <a:lnTo>
                        <a:pt x="44" y="78"/>
                      </a:lnTo>
                      <a:lnTo>
                        <a:pt x="39" y="77"/>
                      </a:lnTo>
                      <a:lnTo>
                        <a:pt x="39" y="77"/>
                      </a:lnTo>
                      <a:lnTo>
                        <a:pt x="33" y="75"/>
                      </a:lnTo>
                      <a:lnTo>
                        <a:pt x="30" y="71"/>
                      </a:lnTo>
                      <a:lnTo>
                        <a:pt x="30" y="71"/>
                      </a:lnTo>
                      <a:lnTo>
                        <a:pt x="22" y="63"/>
                      </a:lnTo>
                      <a:lnTo>
                        <a:pt x="18" y="57"/>
                      </a:lnTo>
                      <a:lnTo>
                        <a:pt x="13" y="52"/>
                      </a:lnTo>
                      <a:lnTo>
                        <a:pt x="13" y="52"/>
                      </a:lnTo>
                      <a:lnTo>
                        <a:pt x="8" y="47"/>
                      </a:lnTo>
                      <a:lnTo>
                        <a:pt x="4" y="42"/>
                      </a:lnTo>
                      <a:lnTo>
                        <a:pt x="1" y="38"/>
                      </a:lnTo>
                      <a:lnTo>
                        <a:pt x="0" y="36"/>
                      </a:lnTo>
                      <a:lnTo>
                        <a:pt x="0" y="36"/>
                      </a:lnTo>
                      <a:lnTo>
                        <a:pt x="0" y="35"/>
                      </a:lnTo>
                      <a:lnTo>
                        <a:pt x="1" y="34"/>
                      </a:lnTo>
                      <a:lnTo>
                        <a:pt x="2" y="34"/>
                      </a:lnTo>
                      <a:lnTo>
                        <a:pt x="2" y="34"/>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03" name="Freeform 137"/>
                <p:cNvSpPr/>
                <p:nvPr/>
              </p:nvSpPr>
              <p:spPr bwMode="auto">
                <a:xfrm>
                  <a:off x="4570" y="2651"/>
                  <a:ext cx="48" cy="73"/>
                </a:xfrm>
                <a:custGeom>
                  <a:avLst/>
                  <a:gdLst>
                    <a:gd name="T0" fmla="*/ 16 w 48"/>
                    <a:gd name="T1" fmla="*/ 0 h 73"/>
                    <a:gd name="T2" fmla="*/ 16 w 48"/>
                    <a:gd name="T3" fmla="*/ 0 h 73"/>
                    <a:gd name="T4" fmla="*/ 14 w 48"/>
                    <a:gd name="T5" fmla="*/ 1 h 73"/>
                    <a:gd name="T6" fmla="*/ 10 w 48"/>
                    <a:gd name="T7" fmla="*/ 5 h 73"/>
                    <a:gd name="T8" fmla="*/ 6 w 48"/>
                    <a:gd name="T9" fmla="*/ 7 h 73"/>
                    <a:gd name="T10" fmla="*/ 4 w 48"/>
                    <a:gd name="T11" fmla="*/ 11 h 73"/>
                    <a:gd name="T12" fmla="*/ 3 w 48"/>
                    <a:gd name="T13" fmla="*/ 15 h 73"/>
                    <a:gd name="T14" fmla="*/ 3 w 48"/>
                    <a:gd name="T15" fmla="*/ 22 h 73"/>
                    <a:gd name="T16" fmla="*/ 3 w 48"/>
                    <a:gd name="T17" fmla="*/ 22 h 73"/>
                    <a:gd name="T18" fmla="*/ 3 w 48"/>
                    <a:gd name="T19" fmla="*/ 42 h 73"/>
                    <a:gd name="T20" fmla="*/ 3 w 48"/>
                    <a:gd name="T21" fmla="*/ 49 h 73"/>
                    <a:gd name="T22" fmla="*/ 2 w 48"/>
                    <a:gd name="T23" fmla="*/ 54 h 73"/>
                    <a:gd name="T24" fmla="*/ 2 w 48"/>
                    <a:gd name="T25" fmla="*/ 54 h 73"/>
                    <a:gd name="T26" fmla="*/ 0 w 48"/>
                    <a:gd name="T27" fmla="*/ 59 h 73"/>
                    <a:gd name="T28" fmla="*/ 0 w 48"/>
                    <a:gd name="T29" fmla="*/ 64 h 73"/>
                    <a:gd name="T30" fmla="*/ 1 w 48"/>
                    <a:gd name="T31" fmla="*/ 66 h 73"/>
                    <a:gd name="T32" fmla="*/ 2 w 48"/>
                    <a:gd name="T33" fmla="*/ 68 h 73"/>
                    <a:gd name="T34" fmla="*/ 4 w 48"/>
                    <a:gd name="T35" fmla="*/ 70 h 73"/>
                    <a:gd name="T36" fmla="*/ 8 w 48"/>
                    <a:gd name="T37" fmla="*/ 70 h 73"/>
                    <a:gd name="T38" fmla="*/ 8 w 48"/>
                    <a:gd name="T39" fmla="*/ 70 h 73"/>
                    <a:gd name="T40" fmla="*/ 16 w 48"/>
                    <a:gd name="T41" fmla="*/ 72 h 73"/>
                    <a:gd name="T42" fmla="*/ 26 w 48"/>
                    <a:gd name="T43" fmla="*/ 73 h 73"/>
                    <a:gd name="T44" fmla="*/ 29 w 48"/>
                    <a:gd name="T45" fmla="*/ 72 h 73"/>
                    <a:gd name="T46" fmla="*/ 32 w 48"/>
                    <a:gd name="T47" fmla="*/ 71 h 73"/>
                    <a:gd name="T48" fmla="*/ 34 w 48"/>
                    <a:gd name="T49" fmla="*/ 70 h 73"/>
                    <a:gd name="T50" fmla="*/ 35 w 48"/>
                    <a:gd name="T51" fmla="*/ 68 h 73"/>
                    <a:gd name="T52" fmla="*/ 35 w 48"/>
                    <a:gd name="T53" fmla="*/ 68 h 73"/>
                    <a:gd name="T54" fmla="*/ 37 w 48"/>
                    <a:gd name="T55" fmla="*/ 58 h 73"/>
                    <a:gd name="T56" fmla="*/ 38 w 48"/>
                    <a:gd name="T57" fmla="*/ 55 h 73"/>
                    <a:gd name="T58" fmla="*/ 41 w 48"/>
                    <a:gd name="T59" fmla="*/ 51 h 73"/>
                    <a:gd name="T60" fmla="*/ 41 w 48"/>
                    <a:gd name="T61" fmla="*/ 51 h 73"/>
                    <a:gd name="T62" fmla="*/ 45 w 48"/>
                    <a:gd name="T63" fmla="*/ 47 h 73"/>
                    <a:gd name="T64" fmla="*/ 47 w 48"/>
                    <a:gd name="T65" fmla="*/ 41 h 73"/>
                    <a:gd name="T66" fmla="*/ 48 w 48"/>
                    <a:gd name="T67" fmla="*/ 39 h 73"/>
                    <a:gd name="T68" fmla="*/ 47 w 48"/>
                    <a:gd name="T69" fmla="*/ 37 h 73"/>
                    <a:gd name="T70" fmla="*/ 45 w 48"/>
                    <a:gd name="T71" fmla="*/ 35 h 73"/>
                    <a:gd name="T72" fmla="*/ 42 w 48"/>
                    <a:gd name="T73" fmla="*/ 34 h 73"/>
                    <a:gd name="T74" fmla="*/ 42 w 48"/>
                    <a:gd name="T75" fmla="*/ 34 h 73"/>
                    <a:gd name="T76" fmla="*/ 30 w 48"/>
                    <a:gd name="T77" fmla="*/ 32 h 73"/>
                    <a:gd name="T78" fmla="*/ 27 w 48"/>
                    <a:gd name="T79" fmla="*/ 29 h 73"/>
                    <a:gd name="T80" fmla="*/ 26 w 48"/>
                    <a:gd name="T81" fmla="*/ 27 h 73"/>
                    <a:gd name="T82" fmla="*/ 25 w 48"/>
                    <a:gd name="T83" fmla="*/ 25 h 73"/>
                    <a:gd name="T84" fmla="*/ 25 w 48"/>
                    <a:gd name="T85" fmla="*/ 25 h 73"/>
                    <a:gd name="T86" fmla="*/ 24 w 48"/>
                    <a:gd name="T87" fmla="*/ 20 h 73"/>
                    <a:gd name="T88" fmla="*/ 21 w 48"/>
                    <a:gd name="T89" fmla="*/ 14 h 73"/>
                    <a:gd name="T90" fmla="*/ 19 w 48"/>
                    <a:gd name="T91" fmla="*/ 10 h 73"/>
                    <a:gd name="T92" fmla="*/ 19 w 48"/>
                    <a:gd name="T93" fmla="*/ 6 h 73"/>
                    <a:gd name="T94" fmla="*/ 19 w 48"/>
                    <a:gd name="T95" fmla="*/ 6 h 73"/>
                    <a:gd name="T96" fmla="*/ 18 w 48"/>
                    <a:gd name="T97" fmla="*/ 2 h 73"/>
                    <a:gd name="T98" fmla="*/ 17 w 48"/>
                    <a:gd name="T99" fmla="*/ 0 h 73"/>
                    <a:gd name="T100" fmla="*/ 16 w 48"/>
                    <a:gd name="T101" fmla="*/ 0 h 73"/>
                    <a:gd name="T102" fmla="*/ 16 w 48"/>
                    <a:gd name="T10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 h="73">
                      <a:moveTo>
                        <a:pt x="16" y="0"/>
                      </a:moveTo>
                      <a:lnTo>
                        <a:pt x="16" y="0"/>
                      </a:lnTo>
                      <a:lnTo>
                        <a:pt x="14" y="1"/>
                      </a:lnTo>
                      <a:lnTo>
                        <a:pt x="10" y="5"/>
                      </a:lnTo>
                      <a:lnTo>
                        <a:pt x="6" y="7"/>
                      </a:lnTo>
                      <a:lnTo>
                        <a:pt x="4" y="11"/>
                      </a:lnTo>
                      <a:lnTo>
                        <a:pt x="3" y="15"/>
                      </a:lnTo>
                      <a:lnTo>
                        <a:pt x="3" y="22"/>
                      </a:lnTo>
                      <a:lnTo>
                        <a:pt x="3" y="22"/>
                      </a:lnTo>
                      <a:lnTo>
                        <a:pt x="3" y="42"/>
                      </a:lnTo>
                      <a:lnTo>
                        <a:pt x="3" y="49"/>
                      </a:lnTo>
                      <a:lnTo>
                        <a:pt x="2" y="54"/>
                      </a:lnTo>
                      <a:lnTo>
                        <a:pt x="2" y="54"/>
                      </a:lnTo>
                      <a:lnTo>
                        <a:pt x="0" y="59"/>
                      </a:lnTo>
                      <a:lnTo>
                        <a:pt x="0" y="64"/>
                      </a:lnTo>
                      <a:lnTo>
                        <a:pt x="1" y="66"/>
                      </a:lnTo>
                      <a:lnTo>
                        <a:pt x="2" y="68"/>
                      </a:lnTo>
                      <a:lnTo>
                        <a:pt x="4" y="70"/>
                      </a:lnTo>
                      <a:lnTo>
                        <a:pt x="8" y="70"/>
                      </a:lnTo>
                      <a:lnTo>
                        <a:pt x="8" y="70"/>
                      </a:lnTo>
                      <a:lnTo>
                        <a:pt x="16" y="72"/>
                      </a:lnTo>
                      <a:lnTo>
                        <a:pt x="26" y="73"/>
                      </a:lnTo>
                      <a:lnTo>
                        <a:pt x="29" y="72"/>
                      </a:lnTo>
                      <a:lnTo>
                        <a:pt x="32" y="71"/>
                      </a:lnTo>
                      <a:lnTo>
                        <a:pt x="34" y="70"/>
                      </a:lnTo>
                      <a:lnTo>
                        <a:pt x="35" y="68"/>
                      </a:lnTo>
                      <a:lnTo>
                        <a:pt x="35" y="68"/>
                      </a:lnTo>
                      <a:lnTo>
                        <a:pt x="37" y="58"/>
                      </a:lnTo>
                      <a:lnTo>
                        <a:pt x="38" y="55"/>
                      </a:lnTo>
                      <a:lnTo>
                        <a:pt x="41" y="51"/>
                      </a:lnTo>
                      <a:lnTo>
                        <a:pt x="41" y="51"/>
                      </a:lnTo>
                      <a:lnTo>
                        <a:pt x="45" y="47"/>
                      </a:lnTo>
                      <a:lnTo>
                        <a:pt x="47" y="41"/>
                      </a:lnTo>
                      <a:lnTo>
                        <a:pt x="48" y="39"/>
                      </a:lnTo>
                      <a:lnTo>
                        <a:pt x="47" y="37"/>
                      </a:lnTo>
                      <a:lnTo>
                        <a:pt x="45" y="35"/>
                      </a:lnTo>
                      <a:lnTo>
                        <a:pt x="42" y="34"/>
                      </a:lnTo>
                      <a:lnTo>
                        <a:pt x="42" y="34"/>
                      </a:lnTo>
                      <a:lnTo>
                        <a:pt x="30" y="32"/>
                      </a:lnTo>
                      <a:lnTo>
                        <a:pt x="27" y="29"/>
                      </a:lnTo>
                      <a:lnTo>
                        <a:pt x="26" y="27"/>
                      </a:lnTo>
                      <a:lnTo>
                        <a:pt x="25" y="25"/>
                      </a:lnTo>
                      <a:lnTo>
                        <a:pt x="25" y="25"/>
                      </a:lnTo>
                      <a:lnTo>
                        <a:pt x="24" y="20"/>
                      </a:lnTo>
                      <a:lnTo>
                        <a:pt x="21" y="14"/>
                      </a:lnTo>
                      <a:lnTo>
                        <a:pt x="19" y="10"/>
                      </a:lnTo>
                      <a:lnTo>
                        <a:pt x="19" y="6"/>
                      </a:lnTo>
                      <a:lnTo>
                        <a:pt x="19" y="6"/>
                      </a:lnTo>
                      <a:lnTo>
                        <a:pt x="18" y="2"/>
                      </a:lnTo>
                      <a:lnTo>
                        <a:pt x="17" y="0"/>
                      </a:lnTo>
                      <a:lnTo>
                        <a:pt x="16" y="0"/>
                      </a:lnTo>
                      <a:lnTo>
                        <a:pt x="16"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04" name="Freeform 138"/>
                <p:cNvSpPr/>
                <p:nvPr/>
              </p:nvSpPr>
              <p:spPr bwMode="auto">
                <a:xfrm>
                  <a:off x="4405" y="2256"/>
                  <a:ext cx="284" cy="313"/>
                </a:xfrm>
                <a:custGeom>
                  <a:avLst/>
                  <a:gdLst>
                    <a:gd name="T0" fmla="*/ 165 w 284"/>
                    <a:gd name="T1" fmla="*/ 296 h 313"/>
                    <a:gd name="T2" fmla="*/ 174 w 284"/>
                    <a:gd name="T3" fmla="*/ 264 h 313"/>
                    <a:gd name="T4" fmla="*/ 157 w 284"/>
                    <a:gd name="T5" fmla="*/ 249 h 313"/>
                    <a:gd name="T6" fmla="*/ 131 w 284"/>
                    <a:gd name="T7" fmla="*/ 247 h 313"/>
                    <a:gd name="T8" fmla="*/ 121 w 284"/>
                    <a:gd name="T9" fmla="*/ 227 h 313"/>
                    <a:gd name="T10" fmla="*/ 105 w 284"/>
                    <a:gd name="T11" fmla="*/ 230 h 313"/>
                    <a:gd name="T12" fmla="*/ 96 w 284"/>
                    <a:gd name="T13" fmla="*/ 222 h 313"/>
                    <a:gd name="T14" fmla="*/ 64 w 284"/>
                    <a:gd name="T15" fmla="*/ 224 h 313"/>
                    <a:gd name="T16" fmla="*/ 37 w 284"/>
                    <a:gd name="T17" fmla="*/ 247 h 313"/>
                    <a:gd name="T18" fmla="*/ 20 w 284"/>
                    <a:gd name="T19" fmla="*/ 242 h 313"/>
                    <a:gd name="T20" fmla="*/ 2 w 284"/>
                    <a:gd name="T21" fmla="*/ 235 h 313"/>
                    <a:gd name="T22" fmla="*/ 6 w 284"/>
                    <a:gd name="T23" fmla="*/ 231 h 313"/>
                    <a:gd name="T24" fmla="*/ 18 w 284"/>
                    <a:gd name="T25" fmla="*/ 233 h 313"/>
                    <a:gd name="T26" fmla="*/ 52 w 284"/>
                    <a:gd name="T27" fmla="*/ 229 h 313"/>
                    <a:gd name="T28" fmla="*/ 60 w 284"/>
                    <a:gd name="T29" fmla="*/ 221 h 313"/>
                    <a:gd name="T30" fmla="*/ 66 w 284"/>
                    <a:gd name="T31" fmla="*/ 207 h 313"/>
                    <a:gd name="T32" fmla="*/ 89 w 284"/>
                    <a:gd name="T33" fmla="*/ 202 h 313"/>
                    <a:gd name="T34" fmla="*/ 98 w 284"/>
                    <a:gd name="T35" fmla="*/ 198 h 313"/>
                    <a:gd name="T36" fmla="*/ 112 w 284"/>
                    <a:gd name="T37" fmla="*/ 194 h 313"/>
                    <a:gd name="T38" fmla="*/ 117 w 284"/>
                    <a:gd name="T39" fmla="*/ 185 h 313"/>
                    <a:gd name="T40" fmla="*/ 118 w 284"/>
                    <a:gd name="T41" fmla="*/ 173 h 313"/>
                    <a:gd name="T42" fmla="*/ 103 w 284"/>
                    <a:gd name="T43" fmla="*/ 168 h 313"/>
                    <a:gd name="T44" fmla="*/ 80 w 284"/>
                    <a:gd name="T45" fmla="*/ 166 h 313"/>
                    <a:gd name="T46" fmla="*/ 68 w 284"/>
                    <a:gd name="T47" fmla="*/ 156 h 313"/>
                    <a:gd name="T48" fmla="*/ 78 w 284"/>
                    <a:gd name="T49" fmla="*/ 145 h 313"/>
                    <a:gd name="T50" fmla="*/ 88 w 284"/>
                    <a:gd name="T51" fmla="*/ 128 h 313"/>
                    <a:gd name="T52" fmla="*/ 98 w 284"/>
                    <a:gd name="T53" fmla="*/ 98 h 313"/>
                    <a:gd name="T54" fmla="*/ 107 w 284"/>
                    <a:gd name="T55" fmla="*/ 80 h 313"/>
                    <a:gd name="T56" fmla="*/ 111 w 284"/>
                    <a:gd name="T57" fmla="*/ 65 h 313"/>
                    <a:gd name="T58" fmla="*/ 129 w 284"/>
                    <a:gd name="T59" fmla="*/ 63 h 313"/>
                    <a:gd name="T60" fmla="*/ 132 w 284"/>
                    <a:gd name="T61" fmla="*/ 77 h 313"/>
                    <a:gd name="T62" fmla="*/ 126 w 284"/>
                    <a:gd name="T63" fmla="*/ 84 h 313"/>
                    <a:gd name="T64" fmla="*/ 121 w 284"/>
                    <a:gd name="T65" fmla="*/ 103 h 313"/>
                    <a:gd name="T66" fmla="*/ 123 w 284"/>
                    <a:gd name="T67" fmla="*/ 118 h 313"/>
                    <a:gd name="T68" fmla="*/ 165 w 284"/>
                    <a:gd name="T69" fmla="*/ 99 h 313"/>
                    <a:gd name="T70" fmla="*/ 171 w 284"/>
                    <a:gd name="T71" fmla="*/ 67 h 313"/>
                    <a:gd name="T72" fmla="*/ 160 w 284"/>
                    <a:gd name="T73" fmla="*/ 43 h 313"/>
                    <a:gd name="T74" fmla="*/ 191 w 284"/>
                    <a:gd name="T75" fmla="*/ 5 h 313"/>
                    <a:gd name="T76" fmla="*/ 212 w 284"/>
                    <a:gd name="T77" fmla="*/ 1 h 313"/>
                    <a:gd name="T78" fmla="*/ 225 w 284"/>
                    <a:gd name="T79" fmla="*/ 4 h 313"/>
                    <a:gd name="T80" fmla="*/ 264 w 284"/>
                    <a:gd name="T81" fmla="*/ 9 h 313"/>
                    <a:gd name="T82" fmla="*/ 282 w 284"/>
                    <a:gd name="T83" fmla="*/ 21 h 313"/>
                    <a:gd name="T84" fmla="*/ 282 w 284"/>
                    <a:gd name="T85" fmla="*/ 44 h 313"/>
                    <a:gd name="T86" fmla="*/ 276 w 284"/>
                    <a:gd name="T87" fmla="*/ 59 h 313"/>
                    <a:gd name="T88" fmla="*/ 270 w 284"/>
                    <a:gd name="T89" fmla="*/ 77 h 313"/>
                    <a:gd name="T90" fmla="*/ 261 w 284"/>
                    <a:gd name="T91" fmla="*/ 89 h 313"/>
                    <a:gd name="T92" fmla="*/ 243 w 284"/>
                    <a:gd name="T93" fmla="*/ 99 h 313"/>
                    <a:gd name="T94" fmla="*/ 249 w 284"/>
                    <a:gd name="T95" fmla="*/ 118 h 313"/>
                    <a:gd name="T96" fmla="*/ 260 w 284"/>
                    <a:gd name="T97" fmla="*/ 139 h 313"/>
                    <a:gd name="T98" fmla="*/ 245 w 284"/>
                    <a:gd name="T99" fmla="*/ 155 h 313"/>
                    <a:gd name="T100" fmla="*/ 238 w 284"/>
                    <a:gd name="T101" fmla="*/ 178 h 313"/>
                    <a:gd name="T102" fmla="*/ 194 w 284"/>
                    <a:gd name="T103" fmla="*/ 189 h 313"/>
                    <a:gd name="T104" fmla="*/ 192 w 284"/>
                    <a:gd name="T105" fmla="*/ 213 h 313"/>
                    <a:gd name="T106" fmla="*/ 198 w 284"/>
                    <a:gd name="T107" fmla="*/ 247 h 313"/>
                    <a:gd name="T108" fmla="*/ 191 w 284"/>
                    <a:gd name="T109" fmla="*/ 266 h 313"/>
                    <a:gd name="T110" fmla="*/ 180 w 284"/>
                    <a:gd name="T111" fmla="*/ 280 h 313"/>
                    <a:gd name="T112" fmla="*/ 183 w 284"/>
                    <a:gd name="T113" fmla="*/ 307 h 313"/>
                    <a:gd name="T114" fmla="*/ 165 w 284"/>
                    <a:gd name="T115" fmla="*/ 31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4" h="313">
                      <a:moveTo>
                        <a:pt x="163" y="309"/>
                      </a:moveTo>
                      <a:lnTo>
                        <a:pt x="163" y="309"/>
                      </a:lnTo>
                      <a:lnTo>
                        <a:pt x="162" y="304"/>
                      </a:lnTo>
                      <a:lnTo>
                        <a:pt x="163" y="300"/>
                      </a:lnTo>
                      <a:lnTo>
                        <a:pt x="164" y="298"/>
                      </a:lnTo>
                      <a:lnTo>
                        <a:pt x="165" y="296"/>
                      </a:lnTo>
                      <a:lnTo>
                        <a:pt x="165" y="296"/>
                      </a:lnTo>
                      <a:lnTo>
                        <a:pt x="169" y="292"/>
                      </a:lnTo>
                      <a:lnTo>
                        <a:pt x="173" y="286"/>
                      </a:lnTo>
                      <a:lnTo>
                        <a:pt x="174" y="278"/>
                      </a:lnTo>
                      <a:lnTo>
                        <a:pt x="175" y="271"/>
                      </a:lnTo>
                      <a:lnTo>
                        <a:pt x="175" y="271"/>
                      </a:lnTo>
                      <a:lnTo>
                        <a:pt x="175" y="267"/>
                      </a:lnTo>
                      <a:lnTo>
                        <a:pt x="174" y="264"/>
                      </a:lnTo>
                      <a:lnTo>
                        <a:pt x="171" y="261"/>
                      </a:lnTo>
                      <a:lnTo>
                        <a:pt x="167" y="258"/>
                      </a:lnTo>
                      <a:lnTo>
                        <a:pt x="164" y="256"/>
                      </a:lnTo>
                      <a:lnTo>
                        <a:pt x="164" y="256"/>
                      </a:lnTo>
                      <a:lnTo>
                        <a:pt x="162" y="253"/>
                      </a:lnTo>
                      <a:lnTo>
                        <a:pt x="160" y="251"/>
                      </a:lnTo>
                      <a:lnTo>
                        <a:pt x="157" y="249"/>
                      </a:lnTo>
                      <a:lnTo>
                        <a:pt x="152" y="248"/>
                      </a:lnTo>
                      <a:lnTo>
                        <a:pt x="152" y="248"/>
                      </a:lnTo>
                      <a:lnTo>
                        <a:pt x="145" y="249"/>
                      </a:lnTo>
                      <a:lnTo>
                        <a:pt x="139" y="250"/>
                      </a:lnTo>
                      <a:lnTo>
                        <a:pt x="134" y="249"/>
                      </a:lnTo>
                      <a:lnTo>
                        <a:pt x="133" y="248"/>
                      </a:lnTo>
                      <a:lnTo>
                        <a:pt x="131" y="247"/>
                      </a:lnTo>
                      <a:lnTo>
                        <a:pt x="131" y="247"/>
                      </a:lnTo>
                      <a:lnTo>
                        <a:pt x="126" y="239"/>
                      </a:lnTo>
                      <a:lnTo>
                        <a:pt x="124" y="236"/>
                      </a:lnTo>
                      <a:lnTo>
                        <a:pt x="123" y="232"/>
                      </a:lnTo>
                      <a:lnTo>
                        <a:pt x="123" y="232"/>
                      </a:lnTo>
                      <a:lnTo>
                        <a:pt x="123" y="229"/>
                      </a:lnTo>
                      <a:lnTo>
                        <a:pt x="121" y="227"/>
                      </a:lnTo>
                      <a:lnTo>
                        <a:pt x="119" y="227"/>
                      </a:lnTo>
                      <a:lnTo>
                        <a:pt x="114" y="225"/>
                      </a:lnTo>
                      <a:lnTo>
                        <a:pt x="114" y="225"/>
                      </a:lnTo>
                      <a:lnTo>
                        <a:pt x="110" y="227"/>
                      </a:lnTo>
                      <a:lnTo>
                        <a:pt x="108" y="229"/>
                      </a:lnTo>
                      <a:lnTo>
                        <a:pt x="106" y="230"/>
                      </a:lnTo>
                      <a:lnTo>
                        <a:pt x="105" y="230"/>
                      </a:lnTo>
                      <a:lnTo>
                        <a:pt x="105" y="229"/>
                      </a:lnTo>
                      <a:lnTo>
                        <a:pt x="105" y="229"/>
                      </a:lnTo>
                      <a:lnTo>
                        <a:pt x="105" y="225"/>
                      </a:lnTo>
                      <a:lnTo>
                        <a:pt x="104" y="224"/>
                      </a:lnTo>
                      <a:lnTo>
                        <a:pt x="102" y="223"/>
                      </a:lnTo>
                      <a:lnTo>
                        <a:pt x="96" y="222"/>
                      </a:lnTo>
                      <a:lnTo>
                        <a:pt x="96" y="222"/>
                      </a:lnTo>
                      <a:lnTo>
                        <a:pt x="81" y="219"/>
                      </a:lnTo>
                      <a:lnTo>
                        <a:pt x="75" y="219"/>
                      </a:lnTo>
                      <a:lnTo>
                        <a:pt x="71" y="219"/>
                      </a:lnTo>
                      <a:lnTo>
                        <a:pt x="69" y="221"/>
                      </a:lnTo>
                      <a:lnTo>
                        <a:pt x="69" y="221"/>
                      </a:lnTo>
                      <a:lnTo>
                        <a:pt x="67" y="223"/>
                      </a:lnTo>
                      <a:lnTo>
                        <a:pt x="64" y="224"/>
                      </a:lnTo>
                      <a:lnTo>
                        <a:pt x="62" y="225"/>
                      </a:lnTo>
                      <a:lnTo>
                        <a:pt x="60" y="229"/>
                      </a:lnTo>
                      <a:lnTo>
                        <a:pt x="60" y="229"/>
                      </a:lnTo>
                      <a:lnTo>
                        <a:pt x="55" y="234"/>
                      </a:lnTo>
                      <a:lnTo>
                        <a:pt x="49" y="241"/>
                      </a:lnTo>
                      <a:lnTo>
                        <a:pt x="41" y="246"/>
                      </a:lnTo>
                      <a:lnTo>
                        <a:pt x="37" y="247"/>
                      </a:lnTo>
                      <a:lnTo>
                        <a:pt x="34" y="248"/>
                      </a:lnTo>
                      <a:lnTo>
                        <a:pt x="34" y="248"/>
                      </a:lnTo>
                      <a:lnTo>
                        <a:pt x="28" y="247"/>
                      </a:lnTo>
                      <a:lnTo>
                        <a:pt x="25" y="246"/>
                      </a:lnTo>
                      <a:lnTo>
                        <a:pt x="22" y="244"/>
                      </a:lnTo>
                      <a:lnTo>
                        <a:pt x="20" y="242"/>
                      </a:lnTo>
                      <a:lnTo>
                        <a:pt x="20" y="242"/>
                      </a:lnTo>
                      <a:lnTo>
                        <a:pt x="19" y="238"/>
                      </a:lnTo>
                      <a:lnTo>
                        <a:pt x="17" y="237"/>
                      </a:lnTo>
                      <a:lnTo>
                        <a:pt x="13" y="236"/>
                      </a:lnTo>
                      <a:lnTo>
                        <a:pt x="9" y="236"/>
                      </a:lnTo>
                      <a:lnTo>
                        <a:pt x="9" y="236"/>
                      </a:lnTo>
                      <a:lnTo>
                        <a:pt x="4" y="236"/>
                      </a:lnTo>
                      <a:lnTo>
                        <a:pt x="2" y="235"/>
                      </a:lnTo>
                      <a:lnTo>
                        <a:pt x="0" y="234"/>
                      </a:lnTo>
                      <a:lnTo>
                        <a:pt x="0" y="232"/>
                      </a:lnTo>
                      <a:lnTo>
                        <a:pt x="0" y="232"/>
                      </a:lnTo>
                      <a:lnTo>
                        <a:pt x="2" y="230"/>
                      </a:lnTo>
                      <a:lnTo>
                        <a:pt x="3" y="229"/>
                      </a:lnTo>
                      <a:lnTo>
                        <a:pt x="5" y="230"/>
                      </a:lnTo>
                      <a:lnTo>
                        <a:pt x="6" y="231"/>
                      </a:lnTo>
                      <a:lnTo>
                        <a:pt x="6" y="231"/>
                      </a:lnTo>
                      <a:lnTo>
                        <a:pt x="8" y="233"/>
                      </a:lnTo>
                      <a:lnTo>
                        <a:pt x="12" y="234"/>
                      </a:lnTo>
                      <a:lnTo>
                        <a:pt x="16" y="235"/>
                      </a:lnTo>
                      <a:lnTo>
                        <a:pt x="17" y="234"/>
                      </a:lnTo>
                      <a:lnTo>
                        <a:pt x="18" y="233"/>
                      </a:lnTo>
                      <a:lnTo>
                        <a:pt x="18" y="233"/>
                      </a:lnTo>
                      <a:lnTo>
                        <a:pt x="19" y="231"/>
                      </a:lnTo>
                      <a:lnTo>
                        <a:pt x="21" y="231"/>
                      </a:lnTo>
                      <a:lnTo>
                        <a:pt x="25" y="230"/>
                      </a:lnTo>
                      <a:lnTo>
                        <a:pt x="38" y="230"/>
                      </a:lnTo>
                      <a:lnTo>
                        <a:pt x="38" y="230"/>
                      </a:lnTo>
                      <a:lnTo>
                        <a:pt x="49" y="230"/>
                      </a:lnTo>
                      <a:lnTo>
                        <a:pt x="52" y="229"/>
                      </a:lnTo>
                      <a:lnTo>
                        <a:pt x="54" y="227"/>
                      </a:lnTo>
                      <a:lnTo>
                        <a:pt x="54" y="227"/>
                      </a:lnTo>
                      <a:lnTo>
                        <a:pt x="56" y="225"/>
                      </a:lnTo>
                      <a:lnTo>
                        <a:pt x="59" y="224"/>
                      </a:lnTo>
                      <a:lnTo>
                        <a:pt x="60" y="223"/>
                      </a:lnTo>
                      <a:lnTo>
                        <a:pt x="60" y="221"/>
                      </a:lnTo>
                      <a:lnTo>
                        <a:pt x="60" y="221"/>
                      </a:lnTo>
                      <a:lnTo>
                        <a:pt x="60" y="214"/>
                      </a:lnTo>
                      <a:lnTo>
                        <a:pt x="60" y="211"/>
                      </a:lnTo>
                      <a:lnTo>
                        <a:pt x="62" y="209"/>
                      </a:lnTo>
                      <a:lnTo>
                        <a:pt x="62" y="209"/>
                      </a:lnTo>
                      <a:lnTo>
                        <a:pt x="65" y="208"/>
                      </a:lnTo>
                      <a:lnTo>
                        <a:pt x="66" y="208"/>
                      </a:lnTo>
                      <a:lnTo>
                        <a:pt x="66" y="207"/>
                      </a:lnTo>
                      <a:lnTo>
                        <a:pt x="66" y="207"/>
                      </a:lnTo>
                      <a:lnTo>
                        <a:pt x="67" y="204"/>
                      </a:lnTo>
                      <a:lnTo>
                        <a:pt x="68" y="203"/>
                      </a:lnTo>
                      <a:lnTo>
                        <a:pt x="70" y="203"/>
                      </a:lnTo>
                      <a:lnTo>
                        <a:pt x="70" y="203"/>
                      </a:lnTo>
                      <a:lnTo>
                        <a:pt x="82" y="202"/>
                      </a:lnTo>
                      <a:lnTo>
                        <a:pt x="89" y="202"/>
                      </a:lnTo>
                      <a:lnTo>
                        <a:pt x="91" y="202"/>
                      </a:lnTo>
                      <a:lnTo>
                        <a:pt x="91" y="201"/>
                      </a:lnTo>
                      <a:lnTo>
                        <a:pt x="91" y="201"/>
                      </a:lnTo>
                      <a:lnTo>
                        <a:pt x="92" y="200"/>
                      </a:lnTo>
                      <a:lnTo>
                        <a:pt x="94" y="200"/>
                      </a:lnTo>
                      <a:lnTo>
                        <a:pt x="96" y="199"/>
                      </a:lnTo>
                      <a:lnTo>
                        <a:pt x="98" y="198"/>
                      </a:lnTo>
                      <a:lnTo>
                        <a:pt x="98" y="198"/>
                      </a:lnTo>
                      <a:lnTo>
                        <a:pt x="102" y="196"/>
                      </a:lnTo>
                      <a:lnTo>
                        <a:pt x="106" y="195"/>
                      </a:lnTo>
                      <a:lnTo>
                        <a:pt x="110" y="195"/>
                      </a:lnTo>
                      <a:lnTo>
                        <a:pt x="112" y="195"/>
                      </a:lnTo>
                      <a:lnTo>
                        <a:pt x="112" y="194"/>
                      </a:lnTo>
                      <a:lnTo>
                        <a:pt x="112" y="194"/>
                      </a:lnTo>
                      <a:lnTo>
                        <a:pt x="114" y="191"/>
                      </a:lnTo>
                      <a:lnTo>
                        <a:pt x="117" y="189"/>
                      </a:lnTo>
                      <a:lnTo>
                        <a:pt x="119" y="188"/>
                      </a:lnTo>
                      <a:lnTo>
                        <a:pt x="120" y="187"/>
                      </a:lnTo>
                      <a:lnTo>
                        <a:pt x="120" y="187"/>
                      </a:lnTo>
                      <a:lnTo>
                        <a:pt x="119" y="185"/>
                      </a:lnTo>
                      <a:lnTo>
                        <a:pt x="117" y="185"/>
                      </a:lnTo>
                      <a:lnTo>
                        <a:pt x="116" y="184"/>
                      </a:lnTo>
                      <a:lnTo>
                        <a:pt x="117" y="181"/>
                      </a:lnTo>
                      <a:lnTo>
                        <a:pt x="117" y="181"/>
                      </a:lnTo>
                      <a:lnTo>
                        <a:pt x="118" y="179"/>
                      </a:lnTo>
                      <a:lnTo>
                        <a:pt x="119" y="176"/>
                      </a:lnTo>
                      <a:lnTo>
                        <a:pt x="119" y="174"/>
                      </a:lnTo>
                      <a:lnTo>
                        <a:pt x="118" y="173"/>
                      </a:lnTo>
                      <a:lnTo>
                        <a:pt x="118" y="173"/>
                      </a:lnTo>
                      <a:lnTo>
                        <a:pt x="111" y="172"/>
                      </a:lnTo>
                      <a:lnTo>
                        <a:pt x="108" y="170"/>
                      </a:lnTo>
                      <a:lnTo>
                        <a:pt x="106" y="168"/>
                      </a:lnTo>
                      <a:lnTo>
                        <a:pt x="106" y="168"/>
                      </a:lnTo>
                      <a:lnTo>
                        <a:pt x="105" y="167"/>
                      </a:lnTo>
                      <a:lnTo>
                        <a:pt x="103" y="168"/>
                      </a:lnTo>
                      <a:lnTo>
                        <a:pt x="96" y="170"/>
                      </a:lnTo>
                      <a:lnTo>
                        <a:pt x="96" y="170"/>
                      </a:lnTo>
                      <a:lnTo>
                        <a:pt x="86" y="171"/>
                      </a:lnTo>
                      <a:lnTo>
                        <a:pt x="83" y="170"/>
                      </a:lnTo>
                      <a:lnTo>
                        <a:pt x="81" y="168"/>
                      </a:lnTo>
                      <a:lnTo>
                        <a:pt x="81" y="168"/>
                      </a:lnTo>
                      <a:lnTo>
                        <a:pt x="80" y="166"/>
                      </a:lnTo>
                      <a:lnTo>
                        <a:pt x="78" y="166"/>
                      </a:lnTo>
                      <a:lnTo>
                        <a:pt x="73" y="164"/>
                      </a:lnTo>
                      <a:lnTo>
                        <a:pt x="73" y="164"/>
                      </a:lnTo>
                      <a:lnTo>
                        <a:pt x="69" y="163"/>
                      </a:lnTo>
                      <a:lnTo>
                        <a:pt x="67" y="161"/>
                      </a:lnTo>
                      <a:lnTo>
                        <a:pt x="66" y="159"/>
                      </a:lnTo>
                      <a:lnTo>
                        <a:pt x="68" y="156"/>
                      </a:lnTo>
                      <a:lnTo>
                        <a:pt x="68" y="156"/>
                      </a:lnTo>
                      <a:lnTo>
                        <a:pt x="70" y="153"/>
                      </a:lnTo>
                      <a:lnTo>
                        <a:pt x="75" y="151"/>
                      </a:lnTo>
                      <a:lnTo>
                        <a:pt x="77" y="149"/>
                      </a:lnTo>
                      <a:lnTo>
                        <a:pt x="78" y="148"/>
                      </a:lnTo>
                      <a:lnTo>
                        <a:pt x="78" y="145"/>
                      </a:lnTo>
                      <a:lnTo>
                        <a:pt x="78" y="145"/>
                      </a:lnTo>
                      <a:lnTo>
                        <a:pt x="79" y="143"/>
                      </a:lnTo>
                      <a:lnTo>
                        <a:pt x="80" y="142"/>
                      </a:lnTo>
                      <a:lnTo>
                        <a:pt x="83" y="137"/>
                      </a:lnTo>
                      <a:lnTo>
                        <a:pt x="86" y="133"/>
                      </a:lnTo>
                      <a:lnTo>
                        <a:pt x="88" y="131"/>
                      </a:lnTo>
                      <a:lnTo>
                        <a:pt x="88" y="128"/>
                      </a:lnTo>
                      <a:lnTo>
                        <a:pt x="88" y="128"/>
                      </a:lnTo>
                      <a:lnTo>
                        <a:pt x="90" y="121"/>
                      </a:lnTo>
                      <a:lnTo>
                        <a:pt x="92" y="117"/>
                      </a:lnTo>
                      <a:lnTo>
                        <a:pt x="94" y="113"/>
                      </a:lnTo>
                      <a:lnTo>
                        <a:pt x="95" y="107"/>
                      </a:lnTo>
                      <a:lnTo>
                        <a:pt x="95" y="107"/>
                      </a:lnTo>
                      <a:lnTo>
                        <a:pt x="96" y="102"/>
                      </a:lnTo>
                      <a:lnTo>
                        <a:pt x="98" y="98"/>
                      </a:lnTo>
                      <a:lnTo>
                        <a:pt x="102" y="93"/>
                      </a:lnTo>
                      <a:lnTo>
                        <a:pt x="103" y="89"/>
                      </a:lnTo>
                      <a:lnTo>
                        <a:pt x="103" y="89"/>
                      </a:lnTo>
                      <a:lnTo>
                        <a:pt x="103" y="86"/>
                      </a:lnTo>
                      <a:lnTo>
                        <a:pt x="105" y="86"/>
                      </a:lnTo>
                      <a:lnTo>
                        <a:pt x="106" y="85"/>
                      </a:lnTo>
                      <a:lnTo>
                        <a:pt x="107" y="80"/>
                      </a:lnTo>
                      <a:lnTo>
                        <a:pt x="107" y="80"/>
                      </a:lnTo>
                      <a:lnTo>
                        <a:pt x="107" y="76"/>
                      </a:lnTo>
                      <a:lnTo>
                        <a:pt x="108" y="74"/>
                      </a:lnTo>
                      <a:lnTo>
                        <a:pt x="109" y="72"/>
                      </a:lnTo>
                      <a:lnTo>
                        <a:pt x="110" y="68"/>
                      </a:lnTo>
                      <a:lnTo>
                        <a:pt x="110" y="68"/>
                      </a:lnTo>
                      <a:lnTo>
                        <a:pt x="111" y="65"/>
                      </a:lnTo>
                      <a:lnTo>
                        <a:pt x="113" y="63"/>
                      </a:lnTo>
                      <a:lnTo>
                        <a:pt x="116" y="61"/>
                      </a:lnTo>
                      <a:lnTo>
                        <a:pt x="119" y="60"/>
                      </a:lnTo>
                      <a:lnTo>
                        <a:pt x="123" y="59"/>
                      </a:lnTo>
                      <a:lnTo>
                        <a:pt x="125" y="59"/>
                      </a:lnTo>
                      <a:lnTo>
                        <a:pt x="128" y="61"/>
                      </a:lnTo>
                      <a:lnTo>
                        <a:pt x="129" y="63"/>
                      </a:lnTo>
                      <a:lnTo>
                        <a:pt x="129" y="63"/>
                      </a:lnTo>
                      <a:lnTo>
                        <a:pt x="131" y="68"/>
                      </a:lnTo>
                      <a:lnTo>
                        <a:pt x="131" y="73"/>
                      </a:lnTo>
                      <a:lnTo>
                        <a:pt x="131" y="76"/>
                      </a:lnTo>
                      <a:lnTo>
                        <a:pt x="131" y="76"/>
                      </a:lnTo>
                      <a:lnTo>
                        <a:pt x="132" y="77"/>
                      </a:lnTo>
                      <a:lnTo>
                        <a:pt x="132" y="77"/>
                      </a:lnTo>
                      <a:lnTo>
                        <a:pt x="134" y="77"/>
                      </a:lnTo>
                      <a:lnTo>
                        <a:pt x="134" y="79"/>
                      </a:lnTo>
                      <a:lnTo>
                        <a:pt x="134" y="81"/>
                      </a:lnTo>
                      <a:lnTo>
                        <a:pt x="131" y="82"/>
                      </a:lnTo>
                      <a:lnTo>
                        <a:pt x="131" y="82"/>
                      </a:lnTo>
                      <a:lnTo>
                        <a:pt x="127" y="84"/>
                      </a:lnTo>
                      <a:lnTo>
                        <a:pt x="126" y="84"/>
                      </a:lnTo>
                      <a:lnTo>
                        <a:pt x="124" y="86"/>
                      </a:lnTo>
                      <a:lnTo>
                        <a:pt x="124" y="90"/>
                      </a:lnTo>
                      <a:lnTo>
                        <a:pt x="124" y="90"/>
                      </a:lnTo>
                      <a:lnTo>
                        <a:pt x="123" y="99"/>
                      </a:lnTo>
                      <a:lnTo>
                        <a:pt x="123" y="102"/>
                      </a:lnTo>
                      <a:lnTo>
                        <a:pt x="121" y="103"/>
                      </a:lnTo>
                      <a:lnTo>
                        <a:pt x="121" y="103"/>
                      </a:lnTo>
                      <a:lnTo>
                        <a:pt x="121" y="104"/>
                      </a:lnTo>
                      <a:lnTo>
                        <a:pt x="120" y="105"/>
                      </a:lnTo>
                      <a:lnTo>
                        <a:pt x="119" y="112"/>
                      </a:lnTo>
                      <a:lnTo>
                        <a:pt x="120" y="116"/>
                      </a:lnTo>
                      <a:lnTo>
                        <a:pt x="121" y="118"/>
                      </a:lnTo>
                      <a:lnTo>
                        <a:pt x="123" y="118"/>
                      </a:lnTo>
                      <a:lnTo>
                        <a:pt x="123" y="118"/>
                      </a:lnTo>
                      <a:lnTo>
                        <a:pt x="128" y="116"/>
                      </a:lnTo>
                      <a:lnTo>
                        <a:pt x="136" y="113"/>
                      </a:lnTo>
                      <a:lnTo>
                        <a:pt x="145" y="108"/>
                      </a:lnTo>
                      <a:lnTo>
                        <a:pt x="151" y="106"/>
                      </a:lnTo>
                      <a:lnTo>
                        <a:pt x="151" y="106"/>
                      </a:lnTo>
                      <a:lnTo>
                        <a:pt x="157" y="104"/>
                      </a:lnTo>
                      <a:lnTo>
                        <a:pt x="165" y="99"/>
                      </a:lnTo>
                      <a:lnTo>
                        <a:pt x="170" y="93"/>
                      </a:lnTo>
                      <a:lnTo>
                        <a:pt x="173" y="91"/>
                      </a:lnTo>
                      <a:lnTo>
                        <a:pt x="173" y="89"/>
                      </a:lnTo>
                      <a:lnTo>
                        <a:pt x="173" y="89"/>
                      </a:lnTo>
                      <a:lnTo>
                        <a:pt x="174" y="77"/>
                      </a:lnTo>
                      <a:lnTo>
                        <a:pt x="173" y="71"/>
                      </a:lnTo>
                      <a:lnTo>
                        <a:pt x="171" y="67"/>
                      </a:lnTo>
                      <a:lnTo>
                        <a:pt x="170" y="66"/>
                      </a:lnTo>
                      <a:lnTo>
                        <a:pt x="170" y="66"/>
                      </a:lnTo>
                      <a:lnTo>
                        <a:pt x="167" y="61"/>
                      </a:lnTo>
                      <a:lnTo>
                        <a:pt x="164" y="56"/>
                      </a:lnTo>
                      <a:lnTo>
                        <a:pt x="161" y="49"/>
                      </a:lnTo>
                      <a:lnTo>
                        <a:pt x="160" y="43"/>
                      </a:lnTo>
                      <a:lnTo>
                        <a:pt x="160" y="43"/>
                      </a:lnTo>
                      <a:lnTo>
                        <a:pt x="161" y="38"/>
                      </a:lnTo>
                      <a:lnTo>
                        <a:pt x="164" y="34"/>
                      </a:lnTo>
                      <a:lnTo>
                        <a:pt x="173" y="22"/>
                      </a:lnTo>
                      <a:lnTo>
                        <a:pt x="182" y="10"/>
                      </a:lnTo>
                      <a:lnTo>
                        <a:pt x="188" y="7"/>
                      </a:lnTo>
                      <a:lnTo>
                        <a:pt x="191" y="5"/>
                      </a:lnTo>
                      <a:lnTo>
                        <a:pt x="191" y="5"/>
                      </a:lnTo>
                      <a:lnTo>
                        <a:pt x="197" y="5"/>
                      </a:lnTo>
                      <a:lnTo>
                        <a:pt x="203" y="5"/>
                      </a:lnTo>
                      <a:lnTo>
                        <a:pt x="208" y="5"/>
                      </a:lnTo>
                      <a:lnTo>
                        <a:pt x="209" y="5"/>
                      </a:lnTo>
                      <a:lnTo>
                        <a:pt x="210" y="4"/>
                      </a:lnTo>
                      <a:lnTo>
                        <a:pt x="210" y="4"/>
                      </a:lnTo>
                      <a:lnTo>
                        <a:pt x="212" y="1"/>
                      </a:lnTo>
                      <a:lnTo>
                        <a:pt x="217" y="0"/>
                      </a:lnTo>
                      <a:lnTo>
                        <a:pt x="220" y="0"/>
                      </a:lnTo>
                      <a:lnTo>
                        <a:pt x="222" y="0"/>
                      </a:lnTo>
                      <a:lnTo>
                        <a:pt x="223" y="1"/>
                      </a:lnTo>
                      <a:lnTo>
                        <a:pt x="223" y="1"/>
                      </a:lnTo>
                      <a:lnTo>
                        <a:pt x="223" y="3"/>
                      </a:lnTo>
                      <a:lnTo>
                        <a:pt x="225" y="4"/>
                      </a:lnTo>
                      <a:lnTo>
                        <a:pt x="235" y="4"/>
                      </a:lnTo>
                      <a:lnTo>
                        <a:pt x="235" y="4"/>
                      </a:lnTo>
                      <a:lnTo>
                        <a:pt x="252" y="4"/>
                      </a:lnTo>
                      <a:lnTo>
                        <a:pt x="259" y="5"/>
                      </a:lnTo>
                      <a:lnTo>
                        <a:pt x="262" y="7"/>
                      </a:lnTo>
                      <a:lnTo>
                        <a:pt x="264" y="9"/>
                      </a:lnTo>
                      <a:lnTo>
                        <a:pt x="264" y="9"/>
                      </a:lnTo>
                      <a:lnTo>
                        <a:pt x="268" y="14"/>
                      </a:lnTo>
                      <a:lnTo>
                        <a:pt x="271" y="18"/>
                      </a:lnTo>
                      <a:lnTo>
                        <a:pt x="275" y="20"/>
                      </a:lnTo>
                      <a:lnTo>
                        <a:pt x="276" y="21"/>
                      </a:lnTo>
                      <a:lnTo>
                        <a:pt x="278" y="21"/>
                      </a:lnTo>
                      <a:lnTo>
                        <a:pt x="278" y="21"/>
                      </a:lnTo>
                      <a:lnTo>
                        <a:pt x="282" y="21"/>
                      </a:lnTo>
                      <a:lnTo>
                        <a:pt x="284" y="22"/>
                      </a:lnTo>
                      <a:lnTo>
                        <a:pt x="284" y="24"/>
                      </a:lnTo>
                      <a:lnTo>
                        <a:pt x="284" y="29"/>
                      </a:lnTo>
                      <a:lnTo>
                        <a:pt x="284" y="29"/>
                      </a:lnTo>
                      <a:lnTo>
                        <a:pt x="284" y="37"/>
                      </a:lnTo>
                      <a:lnTo>
                        <a:pt x="284" y="41"/>
                      </a:lnTo>
                      <a:lnTo>
                        <a:pt x="282" y="44"/>
                      </a:lnTo>
                      <a:lnTo>
                        <a:pt x="282" y="44"/>
                      </a:lnTo>
                      <a:lnTo>
                        <a:pt x="279" y="48"/>
                      </a:lnTo>
                      <a:lnTo>
                        <a:pt x="279" y="50"/>
                      </a:lnTo>
                      <a:lnTo>
                        <a:pt x="278" y="53"/>
                      </a:lnTo>
                      <a:lnTo>
                        <a:pt x="278" y="53"/>
                      </a:lnTo>
                      <a:lnTo>
                        <a:pt x="278" y="57"/>
                      </a:lnTo>
                      <a:lnTo>
                        <a:pt x="276" y="59"/>
                      </a:lnTo>
                      <a:lnTo>
                        <a:pt x="275" y="61"/>
                      </a:lnTo>
                      <a:lnTo>
                        <a:pt x="274" y="63"/>
                      </a:lnTo>
                      <a:lnTo>
                        <a:pt x="274" y="63"/>
                      </a:lnTo>
                      <a:lnTo>
                        <a:pt x="274" y="71"/>
                      </a:lnTo>
                      <a:lnTo>
                        <a:pt x="272" y="75"/>
                      </a:lnTo>
                      <a:lnTo>
                        <a:pt x="270" y="77"/>
                      </a:lnTo>
                      <a:lnTo>
                        <a:pt x="270" y="77"/>
                      </a:lnTo>
                      <a:lnTo>
                        <a:pt x="269" y="78"/>
                      </a:lnTo>
                      <a:lnTo>
                        <a:pt x="268" y="80"/>
                      </a:lnTo>
                      <a:lnTo>
                        <a:pt x="267" y="84"/>
                      </a:lnTo>
                      <a:lnTo>
                        <a:pt x="267" y="84"/>
                      </a:lnTo>
                      <a:lnTo>
                        <a:pt x="266" y="86"/>
                      </a:lnTo>
                      <a:lnTo>
                        <a:pt x="264" y="88"/>
                      </a:lnTo>
                      <a:lnTo>
                        <a:pt x="261" y="89"/>
                      </a:lnTo>
                      <a:lnTo>
                        <a:pt x="257" y="89"/>
                      </a:lnTo>
                      <a:lnTo>
                        <a:pt x="257" y="89"/>
                      </a:lnTo>
                      <a:lnTo>
                        <a:pt x="254" y="90"/>
                      </a:lnTo>
                      <a:lnTo>
                        <a:pt x="249" y="92"/>
                      </a:lnTo>
                      <a:lnTo>
                        <a:pt x="246" y="95"/>
                      </a:lnTo>
                      <a:lnTo>
                        <a:pt x="245" y="98"/>
                      </a:lnTo>
                      <a:lnTo>
                        <a:pt x="243" y="99"/>
                      </a:lnTo>
                      <a:lnTo>
                        <a:pt x="243" y="99"/>
                      </a:lnTo>
                      <a:lnTo>
                        <a:pt x="243" y="103"/>
                      </a:lnTo>
                      <a:lnTo>
                        <a:pt x="243" y="108"/>
                      </a:lnTo>
                      <a:lnTo>
                        <a:pt x="245" y="114"/>
                      </a:lnTo>
                      <a:lnTo>
                        <a:pt x="247" y="116"/>
                      </a:lnTo>
                      <a:lnTo>
                        <a:pt x="249" y="118"/>
                      </a:lnTo>
                      <a:lnTo>
                        <a:pt x="249" y="118"/>
                      </a:lnTo>
                      <a:lnTo>
                        <a:pt x="254" y="121"/>
                      </a:lnTo>
                      <a:lnTo>
                        <a:pt x="259" y="125"/>
                      </a:lnTo>
                      <a:lnTo>
                        <a:pt x="262" y="131"/>
                      </a:lnTo>
                      <a:lnTo>
                        <a:pt x="262" y="133"/>
                      </a:lnTo>
                      <a:lnTo>
                        <a:pt x="262" y="135"/>
                      </a:lnTo>
                      <a:lnTo>
                        <a:pt x="262" y="135"/>
                      </a:lnTo>
                      <a:lnTo>
                        <a:pt x="260" y="139"/>
                      </a:lnTo>
                      <a:lnTo>
                        <a:pt x="259" y="143"/>
                      </a:lnTo>
                      <a:lnTo>
                        <a:pt x="255" y="146"/>
                      </a:lnTo>
                      <a:lnTo>
                        <a:pt x="251" y="148"/>
                      </a:lnTo>
                      <a:lnTo>
                        <a:pt x="251" y="148"/>
                      </a:lnTo>
                      <a:lnTo>
                        <a:pt x="249" y="149"/>
                      </a:lnTo>
                      <a:lnTo>
                        <a:pt x="247" y="150"/>
                      </a:lnTo>
                      <a:lnTo>
                        <a:pt x="245" y="155"/>
                      </a:lnTo>
                      <a:lnTo>
                        <a:pt x="245" y="159"/>
                      </a:lnTo>
                      <a:lnTo>
                        <a:pt x="245" y="165"/>
                      </a:lnTo>
                      <a:lnTo>
                        <a:pt x="245" y="165"/>
                      </a:lnTo>
                      <a:lnTo>
                        <a:pt x="243" y="171"/>
                      </a:lnTo>
                      <a:lnTo>
                        <a:pt x="242" y="175"/>
                      </a:lnTo>
                      <a:lnTo>
                        <a:pt x="240" y="176"/>
                      </a:lnTo>
                      <a:lnTo>
                        <a:pt x="238" y="178"/>
                      </a:lnTo>
                      <a:lnTo>
                        <a:pt x="232" y="180"/>
                      </a:lnTo>
                      <a:lnTo>
                        <a:pt x="232" y="180"/>
                      </a:lnTo>
                      <a:lnTo>
                        <a:pt x="213" y="184"/>
                      </a:lnTo>
                      <a:lnTo>
                        <a:pt x="205" y="186"/>
                      </a:lnTo>
                      <a:lnTo>
                        <a:pt x="196" y="188"/>
                      </a:lnTo>
                      <a:lnTo>
                        <a:pt x="196" y="188"/>
                      </a:lnTo>
                      <a:lnTo>
                        <a:pt x="194" y="189"/>
                      </a:lnTo>
                      <a:lnTo>
                        <a:pt x="191" y="192"/>
                      </a:lnTo>
                      <a:lnTo>
                        <a:pt x="190" y="194"/>
                      </a:lnTo>
                      <a:lnTo>
                        <a:pt x="189" y="199"/>
                      </a:lnTo>
                      <a:lnTo>
                        <a:pt x="189" y="202"/>
                      </a:lnTo>
                      <a:lnTo>
                        <a:pt x="189" y="205"/>
                      </a:lnTo>
                      <a:lnTo>
                        <a:pt x="191" y="209"/>
                      </a:lnTo>
                      <a:lnTo>
                        <a:pt x="192" y="213"/>
                      </a:lnTo>
                      <a:lnTo>
                        <a:pt x="192" y="213"/>
                      </a:lnTo>
                      <a:lnTo>
                        <a:pt x="196" y="221"/>
                      </a:lnTo>
                      <a:lnTo>
                        <a:pt x="200" y="231"/>
                      </a:lnTo>
                      <a:lnTo>
                        <a:pt x="202" y="235"/>
                      </a:lnTo>
                      <a:lnTo>
                        <a:pt x="202" y="239"/>
                      </a:lnTo>
                      <a:lnTo>
                        <a:pt x="200" y="243"/>
                      </a:lnTo>
                      <a:lnTo>
                        <a:pt x="198" y="247"/>
                      </a:lnTo>
                      <a:lnTo>
                        <a:pt x="198" y="247"/>
                      </a:lnTo>
                      <a:lnTo>
                        <a:pt x="193" y="252"/>
                      </a:lnTo>
                      <a:lnTo>
                        <a:pt x="191" y="259"/>
                      </a:lnTo>
                      <a:lnTo>
                        <a:pt x="190" y="263"/>
                      </a:lnTo>
                      <a:lnTo>
                        <a:pt x="190" y="264"/>
                      </a:lnTo>
                      <a:lnTo>
                        <a:pt x="191" y="266"/>
                      </a:lnTo>
                      <a:lnTo>
                        <a:pt x="191" y="266"/>
                      </a:lnTo>
                      <a:lnTo>
                        <a:pt x="192" y="268"/>
                      </a:lnTo>
                      <a:lnTo>
                        <a:pt x="192" y="271"/>
                      </a:lnTo>
                      <a:lnTo>
                        <a:pt x="190" y="273"/>
                      </a:lnTo>
                      <a:lnTo>
                        <a:pt x="185" y="275"/>
                      </a:lnTo>
                      <a:lnTo>
                        <a:pt x="185" y="275"/>
                      </a:lnTo>
                      <a:lnTo>
                        <a:pt x="182" y="276"/>
                      </a:lnTo>
                      <a:lnTo>
                        <a:pt x="180" y="280"/>
                      </a:lnTo>
                      <a:lnTo>
                        <a:pt x="179" y="285"/>
                      </a:lnTo>
                      <a:lnTo>
                        <a:pt x="179" y="291"/>
                      </a:lnTo>
                      <a:lnTo>
                        <a:pt x="179" y="291"/>
                      </a:lnTo>
                      <a:lnTo>
                        <a:pt x="180" y="298"/>
                      </a:lnTo>
                      <a:lnTo>
                        <a:pt x="181" y="301"/>
                      </a:lnTo>
                      <a:lnTo>
                        <a:pt x="182" y="304"/>
                      </a:lnTo>
                      <a:lnTo>
                        <a:pt x="183" y="307"/>
                      </a:lnTo>
                      <a:lnTo>
                        <a:pt x="183" y="307"/>
                      </a:lnTo>
                      <a:lnTo>
                        <a:pt x="182" y="310"/>
                      </a:lnTo>
                      <a:lnTo>
                        <a:pt x="179" y="311"/>
                      </a:lnTo>
                      <a:lnTo>
                        <a:pt x="171" y="313"/>
                      </a:lnTo>
                      <a:lnTo>
                        <a:pt x="171" y="313"/>
                      </a:lnTo>
                      <a:lnTo>
                        <a:pt x="168" y="313"/>
                      </a:lnTo>
                      <a:lnTo>
                        <a:pt x="165" y="311"/>
                      </a:lnTo>
                      <a:lnTo>
                        <a:pt x="163" y="309"/>
                      </a:lnTo>
                      <a:lnTo>
                        <a:pt x="163" y="309"/>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05" name="Freeform 139"/>
                <p:cNvSpPr/>
                <p:nvPr/>
              </p:nvSpPr>
              <p:spPr bwMode="auto">
                <a:xfrm>
                  <a:off x="4518" y="2277"/>
                  <a:ext cx="10" cy="18"/>
                </a:xfrm>
                <a:custGeom>
                  <a:avLst/>
                  <a:gdLst>
                    <a:gd name="T0" fmla="*/ 7 w 10"/>
                    <a:gd name="T1" fmla="*/ 1 h 18"/>
                    <a:gd name="T2" fmla="*/ 7 w 10"/>
                    <a:gd name="T3" fmla="*/ 1 h 18"/>
                    <a:gd name="T4" fmla="*/ 5 w 10"/>
                    <a:gd name="T5" fmla="*/ 0 h 18"/>
                    <a:gd name="T6" fmla="*/ 4 w 10"/>
                    <a:gd name="T7" fmla="*/ 1 h 18"/>
                    <a:gd name="T8" fmla="*/ 4 w 10"/>
                    <a:gd name="T9" fmla="*/ 3 h 18"/>
                    <a:gd name="T10" fmla="*/ 4 w 10"/>
                    <a:gd name="T11" fmla="*/ 3 h 18"/>
                    <a:gd name="T12" fmla="*/ 4 w 10"/>
                    <a:gd name="T13" fmla="*/ 10 h 18"/>
                    <a:gd name="T14" fmla="*/ 4 w 10"/>
                    <a:gd name="T15" fmla="*/ 13 h 18"/>
                    <a:gd name="T16" fmla="*/ 3 w 10"/>
                    <a:gd name="T17" fmla="*/ 14 h 18"/>
                    <a:gd name="T18" fmla="*/ 3 w 10"/>
                    <a:gd name="T19" fmla="*/ 14 h 18"/>
                    <a:gd name="T20" fmla="*/ 0 w 10"/>
                    <a:gd name="T21" fmla="*/ 15 h 18"/>
                    <a:gd name="T22" fmla="*/ 0 w 10"/>
                    <a:gd name="T23" fmla="*/ 16 h 18"/>
                    <a:gd name="T24" fmla="*/ 0 w 10"/>
                    <a:gd name="T25" fmla="*/ 17 h 18"/>
                    <a:gd name="T26" fmla="*/ 1 w 10"/>
                    <a:gd name="T27" fmla="*/ 18 h 18"/>
                    <a:gd name="T28" fmla="*/ 1 w 10"/>
                    <a:gd name="T29" fmla="*/ 18 h 18"/>
                    <a:gd name="T30" fmla="*/ 5 w 10"/>
                    <a:gd name="T31" fmla="*/ 18 h 18"/>
                    <a:gd name="T32" fmla="*/ 6 w 10"/>
                    <a:gd name="T33" fmla="*/ 17 h 18"/>
                    <a:gd name="T34" fmla="*/ 7 w 10"/>
                    <a:gd name="T35" fmla="*/ 14 h 18"/>
                    <a:gd name="T36" fmla="*/ 7 w 10"/>
                    <a:gd name="T37" fmla="*/ 14 h 18"/>
                    <a:gd name="T38" fmla="*/ 7 w 10"/>
                    <a:gd name="T39" fmla="*/ 12 h 18"/>
                    <a:gd name="T40" fmla="*/ 9 w 10"/>
                    <a:gd name="T41" fmla="*/ 12 h 18"/>
                    <a:gd name="T42" fmla="*/ 10 w 10"/>
                    <a:gd name="T43" fmla="*/ 11 h 18"/>
                    <a:gd name="T44" fmla="*/ 10 w 10"/>
                    <a:gd name="T45" fmla="*/ 10 h 18"/>
                    <a:gd name="T46" fmla="*/ 10 w 10"/>
                    <a:gd name="T47" fmla="*/ 10 h 18"/>
                    <a:gd name="T48" fmla="*/ 10 w 10"/>
                    <a:gd name="T49" fmla="*/ 8 h 18"/>
                    <a:gd name="T50" fmla="*/ 9 w 10"/>
                    <a:gd name="T51" fmla="*/ 7 h 18"/>
                    <a:gd name="T52" fmla="*/ 7 w 10"/>
                    <a:gd name="T53" fmla="*/ 6 h 18"/>
                    <a:gd name="T54" fmla="*/ 7 w 10"/>
                    <a:gd name="T55" fmla="*/ 4 h 18"/>
                    <a:gd name="T56" fmla="*/ 7 w 10"/>
                    <a:gd name="T57" fmla="*/ 4 h 18"/>
                    <a:gd name="T58" fmla="*/ 7 w 10"/>
                    <a:gd name="T59" fmla="*/ 1 h 18"/>
                    <a:gd name="T60" fmla="*/ 7 w 10"/>
                    <a:gd name="T6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8">
                      <a:moveTo>
                        <a:pt x="7" y="1"/>
                      </a:moveTo>
                      <a:lnTo>
                        <a:pt x="7" y="1"/>
                      </a:lnTo>
                      <a:lnTo>
                        <a:pt x="5" y="0"/>
                      </a:lnTo>
                      <a:lnTo>
                        <a:pt x="4" y="1"/>
                      </a:lnTo>
                      <a:lnTo>
                        <a:pt x="4" y="3"/>
                      </a:lnTo>
                      <a:lnTo>
                        <a:pt x="4" y="3"/>
                      </a:lnTo>
                      <a:lnTo>
                        <a:pt x="4" y="10"/>
                      </a:lnTo>
                      <a:lnTo>
                        <a:pt x="4" y="13"/>
                      </a:lnTo>
                      <a:lnTo>
                        <a:pt x="3" y="14"/>
                      </a:lnTo>
                      <a:lnTo>
                        <a:pt x="3" y="14"/>
                      </a:lnTo>
                      <a:lnTo>
                        <a:pt x="0" y="15"/>
                      </a:lnTo>
                      <a:lnTo>
                        <a:pt x="0" y="16"/>
                      </a:lnTo>
                      <a:lnTo>
                        <a:pt x="0" y="17"/>
                      </a:lnTo>
                      <a:lnTo>
                        <a:pt x="1" y="18"/>
                      </a:lnTo>
                      <a:lnTo>
                        <a:pt x="1" y="18"/>
                      </a:lnTo>
                      <a:lnTo>
                        <a:pt x="5" y="18"/>
                      </a:lnTo>
                      <a:lnTo>
                        <a:pt x="6" y="17"/>
                      </a:lnTo>
                      <a:lnTo>
                        <a:pt x="7" y="14"/>
                      </a:lnTo>
                      <a:lnTo>
                        <a:pt x="7" y="14"/>
                      </a:lnTo>
                      <a:lnTo>
                        <a:pt x="7" y="12"/>
                      </a:lnTo>
                      <a:lnTo>
                        <a:pt x="9" y="12"/>
                      </a:lnTo>
                      <a:lnTo>
                        <a:pt x="10" y="11"/>
                      </a:lnTo>
                      <a:lnTo>
                        <a:pt x="10" y="10"/>
                      </a:lnTo>
                      <a:lnTo>
                        <a:pt x="10" y="10"/>
                      </a:lnTo>
                      <a:lnTo>
                        <a:pt x="10" y="8"/>
                      </a:lnTo>
                      <a:lnTo>
                        <a:pt x="9" y="7"/>
                      </a:lnTo>
                      <a:lnTo>
                        <a:pt x="7" y="6"/>
                      </a:lnTo>
                      <a:lnTo>
                        <a:pt x="7" y="4"/>
                      </a:lnTo>
                      <a:lnTo>
                        <a:pt x="7" y="4"/>
                      </a:lnTo>
                      <a:lnTo>
                        <a:pt x="7" y="1"/>
                      </a:lnTo>
                      <a:lnTo>
                        <a:pt x="7"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06" name="Freeform 140"/>
                <p:cNvSpPr/>
                <p:nvPr/>
              </p:nvSpPr>
              <p:spPr bwMode="auto">
                <a:xfrm>
                  <a:off x="4511" y="2294"/>
                  <a:ext cx="7" cy="8"/>
                </a:xfrm>
                <a:custGeom>
                  <a:avLst/>
                  <a:gdLst>
                    <a:gd name="T0" fmla="*/ 3 w 7"/>
                    <a:gd name="T1" fmla="*/ 1 h 8"/>
                    <a:gd name="T2" fmla="*/ 3 w 7"/>
                    <a:gd name="T3" fmla="*/ 1 h 8"/>
                    <a:gd name="T4" fmla="*/ 3 w 7"/>
                    <a:gd name="T5" fmla="*/ 5 h 8"/>
                    <a:gd name="T6" fmla="*/ 4 w 7"/>
                    <a:gd name="T7" fmla="*/ 5 h 8"/>
                    <a:gd name="T8" fmla="*/ 5 w 7"/>
                    <a:gd name="T9" fmla="*/ 5 h 8"/>
                    <a:gd name="T10" fmla="*/ 5 w 7"/>
                    <a:gd name="T11" fmla="*/ 5 h 8"/>
                    <a:gd name="T12" fmla="*/ 6 w 7"/>
                    <a:gd name="T13" fmla="*/ 6 h 8"/>
                    <a:gd name="T14" fmla="*/ 7 w 7"/>
                    <a:gd name="T15" fmla="*/ 7 h 8"/>
                    <a:gd name="T16" fmla="*/ 7 w 7"/>
                    <a:gd name="T17" fmla="*/ 8 h 8"/>
                    <a:gd name="T18" fmla="*/ 5 w 7"/>
                    <a:gd name="T19" fmla="*/ 8 h 8"/>
                    <a:gd name="T20" fmla="*/ 5 w 7"/>
                    <a:gd name="T21" fmla="*/ 8 h 8"/>
                    <a:gd name="T22" fmla="*/ 4 w 7"/>
                    <a:gd name="T23" fmla="*/ 8 h 8"/>
                    <a:gd name="T24" fmla="*/ 3 w 7"/>
                    <a:gd name="T25" fmla="*/ 7 h 8"/>
                    <a:gd name="T26" fmla="*/ 3 w 7"/>
                    <a:gd name="T27" fmla="*/ 6 h 8"/>
                    <a:gd name="T28" fmla="*/ 1 w 7"/>
                    <a:gd name="T29" fmla="*/ 6 h 8"/>
                    <a:gd name="T30" fmla="*/ 1 w 7"/>
                    <a:gd name="T31" fmla="*/ 6 h 8"/>
                    <a:gd name="T32" fmla="*/ 0 w 7"/>
                    <a:gd name="T33" fmla="*/ 6 h 8"/>
                    <a:gd name="T34" fmla="*/ 0 w 7"/>
                    <a:gd name="T35" fmla="*/ 5 h 8"/>
                    <a:gd name="T36" fmla="*/ 0 w 7"/>
                    <a:gd name="T37" fmla="*/ 1 h 8"/>
                    <a:gd name="T38" fmla="*/ 0 w 7"/>
                    <a:gd name="T39" fmla="*/ 1 h 8"/>
                    <a:gd name="T40" fmla="*/ 1 w 7"/>
                    <a:gd name="T41" fmla="*/ 0 h 8"/>
                    <a:gd name="T42" fmla="*/ 2 w 7"/>
                    <a:gd name="T43" fmla="*/ 0 h 8"/>
                    <a:gd name="T44" fmla="*/ 3 w 7"/>
                    <a:gd name="T45" fmla="*/ 1 h 8"/>
                    <a:gd name="T46" fmla="*/ 3 w 7"/>
                    <a:gd name="T4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 h="8">
                      <a:moveTo>
                        <a:pt x="3" y="1"/>
                      </a:moveTo>
                      <a:lnTo>
                        <a:pt x="3" y="1"/>
                      </a:lnTo>
                      <a:lnTo>
                        <a:pt x="3" y="5"/>
                      </a:lnTo>
                      <a:lnTo>
                        <a:pt x="4" y="5"/>
                      </a:lnTo>
                      <a:lnTo>
                        <a:pt x="5" y="5"/>
                      </a:lnTo>
                      <a:lnTo>
                        <a:pt x="5" y="5"/>
                      </a:lnTo>
                      <a:lnTo>
                        <a:pt x="6" y="6"/>
                      </a:lnTo>
                      <a:lnTo>
                        <a:pt x="7" y="7"/>
                      </a:lnTo>
                      <a:lnTo>
                        <a:pt x="7" y="8"/>
                      </a:lnTo>
                      <a:lnTo>
                        <a:pt x="5" y="8"/>
                      </a:lnTo>
                      <a:lnTo>
                        <a:pt x="5" y="8"/>
                      </a:lnTo>
                      <a:lnTo>
                        <a:pt x="4" y="8"/>
                      </a:lnTo>
                      <a:lnTo>
                        <a:pt x="3" y="7"/>
                      </a:lnTo>
                      <a:lnTo>
                        <a:pt x="3" y="6"/>
                      </a:lnTo>
                      <a:lnTo>
                        <a:pt x="1" y="6"/>
                      </a:lnTo>
                      <a:lnTo>
                        <a:pt x="1" y="6"/>
                      </a:lnTo>
                      <a:lnTo>
                        <a:pt x="0" y="6"/>
                      </a:lnTo>
                      <a:lnTo>
                        <a:pt x="0" y="5"/>
                      </a:lnTo>
                      <a:lnTo>
                        <a:pt x="0" y="1"/>
                      </a:lnTo>
                      <a:lnTo>
                        <a:pt x="0" y="1"/>
                      </a:lnTo>
                      <a:lnTo>
                        <a:pt x="1" y="0"/>
                      </a:lnTo>
                      <a:lnTo>
                        <a:pt x="2" y="0"/>
                      </a:lnTo>
                      <a:lnTo>
                        <a:pt x="3" y="1"/>
                      </a:lnTo>
                      <a:lnTo>
                        <a:pt x="3"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07" name="Freeform 141"/>
                <p:cNvSpPr/>
                <p:nvPr/>
              </p:nvSpPr>
              <p:spPr bwMode="auto">
                <a:xfrm>
                  <a:off x="4457" y="2421"/>
                  <a:ext cx="60" cy="34"/>
                </a:xfrm>
                <a:custGeom>
                  <a:avLst/>
                  <a:gdLst>
                    <a:gd name="T0" fmla="*/ 8 w 60"/>
                    <a:gd name="T1" fmla="*/ 2 h 34"/>
                    <a:gd name="T2" fmla="*/ 10 w 60"/>
                    <a:gd name="T3" fmla="*/ 3 h 34"/>
                    <a:gd name="T4" fmla="*/ 12 w 60"/>
                    <a:gd name="T5" fmla="*/ 5 h 34"/>
                    <a:gd name="T6" fmla="*/ 15 w 60"/>
                    <a:gd name="T7" fmla="*/ 7 h 34"/>
                    <a:gd name="T8" fmla="*/ 18 w 60"/>
                    <a:gd name="T9" fmla="*/ 8 h 34"/>
                    <a:gd name="T10" fmla="*/ 21 w 60"/>
                    <a:gd name="T11" fmla="*/ 9 h 34"/>
                    <a:gd name="T12" fmla="*/ 23 w 60"/>
                    <a:gd name="T13" fmla="*/ 11 h 34"/>
                    <a:gd name="T14" fmla="*/ 25 w 60"/>
                    <a:gd name="T15" fmla="*/ 12 h 34"/>
                    <a:gd name="T16" fmla="*/ 44 w 60"/>
                    <a:gd name="T17" fmla="*/ 12 h 34"/>
                    <a:gd name="T18" fmla="*/ 47 w 60"/>
                    <a:gd name="T19" fmla="*/ 10 h 34"/>
                    <a:gd name="T20" fmla="*/ 47 w 60"/>
                    <a:gd name="T21" fmla="*/ 10 h 34"/>
                    <a:gd name="T22" fmla="*/ 50 w 60"/>
                    <a:gd name="T23" fmla="*/ 11 h 34"/>
                    <a:gd name="T24" fmla="*/ 53 w 60"/>
                    <a:gd name="T25" fmla="*/ 13 h 34"/>
                    <a:gd name="T26" fmla="*/ 54 w 60"/>
                    <a:gd name="T27" fmla="*/ 13 h 34"/>
                    <a:gd name="T28" fmla="*/ 58 w 60"/>
                    <a:gd name="T29" fmla="*/ 9 h 34"/>
                    <a:gd name="T30" fmla="*/ 60 w 60"/>
                    <a:gd name="T31" fmla="*/ 9 h 34"/>
                    <a:gd name="T32" fmla="*/ 60 w 60"/>
                    <a:gd name="T33" fmla="*/ 12 h 34"/>
                    <a:gd name="T34" fmla="*/ 55 w 60"/>
                    <a:gd name="T35" fmla="*/ 17 h 34"/>
                    <a:gd name="T36" fmla="*/ 53 w 60"/>
                    <a:gd name="T37" fmla="*/ 21 h 34"/>
                    <a:gd name="T38" fmla="*/ 48 w 60"/>
                    <a:gd name="T39" fmla="*/ 25 h 34"/>
                    <a:gd name="T40" fmla="*/ 45 w 60"/>
                    <a:gd name="T41" fmla="*/ 25 h 34"/>
                    <a:gd name="T42" fmla="*/ 36 w 60"/>
                    <a:gd name="T43" fmla="*/ 27 h 34"/>
                    <a:gd name="T44" fmla="*/ 34 w 60"/>
                    <a:gd name="T45" fmla="*/ 28 h 34"/>
                    <a:gd name="T46" fmla="*/ 30 w 60"/>
                    <a:gd name="T47" fmla="*/ 34 h 34"/>
                    <a:gd name="T48" fmla="*/ 29 w 60"/>
                    <a:gd name="T49" fmla="*/ 33 h 34"/>
                    <a:gd name="T50" fmla="*/ 28 w 60"/>
                    <a:gd name="T51" fmla="*/ 30 h 34"/>
                    <a:gd name="T52" fmla="*/ 23 w 60"/>
                    <a:gd name="T53" fmla="*/ 29 h 34"/>
                    <a:gd name="T54" fmla="*/ 22 w 60"/>
                    <a:gd name="T55" fmla="*/ 27 h 34"/>
                    <a:gd name="T56" fmla="*/ 21 w 60"/>
                    <a:gd name="T57" fmla="*/ 27 h 34"/>
                    <a:gd name="T58" fmla="*/ 14 w 60"/>
                    <a:gd name="T59" fmla="*/ 26 h 34"/>
                    <a:gd name="T60" fmla="*/ 12 w 60"/>
                    <a:gd name="T61" fmla="*/ 24 h 34"/>
                    <a:gd name="T62" fmla="*/ 11 w 60"/>
                    <a:gd name="T63" fmla="*/ 21 h 34"/>
                    <a:gd name="T64" fmla="*/ 8 w 60"/>
                    <a:gd name="T65" fmla="*/ 17 h 34"/>
                    <a:gd name="T66" fmla="*/ 8 w 60"/>
                    <a:gd name="T67" fmla="*/ 15 h 34"/>
                    <a:gd name="T68" fmla="*/ 5 w 60"/>
                    <a:gd name="T69" fmla="*/ 9 h 34"/>
                    <a:gd name="T70" fmla="*/ 4 w 60"/>
                    <a:gd name="T71" fmla="*/ 10 h 34"/>
                    <a:gd name="T72" fmla="*/ 3 w 60"/>
                    <a:gd name="T73" fmla="*/ 13 h 34"/>
                    <a:gd name="T74" fmla="*/ 1 w 60"/>
                    <a:gd name="T75" fmla="*/ 16 h 34"/>
                    <a:gd name="T76" fmla="*/ 0 w 60"/>
                    <a:gd name="T77" fmla="*/ 13 h 34"/>
                    <a:gd name="T78" fmla="*/ 0 w 60"/>
                    <a:gd name="T79" fmla="*/ 6 h 34"/>
                    <a:gd name="T80" fmla="*/ 2 w 60"/>
                    <a:gd name="T81" fmla="*/ 1 h 34"/>
                    <a:gd name="T82" fmla="*/ 4 w 60"/>
                    <a:gd name="T83" fmla="*/ 0 h 34"/>
                    <a:gd name="T84" fmla="*/ 8 w 60"/>
                    <a:gd name="T8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 h="34">
                      <a:moveTo>
                        <a:pt x="8" y="2"/>
                      </a:moveTo>
                      <a:lnTo>
                        <a:pt x="8" y="2"/>
                      </a:lnTo>
                      <a:lnTo>
                        <a:pt x="9" y="3"/>
                      </a:lnTo>
                      <a:lnTo>
                        <a:pt x="10" y="3"/>
                      </a:lnTo>
                      <a:lnTo>
                        <a:pt x="12" y="5"/>
                      </a:lnTo>
                      <a:lnTo>
                        <a:pt x="12" y="5"/>
                      </a:lnTo>
                      <a:lnTo>
                        <a:pt x="14" y="5"/>
                      </a:lnTo>
                      <a:lnTo>
                        <a:pt x="15" y="7"/>
                      </a:lnTo>
                      <a:lnTo>
                        <a:pt x="16" y="8"/>
                      </a:lnTo>
                      <a:lnTo>
                        <a:pt x="18" y="8"/>
                      </a:lnTo>
                      <a:lnTo>
                        <a:pt x="18" y="8"/>
                      </a:lnTo>
                      <a:lnTo>
                        <a:pt x="21" y="9"/>
                      </a:lnTo>
                      <a:lnTo>
                        <a:pt x="22" y="10"/>
                      </a:lnTo>
                      <a:lnTo>
                        <a:pt x="23" y="11"/>
                      </a:lnTo>
                      <a:lnTo>
                        <a:pt x="25" y="12"/>
                      </a:lnTo>
                      <a:lnTo>
                        <a:pt x="25" y="12"/>
                      </a:lnTo>
                      <a:lnTo>
                        <a:pt x="38" y="12"/>
                      </a:lnTo>
                      <a:lnTo>
                        <a:pt x="44" y="12"/>
                      </a:lnTo>
                      <a:lnTo>
                        <a:pt x="46" y="11"/>
                      </a:lnTo>
                      <a:lnTo>
                        <a:pt x="47" y="10"/>
                      </a:lnTo>
                      <a:lnTo>
                        <a:pt x="47" y="10"/>
                      </a:lnTo>
                      <a:lnTo>
                        <a:pt x="47" y="10"/>
                      </a:lnTo>
                      <a:lnTo>
                        <a:pt x="48" y="10"/>
                      </a:lnTo>
                      <a:lnTo>
                        <a:pt x="50" y="11"/>
                      </a:lnTo>
                      <a:lnTo>
                        <a:pt x="52" y="13"/>
                      </a:lnTo>
                      <a:lnTo>
                        <a:pt x="53" y="13"/>
                      </a:lnTo>
                      <a:lnTo>
                        <a:pt x="54" y="13"/>
                      </a:lnTo>
                      <a:lnTo>
                        <a:pt x="54" y="13"/>
                      </a:lnTo>
                      <a:lnTo>
                        <a:pt x="56" y="11"/>
                      </a:lnTo>
                      <a:lnTo>
                        <a:pt x="58" y="9"/>
                      </a:lnTo>
                      <a:lnTo>
                        <a:pt x="59" y="8"/>
                      </a:lnTo>
                      <a:lnTo>
                        <a:pt x="60" y="9"/>
                      </a:lnTo>
                      <a:lnTo>
                        <a:pt x="60" y="9"/>
                      </a:lnTo>
                      <a:lnTo>
                        <a:pt x="60" y="12"/>
                      </a:lnTo>
                      <a:lnTo>
                        <a:pt x="59" y="13"/>
                      </a:lnTo>
                      <a:lnTo>
                        <a:pt x="55" y="17"/>
                      </a:lnTo>
                      <a:lnTo>
                        <a:pt x="55" y="17"/>
                      </a:lnTo>
                      <a:lnTo>
                        <a:pt x="53" y="21"/>
                      </a:lnTo>
                      <a:lnTo>
                        <a:pt x="52" y="23"/>
                      </a:lnTo>
                      <a:lnTo>
                        <a:pt x="48" y="25"/>
                      </a:lnTo>
                      <a:lnTo>
                        <a:pt x="45" y="25"/>
                      </a:lnTo>
                      <a:lnTo>
                        <a:pt x="45" y="25"/>
                      </a:lnTo>
                      <a:lnTo>
                        <a:pt x="38" y="26"/>
                      </a:lnTo>
                      <a:lnTo>
                        <a:pt x="36" y="27"/>
                      </a:lnTo>
                      <a:lnTo>
                        <a:pt x="34" y="28"/>
                      </a:lnTo>
                      <a:lnTo>
                        <a:pt x="34" y="28"/>
                      </a:lnTo>
                      <a:lnTo>
                        <a:pt x="31" y="33"/>
                      </a:lnTo>
                      <a:lnTo>
                        <a:pt x="30" y="34"/>
                      </a:lnTo>
                      <a:lnTo>
                        <a:pt x="29" y="33"/>
                      </a:lnTo>
                      <a:lnTo>
                        <a:pt x="29" y="33"/>
                      </a:lnTo>
                      <a:lnTo>
                        <a:pt x="29" y="31"/>
                      </a:lnTo>
                      <a:lnTo>
                        <a:pt x="28" y="30"/>
                      </a:lnTo>
                      <a:lnTo>
                        <a:pt x="26" y="29"/>
                      </a:lnTo>
                      <a:lnTo>
                        <a:pt x="23" y="29"/>
                      </a:lnTo>
                      <a:lnTo>
                        <a:pt x="22" y="27"/>
                      </a:lnTo>
                      <a:lnTo>
                        <a:pt x="22" y="27"/>
                      </a:lnTo>
                      <a:lnTo>
                        <a:pt x="22" y="27"/>
                      </a:lnTo>
                      <a:lnTo>
                        <a:pt x="21" y="27"/>
                      </a:lnTo>
                      <a:lnTo>
                        <a:pt x="17" y="27"/>
                      </a:lnTo>
                      <a:lnTo>
                        <a:pt x="14" y="26"/>
                      </a:lnTo>
                      <a:lnTo>
                        <a:pt x="12" y="25"/>
                      </a:lnTo>
                      <a:lnTo>
                        <a:pt x="12" y="24"/>
                      </a:lnTo>
                      <a:lnTo>
                        <a:pt x="12" y="24"/>
                      </a:lnTo>
                      <a:lnTo>
                        <a:pt x="11" y="21"/>
                      </a:lnTo>
                      <a:lnTo>
                        <a:pt x="9" y="20"/>
                      </a:lnTo>
                      <a:lnTo>
                        <a:pt x="8" y="17"/>
                      </a:lnTo>
                      <a:lnTo>
                        <a:pt x="8" y="15"/>
                      </a:lnTo>
                      <a:lnTo>
                        <a:pt x="8" y="15"/>
                      </a:lnTo>
                      <a:lnTo>
                        <a:pt x="7" y="11"/>
                      </a:lnTo>
                      <a:lnTo>
                        <a:pt x="5" y="9"/>
                      </a:lnTo>
                      <a:lnTo>
                        <a:pt x="4" y="9"/>
                      </a:lnTo>
                      <a:lnTo>
                        <a:pt x="4" y="10"/>
                      </a:lnTo>
                      <a:lnTo>
                        <a:pt x="4" y="10"/>
                      </a:lnTo>
                      <a:lnTo>
                        <a:pt x="3" y="13"/>
                      </a:lnTo>
                      <a:lnTo>
                        <a:pt x="2" y="16"/>
                      </a:lnTo>
                      <a:lnTo>
                        <a:pt x="1" y="16"/>
                      </a:lnTo>
                      <a:lnTo>
                        <a:pt x="1" y="16"/>
                      </a:lnTo>
                      <a:lnTo>
                        <a:pt x="0" y="13"/>
                      </a:lnTo>
                      <a:lnTo>
                        <a:pt x="0" y="13"/>
                      </a:lnTo>
                      <a:lnTo>
                        <a:pt x="0" y="6"/>
                      </a:lnTo>
                      <a:lnTo>
                        <a:pt x="1" y="3"/>
                      </a:lnTo>
                      <a:lnTo>
                        <a:pt x="2" y="1"/>
                      </a:lnTo>
                      <a:lnTo>
                        <a:pt x="2" y="1"/>
                      </a:lnTo>
                      <a:lnTo>
                        <a:pt x="4" y="0"/>
                      </a:lnTo>
                      <a:lnTo>
                        <a:pt x="7" y="1"/>
                      </a:lnTo>
                      <a:lnTo>
                        <a:pt x="8" y="2"/>
                      </a:lnTo>
                      <a:lnTo>
                        <a:pt x="8" y="2"/>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08" name="Freeform 142"/>
                <p:cNvSpPr/>
                <p:nvPr/>
              </p:nvSpPr>
              <p:spPr bwMode="auto">
                <a:xfrm>
                  <a:off x="4437" y="2446"/>
                  <a:ext cx="19" cy="16"/>
                </a:xfrm>
                <a:custGeom>
                  <a:avLst/>
                  <a:gdLst>
                    <a:gd name="T0" fmla="*/ 10 w 19"/>
                    <a:gd name="T1" fmla="*/ 12 h 16"/>
                    <a:gd name="T2" fmla="*/ 10 w 19"/>
                    <a:gd name="T3" fmla="*/ 12 h 16"/>
                    <a:gd name="T4" fmla="*/ 7 w 19"/>
                    <a:gd name="T5" fmla="*/ 12 h 16"/>
                    <a:gd name="T6" fmla="*/ 5 w 19"/>
                    <a:gd name="T7" fmla="*/ 12 h 16"/>
                    <a:gd name="T8" fmla="*/ 3 w 19"/>
                    <a:gd name="T9" fmla="*/ 11 h 16"/>
                    <a:gd name="T10" fmla="*/ 3 w 19"/>
                    <a:gd name="T11" fmla="*/ 11 h 16"/>
                    <a:gd name="T12" fmla="*/ 2 w 19"/>
                    <a:gd name="T13" fmla="*/ 10 h 16"/>
                    <a:gd name="T14" fmla="*/ 1 w 19"/>
                    <a:gd name="T15" fmla="*/ 10 h 16"/>
                    <a:gd name="T16" fmla="*/ 0 w 19"/>
                    <a:gd name="T17" fmla="*/ 9 h 16"/>
                    <a:gd name="T18" fmla="*/ 0 w 19"/>
                    <a:gd name="T19" fmla="*/ 6 h 16"/>
                    <a:gd name="T20" fmla="*/ 0 w 19"/>
                    <a:gd name="T21" fmla="*/ 6 h 16"/>
                    <a:gd name="T22" fmla="*/ 1 w 19"/>
                    <a:gd name="T23" fmla="*/ 5 h 16"/>
                    <a:gd name="T24" fmla="*/ 3 w 19"/>
                    <a:gd name="T25" fmla="*/ 5 h 16"/>
                    <a:gd name="T26" fmla="*/ 5 w 19"/>
                    <a:gd name="T27" fmla="*/ 4 h 16"/>
                    <a:gd name="T28" fmla="*/ 6 w 19"/>
                    <a:gd name="T29" fmla="*/ 3 h 16"/>
                    <a:gd name="T30" fmla="*/ 6 w 19"/>
                    <a:gd name="T31" fmla="*/ 3 h 16"/>
                    <a:gd name="T32" fmla="*/ 6 w 19"/>
                    <a:gd name="T33" fmla="*/ 2 h 16"/>
                    <a:gd name="T34" fmla="*/ 7 w 19"/>
                    <a:gd name="T35" fmla="*/ 1 h 16"/>
                    <a:gd name="T36" fmla="*/ 9 w 19"/>
                    <a:gd name="T37" fmla="*/ 0 h 16"/>
                    <a:gd name="T38" fmla="*/ 14 w 19"/>
                    <a:gd name="T39" fmla="*/ 0 h 16"/>
                    <a:gd name="T40" fmla="*/ 15 w 19"/>
                    <a:gd name="T41" fmla="*/ 1 h 16"/>
                    <a:gd name="T42" fmla="*/ 16 w 19"/>
                    <a:gd name="T43" fmla="*/ 3 h 16"/>
                    <a:gd name="T44" fmla="*/ 16 w 19"/>
                    <a:gd name="T45" fmla="*/ 3 h 16"/>
                    <a:gd name="T46" fmla="*/ 18 w 19"/>
                    <a:gd name="T47" fmla="*/ 6 h 16"/>
                    <a:gd name="T48" fmla="*/ 19 w 19"/>
                    <a:gd name="T49" fmla="*/ 9 h 16"/>
                    <a:gd name="T50" fmla="*/ 18 w 19"/>
                    <a:gd name="T51" fmla="*/ 11 h 16"/>
                    <a:gd name="T52" fmla="*/ 16 w 19"/>
                    <a:gd name="T53" fmla="*/ 13 h 16"/>
                    <a:gd name="T54" fmla="*/ 16 w 19"/>
                    <a:gd name="T55" fmla="*/ 13 h 16"/>
                    <a:gd name="T56" fmla="*/ 14 w 19"/>
                    <a:gd name="T57" fmla="*/ 14 h 16"/>
                    <a:gd name="T58" fmla="*/ 13 w 19"/>
                    <a:gd name="T59" fmla="*/ 15 h 16"/>
                    <a:gd name="T60" fmla="*/ 11 w 19"/>
                    <a:gd name="T61" fmla="*/ 16 h 16"/>
                    <a:gd name="T62" fmla="*/ 10 w 19"/>
                    <a:gd name="T63" fmla="*/ 16 h 16"/>
                    <a:gd name="T64" fmla="*/ 10 w 19"/>
                    <a:gd name="T65" fmla="*/ 16 h 16"/>
                    <a:gd name="T66" fmla="*/ 9 w 19"/>
                    <a:gd name="T67" fmla="*/ 15 h 16"/>
                    <a:gd name="T68" fmla="*/ 10 w 19"/>
                    <a:gd name="T69" fmla="*/ 14 h 16"/>
                    <a:gd name="T70" fmla="*/ 10 w 19"/>
                    <a:gd name="T71" fmla="*/ 12 h 16"/>
                    <a:gd name="T72" fmla="*/ 10 w 19"/>
                    <a:gd name="T7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 h="16">
                      <a:moveTo>
                        <a:pt x="10" y="12"/>
                      </a:moveTo>
                      <a:lnTo>
                        <a:pt x="10" y="12"/>
                      </a:lnTo>
                      <a:lnTo>
                        <a:pt x="7" y="12"/>
                      </a:lnTo>
                      <a:lnTo>
                        <a:pt x="5" y="12"/>
                      </a:lnTo>
                      <a:lnTo>
                        <a:pt x="3" y="11"/>
                      </a:lnTo>
                      <a:lnTo>
                        <a:pt x="3" y="11"/>
                      </a:lnTo>
                      <a:lnTo>
                        <a:pt x="2" y="10"/>
                      </a:lnTo>
                      <a:lnTo>
                        <a:pt x="1" y="10"/>
                      </a:lnTo>
                      <a:lnTo>
                        <a:pt x="0" y="9"/>
                      </a:lnTo>
                      <a:lnTo>
                        <a:pt x="0" y="6"/>
                      </a:lnTo>
                      <a:lnTo>
                        <a:pt x="0" y="6"/>
                      </a:lnTo>
                      <a:lnTo>
                        <a:pt x="1" y="5"/>
                      </a:lnTo>
                      <a:lnTo>
                        <a:pt x="3" y="5"/>
                      </a:lnTo>
                      <a:lnTo>
                        <a:pt x="5" y="4"/>
                      </a:lnTo>
                      <a:lnTo>
                        <a:pt x="6" y="3"/>
                      </a:lnTo>
                      <a:lnTo>
                        <a:pt x="6" y="3"/>
                      </a:lnTo>
                      <a:lnTo>
                        <a:pt x="6" y="2"/>
                      </a:lnTo>
                      <a:lnTo>
                        <a:pt x="7" y="1"/>
                      </a:lnTo>
                      <a:lnTo>
                        <a:pt x="9" y="0"/>
                      </a:lnTo>
                      <a:lnTo>
                        <a:pt x="14" y="0"/>
                      </a:lnTo>
                      <a:lnTo>
                        <a:pt x="15" y="1"/>
                      </a:lnTo>
                      <a:lnTo>
                        <a:pt x="16" y="3"/>
                      </a:lnTo>
                      <a:lnTo>
                        <a:pt x="16" y="3"/>
                      </a:lnTo>
                      <a:lnTo>
                        <a:pt x="18" y="6"/>
                      </a:lnTo>
                      <a:lnTo>
                        <a:pt x="19" y="9"/>
                      </a:lnTo>
                      <a:lnTo>
                        <a:pt x="18" y="11"/>
                      </a:lnTo>
                      <a:lnTo>
                        <a:pt x="16" y="13"/>
                      </a:lnTo>
                      <a:lnTo>
                        <a:pt x="16" y="13"/>
                      </a:lnTo>
                      <a:lnTo>
                        <a:pt x="14" y="14"/>
                      </a:lnTo>
                      <a:lnTo>
                        <a:pt x="13" y="15"/>
                      </a:lnTo>
                      <a:lnTo>
                        <a:pt x="11" y="16"/>
                      </a:lnTo>
                      <a:lnTo>
                        <a:pt x="10" y="16"/>
                      </a:lnTo>
                      <a:lnTo>
                        <a:pt x="10" y="16"/>
                      </a:lnTo>
                      <a:lnTo>
                        <a:pt x="9" y="15"/>
                      </a:lnTo>
                      <a:lnTo>
                        <a:pt x="10" y="14"/>
                      </a:lnTo>
                      <a:lnTo>
                        <a:pt x="10" y="12"/>
                      </a:lnTo>
                      <a:lnTo>
                        <a:pt x="10" y="12"/>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09" name="Freeform 143"/>
                <p:cNvSpPr/>
                <p:nvPr/>
              </p:nvSpPr>
              <p:spPr bwMode="auto">
                <a:xfrm>
                  <a:off x="4410" y="2461"/>
                  <a:ext cx="49" cy="19"/>
                </a:xfrm>
                <a:custGeom>
                  <a:avLst/>
                  <a:gdLst>
                    <a:gd name="T0" fmla="*/ 26 w 49"/>
                    <a:gd name="T1" fmla="*/ 1 h 19"/>
                    <a:gd name="T2" fmla="*/ 26 w 49"/>
                    <a:gd name="T3" fmla="*/ 1 h 19"/>
                    <a:gd name="T4" fmla="*/ 28 w 49"/>
                    <a:gd name="T5" fmla="*/ 3 h 19"/>
                    <a:gd name="T6" fmla="*/ 30 w 49"/>
                    <a:gd name="T7" fmla="*/ 5 h 19"/>
                    <a:gd name="T8" fmla="*/ 32 w 49"/>
                    <a:gd name="T9" fmla="*/ 6 h 19"/>
                    <a:gd name="T10" fmla="*/ 32 w 49"/>
                    <a:gd name="T11" fmla="*/ 6 h 19"/>
                    <a:gd name="T12" fmla="*/ 40 w 49"/>
                    <a:gd name="T13" fmla="*/ 6 h 19"/>
                    <a:gd name="T14" fmla="*/ 43 w 49"/>
                    <a:gd name="T15" fmla="*/ 6 h 19"/>
                    <a:gd name="T16" fmla="*/ 44 w 49"/>
                    <a:gd name="T17" fmla="*/ 8 h 19"/>
                    <a:gd name="T18" fmla="*/ 44 w 49"/>
                    <a:gd name="T19" fmla="*/ 9 h 19"/>
                    <a:gd name="T20" fmla="*/ 44 w 49"/>
                    <a:gd name="T21" fmla="*/ 9 h 19"/>
                    <a:gd name="T22" fmla="*/ 45 w 49"/>
                    <a:gd name="T23" fmla="*/ 10 h 19"/>
                    <a:gd name="T24" fmla="*/ 48 w 49"/>
                    <a:gd name="T25" fmla="*/ 12 h 19"/>
                    <a:gd name="T26" fmla="*/ 49 w 49"/>
                    <a:gd name="T27" fmla="*/ 13 h 19"/>
                    <a:gd name="T28" fmla="*/ 48 w 49"/>
                    <a:gd name="T29" fmla="*/ 14 h 19"/>
                    <a:gd name="T30" fmla="*/ 48 w 49"/>
                    <a:gd name="T31" fmla="*/ 14 h 19"/>
                    <a:gd name="T32" fmla="*/ 41 w 49"/>
                    <a:gd name="T33" fmla="*/ 14 h 19"/>
                    <a:gd name="T34" fmla="*/ 38 w 49"/>
                    <a:gd name="T35" fmla="*/ 15 h 19"/>
                    <a:gd name="T36" fmla="*/ 37 w 49"/>
                    <a:gd name="T37" fmla="*/ 16 h 19"/>
                    <a:gd name="T38" fmla="*/ 37 w 49"/>
                    <a:gd name="T39" fmla="*/ 16 h 19"/>
                    <a:gd name="T40" fmla="*/ 36 w 49"/>
                    <a:gd name="T41" fmla="*/ 17 h 19"/>
                    <a:gd name="T42" fmla="*/ 34 w 49"/>
                    <a:gd name="T43" fmla="*/ 18 h 19"/>
                    <a:gd name="T44" fmla="*/ 28 w 49"/>
                    <a:gd name="T45" fmla="*/ 19 h 19"/>
                    <a:gd name="T46" fmla="*/ 21 w 49"/>
                    <a:gd name="T47" fmla="*/ 18 h 19"/>
                    <a:gd name="T48" fmla="*/ 19 w 49"/>
                    <a:gd name="T49" fmla="*/ 18 h 19"/>
                    <a:gd name="T50" fmla="*/ 17 w 49"/>
                    <a:gd name="T51" fmla="*/ 17 h 19"/>
                    <a:gd name="T52" fmla="*/ 17 w 49"/>
                    <a:gd name="T53" fmla="*/ 17 h 19"/>
                    <a:gd name="T54" fmla="*/ 16 w 49"/>
                    <a:gd name="T55" fmla="*/ 16 h 19"/>
                    <a:gd name="T56" fmla="*/ 14 w 49"/>
                    <a:gd name="T57" fmla="*/ 15 h 19"/>
                    <a:gd name="T58" fmla="*/ 8 w 49"/>
                    <a:gd name="T59" fmla="*/ 15 h 19"/>
                    <a:gd name="T60" fmla="*/ 8 w 49"/>
                    <a:gd name="T61" fmla="*/ 15 h 19"/>
                    <a:gd name="T62" fmla="*/ 4 w 49"/>
                    <a:gd name="T63" fmla="*/ 14 h 19"/>
                    <a:gd name="T64" fmla="*/ 3 w 49"/>
                    <a:gd name="T65" fmla="*/ 13 h 19"/>
                    <a:gd name="T66" fmla="*/ 2 w 49"/>
                    <a:gd name="T67" fmla="*/ 11 h 19"/>
                    <a:gd name="T68" fmla="*/ 2 w 49"/>
                    <a:gd name="T69" fmla="*/ 11 h 19"/>
                    <a:gd name="T70" fmla="*/ 0 w 49"/>
                    <a:gd name="T71" fmla="*/ 4 h 19"/>
                    <a:gd name="T72" fmla="*/ 0 w 49"/>
                    <a:gd name="T73" fmla="*/ 1 h 19"/>
                    <a:gd name="T74" fmla="*/ 1 w 49"/>
                    <a:gd name="T75" fmla="*/ 1 h 19"/>
                    <a:gd name="T76" fmla="*/ 3 w 49"/>
                    <a:gd name="T77" fmla="*/ 0 h 19"/>
                    <a:gd name="T78" fmla="*/ 3 w 49"/>
                    <a:gd name="T79" fmla="*/ 0 h 19"/>
                    <a:gd name="T80" fmla="*/ 26 w 49"/>
                    <a:gd name="T81" fmla="*/ 1 h 19"/>
                    <a:gd name="T82" fmla="*/ 26 w 49"/>
                    <a:gd name="T8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19">
                      <a:moveTo>
                        <a:pt x="26" y="1"/>
                      </a:moveTo>
                      <a:lnTo>
                        <a:pt x="26" y="1"/>
                      </a:lnTo>
                      <a:lnTo>
                        <a:pt x="28" y="3"/>
                      </a:lnTo>
                      <a:lnTo>
                        <a:pt x="30" y="5"/>
                      </a:lnTo>
                      <a:lnTo>
                        <a:pt x="32" y="6"/>
                      </a:lnTo>
                      <a:lnTo>
                        <a:pt x="32" y="6"/>
                      </a:lnTo>
                      <a:lnTo>
                        <a:pt x="40" y="6"/>
                      </a:lnTo>
                      <a:lnTo>
                        <a:pt x="43" y="6"/>
                      </a:lnTo>
                      <a:lnTo>
                        <a:pt x="44" y="8"/>
                      </a:lnTo>
                      <a:lnTo>
                        <a:pt x="44" y="9"/>
                      </a:lnTo>
                      <a:lnTo>
                        <a:pt x="44" y="9"/>
                      </a:lnTo>
                      <a:lnTo>
                        <a:pt x="45" y="10"/>
                      </a:lnTo>
                      <a:lnTo>
                        <a:pt x="48" y="12"/>
                      </a:lnTo>
                      <a:lnTo>
                        <a:pt x="49" y="13"/>
                      </a:lnTo>
                      <a:lnTo>
                        <a:pt x="48" y="14"/>
                      </a:lnTo>
                      <a:lnTo>
                        <a:pt x="48" y="14"/>
                      </a:lnTo>
                      <a:lnTo>
                        <a:pt x="41" y="14"/>
                      </a:lnTo>
                      <a:lnTo>
                        <a:pt x="38" y="15"/>
                      </a:lnTo>
                      <a:lnTo>
                        <a:pt x="37" y="16"/>
                      </a:lnTo>
                      <a:lnTo>
                        <a:pt x="37" y="16"/>
                      </a:lnTo>
                      <a:lnTo>
                        <a:pt x="36" y="17"/>
                      </a:lnTo>
                      <a:lnTo>
                        <a:pt x="34" y="18"/>
                      </a:lnTo>
                      <a:lnTo>
                        <a:pt x="28" y="19"/>
                      </a:lnTo>
                      <a:lnTo>
                        <a:pt x="21" y="18"/>
                      </a:lnTo>
                      <a:lnTo>
                        <a:pt x="19" y="18"/>
                      </a:lnTo>
                      <a:lnTo>
                        <a:pt x="17" y="17"/>
                      </a:lnTo>
                      <a:lnTo>
                        <a:pt x="17" y="17"/>
                      </a:lnTo>
                      <a:lnTo>
                        <a:pt x="16" y="16"/>
                      </a:lnTo>
                      <a:lnTo>
                        <a:pt x="14" y="15"/>
                      </a:lnTo>
                      <a:lnTo>
                        <a:pt x="8" y="15"/>
                      </a:lnTo>
                      <a:lnTo>
                        <a:pt x="8" y="15"/>
                      </a:lnTo>
                      <a:lnTo>
                        <a:pt x="4" y="14"/>
                      </a:lnTo>
                      <a:lnTo>
                        <a:pt x="3" y="13"/>
                      </a:lnTo>
                      <a:lnTo>
                        <a:pt x="2" y="11"/>
                      </a:lnTo>
                      <a:lnTo>
                        <a:pt x="2" y="11"/>
                      </a:lnTo>
                      <a:lnTo>
                        <a:pt x="0" y="4"/>
                      </a:lnTo>
                      <a:lnTo>
                        <a:pt x="0" y="1"/>
                      </a:lnTo>
                      <a:lnTo>
                        <a:pt x="1" y="1"/>
                      </a:lnTo>
                      <a:lnTo>
                        <a:pt x="3" y="0"/>
                      </a:lnTo>
                      <a:lnTo>
                        <a:pt x="3" y="0"/>
                      </a:lnTo>
                      <a:lnTo>
                        <a:pt x="26" y="1"/>
                      </a:lnTo>
                      <a:lnTo>
                        <a:pt x="26"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10" name="Freeform 144"/>
                <p:cNvSpPr/>
                <p:nvPr/>
              </p:nvSpPr>
              <p:spPr bwMode="auto">
                <a:xfrm>
                  <a:off x="4594" y="2073"/>
                  <a:ext cx="665" cy="908"/>
                </a:xfrm>
                <a:custGeom>
                  <a:avLst/>
                  <a:gdLst>
                    <a:gd name="T0" fmla="*/ 229 w 665"/>
                    <a:gd name="T1" fmla="*/ 149 h 908"/>
                    <a:gd name="T2" fmla="*/ 239 w 665"/>
                    <a:gd name="T3" fmla="*/ 133 h 908"/>
                    <a:gd name="T4" fmla="*/ 224 w 665"/>
                    <a:gd name="T5" fmla="*/ 116 h 908"/>
                    <a:gd name="T6" fmla="*/ 218 w 665"/>
                    <a:gd name="T7" fmla="*/ 84 h 908"/>
                    <a:gd name="T8" fmla="*/ 220 w 665"/>
                    <a:gd name="T9" fmla="*/ 69 h 908"/>
                    <a:gd name="T10" fmla="*/ 204 w 665"/>
                    <a:gd name="T11" fmla="*/ 24 h 908"/>
                    <a:gd name="T12" fmla="*/ 185 w 665"/>
                    <a:gd name="T13" fmla="*/ 0 h 908"/>
                    <a:gd name="T14" fmla="*/ 238 w 665"/>
                    <a:gd name="T15" fmla="*/ 27 h 908"/>
                    <a:gd name="T16" fmla="*/ 283 w 665"/>
                    <a:gd name="T17" fmla="*/ 26 h 908"/>
                    <a:gd name="T18" fmla="*/ 286 w 665"/>
                    <a:gd name="T19" fmla="*/ 65 h 908"/>
                    <a:gd name="T20" fmla="*/ 314 w 665"/>
                    <a:gd name="T21" fmla="*/ 75 h 908"/>
                    <a:gd name="T22" fmla="*/ 366 w 665"/>
                    <a:gd name="T23" fmla="*/ 70 h 908"/>
                    <a:gd name="T24" fmla="*/ 359 w 665"/>
                    <a:gd name="T25" fmla="*/ 93 h 908"/>
                    <a:gd name="T26" fmla="*/ 360 w 665"/>
                    <a:gd name="T27" fmla="*/ 122 h 908"/>
                    <a:gd name="T28" fmla="*/ 392 w 665"/>
                    <a:gd name="T29" fmla="*/ 131 h 908"/>
                    <a:gd name="T30" fmla="*/ 443 w 665"/>
                    <a:gd name="T31" fmla="*/ 93 h 908"/>
                    <a:gd name="T32" fmla="*/ 495 w 665"/>
                    <a:gd name="T33" fmla="*/ 67 h 908"/>
                    <a:gd name="T34" fmla="*/ 521 w 665"/>
                    <a:gd name="T35" fmla="*/ 43 h 908"/>
                    <a:gd name="T36" fmla="*/ 542 w 665"/>
                    <a:gd name="T37" fmla="*/ 52 h 908"/>
                    <a:gd name="T38" fmla="*/ 535 w 665"/>
                    <a:gd name="T39" fmla="*/ 71 h 908"/>
                    <a:gd name="T40" fmla="*/ 534 w 665"/>
                    <a:gd name="T41" fmla="*/ 102 h 908"/>
                    <a:gd name="T42" fmla="*/ 563 w 665"/>
                    <a:gd name="T43" fmla="*/ 119 h 908"/>
                    <a:gd name="T44" fmla="*/ 595 w 665"/>
                    <a:gd name="T45" fmla="*/ 161 h 908"/>
                    <a:gd name="T46" fmla="*/ 590 w 665"/>
                    <a:gd name="T47" fmla="*/ 232 h 908"/>
                    <a:gd name="T48" fmla="*/ 623 w 665"/>
                    <a:gd name="T49" fmla="*/ 287 h 908"/>
                    <a:gd name="T50" fmla="*/ 636 w 665"/>
                    <a:gd name="T51" fmla="*/ 351 h 908"/>
                    <a:gd name="T52" fmla="*/ 664 w 665"/>
                    <a:gd name="T53" fmla="*/ 426 h 908"/>
                    <a:gd name="T54" fmla="*/ 646 w 665"/>
                    <a:gd name="T55" fmla="*/ 467 h 908"/>
                    <a:gd name="T56" fmla="*/ 615 w 665"/>
                    <a:gd name="T57" fmla="*/ 472 h 908"/>
                    <a:gd name="T58" fmla="*/ 589 w 665"/>
                    <a:gd name="T59" fmla="*/ 491 h 908"/>
                    <a:gd name="T60" fmla="*/ 522 w 665"/>
                    <a:gd name="T61" fmla="*/ 533 h 908"/>
                    <a:gd name="T62" fmla="*/ 466 w 665"/>
                    <a:gd name="T63" fmla="*/ 556 h 908"/>
                    <a:gd name="T64" fmla="*/ 481 w 665"/>
                    <a:gd name="T65" fmla="*/ 586 h 908"/>
                    <a:gd name="T66" fmla="*/ 503 w 665"/>
                    <a:gd name="T67" fmla="*/ 656 h 908"/>
                    <a:gd name="T68" fmla="*/ 597 w 665"/>
                    <a:gd name="T69" fmla="*/ 737 h 908"/>
                    <a:gd name="T70" fmla="*/ 549 w 665"/>
                    <a:gd name="T71" fmla="*/ 787 h 908"/>
                    <a:gd name="T72" fmla="*/ 524 w 665"/>
                    <a:gd name="T73" fmla="*/ 834 h 908"/>
                    <a:gd name="T74" fmla="*/ 539 w 665"/>
                    <a:gd name="T75" fmla="*/ 866 h 908"/>
                    <a:gd name="T76" fmla="*/ 525 w 665"/>
                    <a:gd name="T77" fmla="*/ 863 h 908"/>
                    <a:gd name="T78" fmla="*/ 467 w 665"/>
                    <a:gd name="T79" fmla="*/ 876 h 908"/>
                    <a:gd name="T80" fmla="*/ 383 w 665"/>
                    <a:gd name="T81" fmla="*/ 896 h 908"/>
                    <a:gd name="T82" fmla="*/ 322 w 665"/>
                    <a:gd name="T83" fmla="*/ 908 h 908"/>
                    <a:gd name="T84" fmla="*/ 287 w 665"/>
                    <a:gd name="T85" fmla="*/ 878 h 908"/>
                    <a:gd name="T86" fmla="*/ 238 w 665"/>
                    <a:gd name="T87" fmla="*/ 873 h 908"/>
                    <a:gd name="T88" fmla="*/ 173 w 665"/>
                    <a:gd name="T89" fmla="*/ 865 h 908"/>
                    <a:gd name="T90" fmla="*/ 109 w 665"/>
                    <a:gd name="T91" fmla="*/ 862 h 908"/>
                    <a:gd name="T92" fmla="*/ 121 w 665"/>
                    <a:gd name="T93" fmla="*/ 773 h 908"/>
                    <a:gd name="T94" fmla="*/ 162 w 665"/>
                    <a:gd name="T95" fmla="*/ 718 h 908"/>
                    <a:gd name="T96" fmla="*/ 110 w 665"/>
                    <a:gd name="T97" fmla="*/ 702 h 908"/>
                    <a:gd name="T98" fmla="*/ 68 w 665"/>
                    <a:gd name="T99" fmla="*/ 688 h 908"/>
                    <a:gd name="T100" fmla="*/ 47 w 665"/>
                    <a:gd name="T101" fmla="*/ 676 h 908"/>
                    <a:gd name="T102" fmla="*/ 25 w 665"/>
                    <a:gd name="T103" fmla="*/ 634 h 908"/>
                    <a:gd name="T104" fmla="*/ 4 w 665"/>
                    <a:gd name="T105" fmla="*/ 590 h 908"/>
                    <a:gd name="T106" fmla="*/ 21 w 665"/>
                    <a:gd name="T107" fmla="*/ 531 h 908"/>
                    <a:gd name="T108" fmla="*/ 11 w 665"/>
                    <a:gd name="T109" fmla="*/ 457 h 908"/>
                    <a:gd name="T110" fmla="*/ 10 w 665"/>
                    <a:gd name="T111" fmla="*/ 383 h 908"/>
                    <a:gd name="T112" fmla="*/ 66 w 665"/>
                    <a:gd name="T113" fmla="*/ 347 h 908"/>
                    <a:gd name="T114" fmla="*/ 78 w 665"/>
                    <a:gd name="T115" fmla="*/ 304 h 908"/>
                    <a:gd name="T116" fmla="*/ 88 w 665"/>
                    <a:gd name="T117" fmla="*/ 263 h 908"/>
                    <a:gd name="T118" fmla="*/ 97 w 665"/>
                    <a:gd name="T119" fmla="*/ 199 h 908"/>
                    <a:gd name="T120" fmla="*/ 138 w 665"/>
                    <a:gd name="T121" fmla="*/ 156 h 908"/>
                    <a:gd name="T122" fmla="*/ 178 w 665"/>
                    <a:gd name="T123" fmla="*/ 187 h 908"/>
                    <a:gd name="T124" fmla="*/ 191 w 665"/>
                    <a:gd name="T125" fmla="*/ 18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65" h="908">
                      <a:moveTo>
                        <a:pt x="196" y="142"/>
                      </a:moveTo>
                      <a:lnTo>
                        <a:pt x="196" y="142"/>
                      </a:lnTo>
                      <a:lnTo>
                        <a:pt x="201" y="142"/>
                      </a:lnTo>
                      <a:lnTo>
                        <a:pt x="205" y="143"/>
                      </a:lnTo>
                      <a:lnTo>
                        <a:pt x="209" y="145"/>
                      </a:lnTo>
                      <a:lnTo>
                        <a:pt x="209" y="145"/>
                      </a:lnTo>
                      <a:lnTo>
                        <a:pt x="214" y="149"/>
                      </a:lnTo>
                      <a:lnTo>
                        <a:pt x="219" y="153"/>
                      </a:lnTo>
                      <a:lnTo>
                        <a:pt x="221" y="153"/>
                      </a:lnTo>
                      <a:lnTo>
                        <a:pt x="223" y="153"/>
                      </a:lnTo>
                      <a:lnTo>
                        <a:pt x="225" y="153"/>
                      </a:lnTo>
                      <a:lnTo>
                        <a:pt x="226" y="150"/>
                      </a:lnTo>
                      <a:lnTo>
                        <a:pt x="226" y="150"/>
                      </a:lnTo>
                      <a:lnTo>
                        <a:pt x="229" y="149"/>
                      </a:lnTo>
                      <a:lnTo>
                        <a:pt x="231" y="148"/>
                      </a:lnTo>
                      <a:lnTo>
                        <a:pt x="236" y="152"/>
                      </a:lnTo>
                      <a:lnTo>
                        <a:pt x="243" y="155"/>
                      </a:lnTo>
                      <a:lnTo>
                        <a:pt x="245" y="155"/>
                      </a:lnTo>
                      <a:lnTo>
                        <a:pt x="247" y="155"/>
                      </a:lnTo>
                      <a:lnTo>
                        <a:pt x="247" y="155"/>
                      </a:lnTo>
                      <a:lnTo>
                        <a:pt x="248" y="154"/>
                      </a:lnTo>
                      <a:lnTo>
                        <a:pt x="248" y="152"/>
                      </a:lnTo>
                      <a:lnTo>
                        <a:pt x="248" y="145"/>
                      </a:lnTo>
                      <a:lnTo>
                        <a:pt x="246" y="140"/>
                      </a:lnTo>
                      <a:lnTo>
                        <a:pt x="245" y="136"/>
                      </a:lnTo>
                      <a:lnTo>
                        <a:pt x="242" y="135"/>
                      </a:lnTo>
                      <a:lnTo>
                        <a:pt x="242" y="135"/>
                      </a:lnTo>
                      <a:lnTo>
                        <a:pt x="239" y="133"/>
                      </a:lnTo>
                      <a:lnTo>
                        <a:pt x="237" y="131"/>
                      </a:lnTo>
                      <a:lnTo>
                        <a:pt x="234" y="127"/>
                      </a:lnTo>
                      <a:lnTo>
                        <a:pt x="231" y="125"/>
                      </a:lnTo>
                      <a:lnTo>
                        <a:pt x="229" y="124"/>
                      </a:lnTo>
                      <a:lnTo>
                        <a:pt x="225" y="124"/>
                      </a:lnTo>
                      <a:lnTo>
                        <a:pt x="225" y="124"/>
                      </a:lnTo>
                      <a:lnTo>
                        <a:pt x="221" y="124"/>
                      </a:lnTo>
                      <a:lnTo>
                        <a:pt x="219" y="122"/>
                      </a:lnTo>
                      <a:lnTo>
                        <a:pt x="218" y="121"/>
                      </a:lnTo>
                      <a:lnTo>
                        <a:pt x="218" y="120"/>
                      </a:lnTo>
                      <a:lnTo>
                        <a:pt x="218" y="119"/>
                      </a:lnTo>
                      <a:lnTo>
                        <a:pt x="220" y="118"/>
                      </a:lnTo>
                      <a:lnTo>
                        <a:pt x="224" y="116"/>
                      </a:lnTo>
                      <a:lnTo>
                        <a:pt x="224" y="116"/>
                      </a:lnTo>
                      <a:lnTo>
                        <a:pt x="229" y="115"/>
                      </a:lnTo>
                      <a:lnTo>
                        <a:pt x="231" y="113"/>
                      </a:lnTo>
                      <a:lnTo>
                        <a:pt x="231" y="110"/>
                      </a:lnTo>
                      <a:lnTo>
                        <a:pt x="229" y="105"/>
                      </a:lnTo>
                      <a:lnTo>
                        <a:pt x="229" y="105"/>
                      </a:lnTo>
                      <a:lnTo>
                        <a:pt x="224" y="98"/>
                      </a:lnTo>
                      <a:lnTo>
                        <a:pt x="223" y="96"/>
                      </a:lnTo>
                      <a:lnTo>
                        <a:pt x="221" y="95"/>
                      </a:lnTo>
                      <a:lnTo>
                        <a:pt x="221" y="95"/>
                      </a:lnTo>
                      <a:lnTo>
                        <a:pt x="219" y="95"/>
                      </a:lnTo>
                      <a:lnTo>
                        <a:pt x="218" y="93"/>
                      </a:lnTo>
                      <a:lnTo>
                        <a:pt x="218" y="87"/>
                      </a:lnTo>
                      <a:lnTo>
                        <a:pt x="218" y="87"/>
                      </a:lnTo>
                      <a:lnTo>
                        <a:pt x="218" y="84"/>
                      </a:lnTo>
                      <a:lnTo>
                        <a:pt x="217" y="81"/>
                      </a:lnTo>
                      <a:lnTo>
                        <a:pt x="216" y="78"/>
                      </a:lnTo>
                      <a:lnTo>
                        <a:pt x="213" y="77"/>
                      </a:lnTo>
                      <a:lnTo>
                        <a:pt x="213" y="77"/>
                      </a:lnTo>
                      <a:lnTo>
                        <a:pt x="206" y="76"/>
                      </a:lnTo>
                      <a:lnTo>
                        <a:pt x="205" y="75"/>
                      </a:lnTo>
                      <a:lnTo>
                        <a:pt x="205" y="72"/>
                      </a:lnTo>
                      <a:lnTo>
                        <a:pt x="205" y="72"/>
                      </a:lnTo>
                      <a:lnTo>
                        <a:pt x="205" y="71"/>
                      </a:lnTo>
                      <a:lnTo>
                        <a:pt x="207" y="71"/>
                      </a:lnTo>
                      <a:lnTo>
                        <a:pt x="211" y="71"/>
                      </a:lnTo>
                      <a:lnTo>
                        <a:pt x="217" y="72"/>
                      </a:lnTo>
                      <a:lnTo>
                        <a:pt x="218" y="71"/>
                      </a:lnTo>
                      <a:lnTo>
                        <a:pt x="220" y="69"/>
                      </a:lnTo>
                      <a:lnTo>
                        <a:pt x="220" y="69"/>
                      </a:lnTo>
                      <a:lnTo>
                        <a:pt x="222" y="65"/>
                      </a:lnTo>
                      <a:lnTo>
                        <a:pt x="225" y="62"/>
                      </a:lnTo>
                      <a:lnTo>
                        <a:pt x="228" y="59"/>
                      </a:lnTo>
                      <a:lnTo>
                        <a:pt x="228" y="57"/>
                      </a:lnTo>
                      <a:lnTo>
                        <a:pt x="226" y="55"/>
                      </a:lnTo>
                      <a:lnTo>
                        <a:pt x="226" y="55"/>
                      </a:lnTo>
                      <a:lnTo>
                        <a:pt x="222" y="47"/>
                      </a:lnTo>
                      <a:lnTo>
                        <a:pt x="220" y="43"/>
                      </a:lnTo>
                      <a:lnTo>
                        <a:pt x="215" y="38"/>
                      </a:lnTo>
                      <a:lnTo>
                        <a:pt x="215" y="38"/>
                      </a:lnTo>
                      <a:lnTo>
                        <a:pt x="206" y="30"/>
                      </a:lnTo>
                      <a:lnTo>
                        <a:pt x="205" y="28"/>
                      </a:lnTo>
                      <a:lnTo>
                        <a:pt x="204" y="24"/>
                      </a:lnTo>
                      <a:lnTo>
                        <a:pt x="204" y="24"/>
                      </a:lnTo>
                      <a:lnTo>
                        <a:pt x="204" y="20"/>
                      </a:lnTo>
                      <a:lnTo>
                        <a:pt x="202" y="18"/>
                      </a:lnTo>
                      <a:lnTo>
                        <a:pt x="200" y="17"/>
                      </a:lnTo>
                      <a:lnTo>
                        <a:pt x="196" y="16"/>
                      </a:lnTo>
                      <a:lnTo>
                        <a:pt x="196" y="16"/>
                      </a:lnTo>
                      <a:lnTo>
                        <a:pt x="191" y="15"/>
                      </a:lnTo>
                      <a:lnTo>
                        <a:pt x="186" y="11"/>
                      </a:lnTo>
                      <a:lnTo>
                        <a:pt x="181" y="7"/>
                      </a:lnTo>
                      <a:lnTo>
                        <a:pt x="180" y="5"/>
                      </a:lnTo>
                      <a:lnTo>
                        <a:pt x="180" y="3"/>
                      </a:lnTo>
                      <a:lnTo>
                        <a:pt x="180" y="3"/>
                      </a:lnTo>
                      <a:lnTo>
                        <a:pt x="182" y="1"/>
                      </a:lnTo>
                      <a:lnTo>
                        <a:pt x="185" y="0"/>
                      </a:lnTo>
                      <a:lnTo>
                        <a:pt x="189" y="1"/>
                      </a:lnTo>
                      <a:lnTo>
                        <a:pt x="193" y="4"/>
                      </a:lnTo>
                      <a:lnTo>
                        <a:pt x="193" y="4"/>
                      </a:lnTo>
                      <a:lnTo>
                        <a:pt x="196" y="9"/>
                      </a:lnTo>
                      <a:lnTo>
                        <a:pt x="199" y="11"/>
                      </a:lnTo>
                      <a:lnTo>
                        <a:pt x="202" y="13"/>
                      </a:lnTo>
                      <a:lnTo>
                        <a:pt x="209" y="14"/>
                      </a:lnTo>
                      <a:lnTo>
                        <a:pt x="209" y="14"/>
                      </a:lnTo>
                      <a:lnTo>
                        <a:pt x="218" y="14"/>
                      </a:lnTo>
                      <a:lnTo>
                        <a:pt x="224" y="16"/>
                      </a:lnTo>
                      <a:lnTo>
                        <a:pt x="230" y="19"/>
                      </a:lnTo>
                      <a:lnTo>
                        <a:pt x="234" y="22"/>
                      </a:lnTo>
                      <a:lnTo>
                        <a:pt x="234" y="22"/>
                      </a:lnTo>
                      <a:lnTo>
                        <a:pt x="238" y="27"/>
                      </a:lnTo>
                      <a:lnTo>
                        <a:pt x="245" y="29"/>
                      </a:lnTo>
                      <a:lnTo>
                        <a:pt x="249" y="28"/>
                      </a:lnTo>
                      <a:lnTo>
                        <a:pt x="252" y="27"/>
                      </a:lnTo>
                      <a:lnTo>
                        <a:pt x="254" y="26"/>
                      </a:lnTo>
                      <a:lnTo>
                        <a:pt x="254" y="26"/>
                      </a:lnTo>
                      <a:lnTo>
                        <a:pt x="259" y="21"/>
                      </a:lnTo>
                      <a:lnTo>
                        <a:pt x="263" y="20"/>
                      </a:lnTo>
                      <a:lnTo>
                        <a:pt x="267" y="20"/>
                      </a:lnTo>
                      <a:lnTo>
                        <a:pt x="271" y="21"/>
                      </a:lnTo>
                      <a:lnTo>
                        <a:pt x="271" y="21"/>
                      </a:lnTo>
                      <a:lnTo>
                        <a:pt x="272" y="22"/>
                      </a:lnTo>
                      <a:lnTo>
                        <a:pt x="273" y="24"/>
                      </a:lnTo>
                      <a:lnTo>
                        <a:pt x="278" y="25"/>
                      </a:lnTo>
                      <a:lnTo>
                        <a:pt x="283" y="26"/>
                      </a:lnTo>
                      <a:lnTo>
                        <a:pt x="286" y="27"/>
                      </a:lnTo>
                      <a:lnTo>
                        <a:pt x="287" y="28"/>
                      </a:lnTo>
                      <a:lnTo>
                        <a:pt x="287" y="28"/>
                      </a:lnTo>
                      <a:lnTo>
                        <a:pt x="289" y="34"/>
                      </a:lnTo>
                      <a:lnTo>
                        <a:pt x="291" y="42"/>
                      </a:lnTo>
                      <a:lnTo>
                        <a:pt x="292" y="49"/>
                      </a:lnTo>
                      <a:lnTo>
                        <a:pt x="291" y="52"/>
                      </a:lnTo>
                      <a:lnTo>
                        <a:pt x="289" y="54"/>
                      </a:lnTo>
                      <a:lnTo>
                        <a:pt x="289" y="54"/>
                      </a:lnTo>
                      <a:lnTo>
                        <a:pt x="285" y="57"/>
                      </a:lnTo>
                      <a:lnTo>
                        <a:pt x="282" y="61"/>
                      </a:lnTo>
                      <a:lnTo>
                        <a:pt x="282" y="63"/>
                      </a:lnTo>
                      <a:lnTo>
                        <a:pt x="283" y="64"/>
                      </a:lnTo>
                      <a:lnTo>
                        <a:pt x="286" y="65"/>
                      </a:lnTo>
                      <a:lnTo>
                        <a:pt x="288" y="67"/>
                      </a:lnTo>
                      <a:lnTo>
                        <a:pt x="288" y="67"/>
                      </a:lnTo>
                      <a:lnTo>
                        <a:pt x="293" y="67"/>
                      </a:lnTo>
                      <a:lnTo>
                        <a:pt x="296" y="69"/>
                      </a:lnTo>
                      <a:lnTo>
                        <a:pt x="299" y="72"/>
                      </a:lnTo>
                      <a:lnTo>
                        <a:pt x="300" y="76"/>
                      </a:lnTo>
                      <a:lnTo>
                        <a:pt x="300" y="76"/>
                      </a:lnTo>
                      <a:lnTo>
                        <a:pt x="300" y="79"/>
                      </a:lnTo>
                      <a:lnTo>
                        <a:pt x="302" y="81"/>
                      </a:lnTo>
                      <a:lnTo>
                        <a:pt x="305" y="81"/>
                      </a:lnTo>
                      <a:lnTo>
                        <a:pt x="307" y="77"/>
                      </a:lnTo>
                      <a:lnTo>
                        <a:pt x="307" y="77"/>
                      </a:lnTo>
                      <a:lnTo>
                        <a:pt x="310" y="75"/>
                      </a:lnTo>
                      <a:lnTo>
                        <a:pt x="314" y="75"/>
                      </a:lnTo>
                      <a:lnTo>
                        <a:pt x="318" y="77"/>
                      </a:lnTo>
                      <a:lnTo>
                        <a:pt x="321" y="79"/>
                      </a:lnTo>
                      <a:lnTo>
                        <a:pt x="321" y="79"/>
                      </a:lnTo>
                      <a:lnTo>
                        <a:pt x="326" y="83"/>
                      </a:lnTo>
                      <a:lnTo>
                        <a:pt x="334" y="85"/>
                      </a:lnTo>
                      <a:lnTo>
                        <a:pt x="342" y="86"/>
                      </a:lnTo>
                      <a:lnTo>
                        <a:pt x="345" y="86"/>
                      </a:lnTo>
                      <a:lnTo>
                        <a:pt x="347" y="84"/>
                      </a:lnTo>
                      <a:lnTo>
                        <a:pt x="347" y="84"/>
                      </a:lnTo>
                      <a:lnTo>
                        <a:pt x="354" y="76"/>
                      </a:lnTo>
                      <a:lnTo>
                        <a:pt x="358" y="74"/>
                      </a:lnTo>
                      <a:lnTo>
                        <a:pt x="362" y="72"/>
                      </a:lnTo>
                      <a:lnTo>
                        <a:pt x="362" y="72"/>
                      </a:lnTo>
                      <a:lnTo>
                        <a:pt x="366" y="70"/>
                      </a:lnTo>
                      <a:lnTo>
                        <a:pt x="372" y="67"/>
                      </a:lnTo>
                      <a:lnTo>
                        <a:pt x="375" y="64"/>
                      </a:lnTo>
                      <a:lnTo>
                        <a:pt x="374" y="65"/>
                      </a:lnTo>
                      <a:lnTo>
                        <a:pt x="374" y="65"/>
                      </a:lnTo>
                      <a:lnTo>
                        <a:pt x="371" y="68"/>
                      </a:lnTo>
                      <a:lnTo>
                        <a:pt x="368" y="70"/>
                      </a:lnTo>
                      <a:lnTo>
                        <a:pt x="366" y="72"/>
                      </a:lnTo>
                      <a:lnTo>
                        <a:pt x="366" y="75"/>
                      </a:lnTo>
                      <a:lnTo>
                        <a:pt x="366" y="75"/>
                      </a:lnTo>
                      <a:lnTo>
                        <a:pt x="366" y="85"/>
                      </a:lnTo>
                      <a:lnTo>
                        <a:pt x="365" y="88"/>
                      </a:lnTo>
                      <a:lnTo>
                        <a:pt x="363" y="90"/>
                      </a:lnTo>
                      <a:lnTo>
                        <a:pt x="363" y="90"/>
                      </a:lnTo>
                      <a:lnTo>
                        <a:pt x="359" y="93"/>
                      </a:lnTo>
                      <a:lnTo>
                        <a:pt x="358" y="96"/>
                      </a:lnTo>
                      <a:lnTo>
                        <a:pt x="357" y="98"/>
                      </a:lnTo>
                      <a:lnTo>
                        <a:pt x="357" y="98"/>
                      </a:lnTo>
                      <a:lnTo>
                        <a:pt x="356" y="101"/>
                      </a:lnTo>
                      <a:lnTo>
                        <a:pt x="353" y="103"/>
                      </a:lnTo>
                      <a:lnTo>
                        <a:pt x="348" y="106"/>
                      </a:lnTo>
                      <a:lnTo>
                        <a:pt x="348" y="106"/>
                      </a:lnTo>
                      <a:lnTo>
                        <a:pt x="347" y="109"/>
                      </a:lnTo>
                      <a:lnTo>
                        <a:pt x="347" y="115"/>
                      </a:lnTo>
                      <a:lnTo>
                        <a:pt x="348" y="124"/>
                      </a:lnTo>
                      <a:lnTo>
                        <a:pt x="348" y="124"/>
                      </a:lnTo>
                      <a:lnTo>
                        <a:pt x="354" y="124"/>
                      </a:lnTo>
                      <a:lnTo>
                        <a:pt x="359" y="124"/>
                      </a:lnTo>
                      <a:lnTo>
                        <a:pt x="360" y="122"/>
                      </a:lnTo>
                      <a:lnTo>
                        <a:pt x="361" y="121"/>
                      </a:lnTo>
                      <a:lnTo>
                        <a:pt x="361" y="121"/>
                      </a:lnTo>
                      <a:lnTo>
                        <a:pt x="362" y="120"/>
                      </a:lnTo>
                      <a:lnTo>
                        <a:pt x="364" y="120"/>
                      </a:lnTo>
                      <a:lnTo>
                        <a:pt x="371" y="121"/>
                      </a:lnTo>
                      <a:lnTo>
                        <a:pt x="377" y="125"/>
                      </a:lnTo>
                      <a:lnTo>
                        <a:pt x="380" y="126"/>
                      </a:lnTo>
                      <a:lnTo>
                        <a:pt x="381" y="127"/>
                      </a:lnTo>
                      <a:lnTo>
                        <a:pt x="381" y="127"/>
                      </a:lnTo>
                      <a:lnTo>
                        <a:pt x="383" y="130"/>
                      </a:lnTo>
                      <a:lnTo>
                        <a:pt x="387" y="132"/>
                      </a:lnTo>
                      <a:lnTo>
                        <a:pt x="389" y="132"/>
                      </a:lnTo>
                      <a:lnTo>
                        <a:pt x="391" y="132"/>
                      </a:lnTo>
                      <a:lnTo>
                        <a:pt x="392" y="131"/>
                      </a:lnTo>
                      <a:lnTo>
                        <a:pt x="393" y="129"/>
                      </a:lnTo>
                      <a:lnTo>
                        <a:pt x="393" y="129"/>
                      </a:lnTo>
                      <a:lnTo>
                        <a:pt x="397" y="124"/>
                      </a:lnTo>
                      <a:lnTo>
                        <a:pt x="403" y="117"/>
                      </a:lnTo>
                      <a:lnTo>
                        <a:pt x="410" y="113"/>
                      </a:lnTo>
                      <a:lnTo>
                        <a:pt x="418" y="110"/>
                      </a:lnTo>
                      <a:lnTo>
                        <a:pt x="418" y="110"/>
                      </a:lnTo>
                      <a:lnTo>
                        <a:pt x="424" y="109"/>
                      </a:lnTo>
                      <a:lnTo>
                        <a:pt x="428" y="106"/>
                      </a:lnTo>
                      <a:lnTo>
                        <a:pt x="432" y="104"/>
                      </a:lnTo>
                      <a:lnTo>
                        <a:pt x="437" y="98"/>
                      </a:lnTo>
                      <a:lnTo>
                        <a:pt x="437" y="98"/>
                      </a:lnTo>
                      <a:lnTo>
                        <a:pt x="440" y="95"/>
                      </a:lnTo>
                      <a:lnTo>
                        <a:pt x="443" y="93"/>
                      </a:lnTo>
                      <a:lnTo>
                        <a:pt x="449" y="92"/>
                      </a:lnTo>
                      <a:lnTo>
                        <a:pt x="454" y="91"/>
                      </a:lnTo>
                      <a:lnTo>
                        <a:pt x="458" y="90"/>
                      </a:lnTo>
                      <a:lnTo>
                        <a:pt x="461" y="87"/>
                      </a:lnTo>
                      <a:lnTo>
                        <a:pt x="461" y="87"/>
                      </a:lnTo>
                      <a:lnTo>
                        <a:pt x="465" y="78"/>
                      </a:lnTo>
                      <a:lnTo>
                        <a:pt x="469" y="71"/>
                      </a:lnTo>
                      <a:lnTo>
                        <a:pt x="473" y="68"/>
                      </a:lnTo>
                      <a:lnTo>
                        <a:pt x="476" y="64"/>
                      </a:lnTo>
                      <a:lnTo>
                        <a:pt x="480" y="63"/>
                      </a:lnTo>
                      <a:lnTo>
                        <a:pt x="486" y="63"/>
                      </a:lnTo>
                      <a:lnTo>
                        <a:pt x="486" y="63"/>
                      </a:lnTo>
                      <a:lnTo>
                        <a:pt x="491" y="64"/>
                      </a:lnTo>
                      <a:lnTo>
                        <a:pt x="495" y="67"/>
                      </a:lnTo>
                      <a:lnTo>
                        <a:pt x="503" y="71"/>
                      </a:lnTo>
                      <a:lnTo>
                        <a:pt x="506" y="73"/>
                      </a:lnTo>
                      <a:lnTo>
                        <a:pt x="509" y="74"/>
                      </a:lnTo>
                      <a:lnTo>
                        <a:pt x="511" y="73"/>
                      </a:lnTo>
                      <a:lnTo>
                        <a:pt x="514" y="72"/>
                      </a:lnTo>
                      <a:lnTo>
                        <a:pt x="514" y="72"/>
                      </a:lnTo>
                      <a:lnTo>
                        <a:pt x="519" y="68"/>
                      </a:lnTo>
                      <a:lnTo>
                        <a:pt x="524" y="62"/>
                      </a:lnTo>
                      <a:lnTo>
                        <a:pt x="526" y="57"/>
                      </a:lnTo>
                      <a:lnTo>
                        <a:pt x="526" y="55"/>
                      </a:lnTo>
                      <a:lnTo>
                        <a:pt x="525" y="53"/>
                      </a:lnTo>
                      <a:lnTo>
                        <a:pt x="525" y="53"/>
                      </a:lnTo>
                      <a:lnTo>
                        <a:pt x="523" y="47"/>
                      </a:lnTo>
                      <a:lnTo>
                        <a:pt x="521" y="43"/>
                      </a:lnTo>
                      <a:lnTo>
                        <a:pt x="521" y="40"/>
                      </a:lnTo>
                      <a:lnTo>
                        <a:pt x="522" y="38"/>
                      </a:lnTo>
                      <a:lnTo>
                        <a:pt x="524" y="36"/>
                      </a:lnTo>
                      <a:lnTo>
                        <a:pt x="524" y="36"/>
                      </a:lnTo>
                      <a:lnTo>
                        <a:pt x="529" y="36"/>
                      </a:lnTo>
                      <a:lnTo>
                        <a:pt x="531" y="38"/>
                      </a:lnTo>
                      <a:lnTo>
                        <a:pt x="533" y="41"/>
                      </a:lnTo>
                      <a:lnTo>
                        <a:pt x="534" y="45"/>
                      </a:lnTo>
                      <a:lnTo>
                        <a:pt x="534" y="45"/>
                      </a:lnTo>
                      <a:lnTo>
                        <a:pt x="534" y="48"/>
                      </a:lnTo>
                      <a:lnTo>
                        <a:pt x="535" y="50"/>
                      </a:lnTo>
                      <a:lnTo>
                        <a:pt x="538" y="52"/>
                      </a:lnTo>
                      <a:lnTo>
                        <a:pt x="542" y="52"/>
                      </a:lnTo>
                      <a:lnTo>
                        <a:pt x="542" y="52"/>
                      </a:lnTo>
                      <a:lnTo>
                        <a:pt x="546" y="53"/>
                      </a:lnTo>
                      <a:lnTo>
                        <a:pt x="547" y="54"/>
                      </a:lnTo>
                      <a:lnTo>
                        <a:pt x="545" y="59"/>
                      </a:lnTo>
                      <a:lnTo>
                        <a:pt x="545" y="59"/>
                      </a:lnTo>
                      <a:lnTo>
                        <a:pt x="546" y="62"/>
                      </a:lnTo>
                      <a:lnTo>
                        <a:pt x="547" y="64"/>
                      </a:lnTo>
                      <a:lnTo>
                        <a:pt x="549" y="67"/>
                      </a:lnTo>
                      <a:lnTo>
                        <a:pt x="549" y="69"/>
                      </a:lnTo>
                      <a:lnTo>
                        <a:pt x="549" y="69"/>
                      </a:lnTo>
                      <a:lnTo>
                        <a:pt x="548" y="70"/>
                      </a:lnTo>
                      <a:lnTo>
                        <a:pt x="546" y="71"/>
                      </a:lnTo>
                      <a:lnTo>
                        <a:pt x="542" y="71"/>
                      </a:lnTo>
                      <a:lnTo>
                        <a:pt x="537" y="71"/>
                      </a:lnTo>
                      <a:lnTo>
                        <a:pt x="535" y="71"/>
                      </a:lnTo>
                      <a:lnTo>
                        <a:pt x="535" y="72"/>
                      </a:lnTo>
                      <a:lnTo>
                        <a:pt x="535" y="72"/>
                      </a:lnTo>
                      <a:lnTo>
                        <a:pt x="535" y="75"/>
                      </a:lnTo>
                      <a:lnTo>
                        <a:pt x="534" y="76"/>
                      </a:lnTo>
                      <a:lnTo>
                        <a:pt x="533" y="77"/>
                      </a:lnTo>
                      <a:lnTo>
                        <a:pt x="533" y="77"/>
                      </a:lnTo>
                      <a:lnTo>
                        <a:pt x="531" y="77"/>
                      </a:lnTo>
                      <a:lnTo>
                        <a:pt x="531" y="79"/>
                      </a:lnTo>
                      <a:lnTo>
                        <a:pt x="531" y="86"/>
                      </a:lnTo>
                      <a:lnTo>
                        <a:pt x="531" y="86"/>
                      </a:lnTo>
                      <a:lnTo>
                        <a:pt x="531" y="96"/>
                      </a:lnTo>
                      <a:lnTo>
                        <a:pt x="531" y="100"/>
                      </a:lnTo>
                      <a:lnTo>
                        <a:pt x="532" y="101"/>
                      </a:lnTo>
                      <a:lnTo>
                        <a:pt x="534" y="102"/>
                      </a:lnTo>
                      <a:lnTo>
                        <a:pt x="534" y="102"/>
                      </a:lnTo>
                      <a:lnTo>
                        <a:pt x="537" y="102"/>
                      </a:lnTo>
                      <a:lnTo>
                        <a:pt x="542" y="102"/>
                      </a:lnTo>
                      <a:lnTo>
                        <a:pt x="546" y="101"/>
                      </a:lnTo>
                      <a:lnTo>
                        <a:pt x="548" y="98"/>
                      </a:lnTo>
                      <a:lnTo>
                        <a:pt x="548" y="98"/>
                      </a:lnTo>
                      <a:lnTo>
                        <a:pt x="550" y="96"/>
                      </a:lnTo>
                      <a:lnTo>
                        <a:pt x="553" y="96"/>
                      </a:lnTo>
                      <a:lnTo>
                        <a:pt x="557" y="98"/>
                      </a:lnTo>
                      <a:lnTo>
                        <a:pt x="559" y="101"/>
                      </a:lnTo>
                      <a:lnTo>
                        <a:pt x="559" y="101"/>
                      </a:lnTo>
                      <a:lnTo>
                        <a:pt x="560" y="109"/>
                      </a:lnTo>
                      <a:lnTo>
                        <a:pt x="562" y="116"/>
                      </a:lnTo>
                      <a:lnTo>
                        <a:pt x="563" y="119"/>
                      </a:lnTo>
                      <a:lnTo>
                        <a:pt x="565" y="122"/>
                      </a:lnTo>
                      <a:lnTo>
                        <a:pt x="568" y="125"/>
                      </a:lnTo>
                      <a:lnTo>
                        <a:pt x="572" y="126"/>
                      </a:lnTo>
                      <a:lnTo>
                        <a:pt x="572" y="126"/>
                      </a:lnTo>
                      <a:lnTo>
                        <a:pt x="579" y="125"/>
                      </a:lnTo>
                      <a:lnTo>
                        <a:pt x="583" y="125"/>
                      </a:lnTo>
                      <a:lnTo>
                        <a:pt x="586" y="125"/>
                      </a:lnTo>
                      <a:lnTo>
                        <a:pt x="587" y="127"/>
                      </a:lnTo>
                      <a:lnTo>
                        <a:pt x="588" y="132"/>
                      </a:lnTo>
                      <a:lnTo>
                        <a:pt x="588" y="132"/>
                      </a:lnTo>
                      <a:lnTo>
                        <a:pt x="590" y="141"/>
                      </a:lnTo>
                      <a:lnTo>
                        <a:pt x="593" y="149"/>
                      </a:lnTo>
                      <a:lnTo>
                        <a:pt x="595" y="158"/>
                      </a:lnTo>
                      <a:lnTo>
                        <a:pt x="595" y="161"/>
                      </a:lnTo>
                      <a:lnTo>
                        <a:pt x="595" y="164"/>
                      </a:lnTo>
                      <a:lnTo>
                        <a:pt x="595" y="164"/>
                      </a:lnTo>
                      <a:lnTo>
                        <a:pt x="595" y="168"/>
                      </a:lnTo>
                      <a:lnTo>
                        <a:pt x="596" y="170"/>
                      </a:lnTo>
                      <a:lnTo>
                        <a:pt x="601" y="176"/>
                      </a:lnTo>
                      <a:lnTo>
                        <a:pt x="603" y="179"/>
                      </a:lnTo>
                      <a:lnTo>
                        <a:pt x="604" y="184"/>
                      </a:lnTo>
                      <a:lnTo>
                        <a:pt x="605" y="189"/>
                      </a:lnTo>
                      <a:lnTo>
                        <a:pt x="604" y="196"/>
                      </a:lnTo>
                      <a:lnTo>
                        <a:pt x="604" y="196"/>
                      </a:lnTo>
                      <a:lnTo>
                        <a:pt x="603" y="202"/>
                      </a:lnTo>
                      <a:lnTo>
                        <a:pt x="601" y="210"/>
                      </a:lnTo>
                      <a:lnTo>
                        <a:pt x="594" y="221"/>
                      </a:lnTo>
                      <a:lnTo>
                        <a:pt x="590" y="232"/>
                      </a:lnTo>
                      <a:lnTo>
                        <a:pt x="589" y="236"/>
                      </a:lnTo>
                      <a:lnTo>
                        <a:pt x="589" y="242"/>
                      </a:lnTo>
                      <a:lnTo>
                        <a:pt x="589" y="242"/>
                      </a:lnTo>
                      <a:lnTo>
                        <a:pt x="591" y="246"/>
                      </a:lnTo>
                      <a:lnTo>
                        <a:pt x="593" y="250"/>
                      </a:lnTo>
                      <a:lnTo>
                        <a:pt x="600" y="259"/>
                      </a:lnTo>
                      <a:lnTo>
                        <a:pt x="607" y="265"/>
                      </a:lnTo>
                      <a:lnTo>
                        <a:pt x="615" y="271"/>
                      </a:lnTo>
                      <a:lnTo>
                        <a:pt x="615" y="271"/>
                      </a:lnTo>
                      <a:lnTo>
                        <a:pt x="618" y="272"/>
                      </a:lnTo>
                      <a:lnTo>
                        <a:pt x="620" y="275"/>
                      </a:lnTo>
                      <a:lnTo>
                        <a:pt x="622" y="277"/>
                      </a:lnTo>
                      <a:lnTo>
                        <a:pt x="623" y="281"/>
                      </a:lnTo>
                      <a:lnTo>
                        <a:pt x="623" y="287"/>
                      </a:lnTo>
                      <a:lnTo>
                        <a:pt x="621" y="296"/>
                      </a:lnTo>
                      <a:lnTo>
                        <a:pt x="621" y="296"/>
                      </a:lnTo>
                      <a:lnTo>
                        <a:pt x="620" y="299"/>
                      </a:lnTo>
                      <a:lnTo>
                        <a:pt x="620" y="302"/>
                      </a:lnTo>
                      <a:lnTo>
                        <a:pt x="621" y="305"/>
                      </a:lnTo>
                      <a:lnTo>
                        <a:pt x="623" y="308"/>
                      </a:lnTo>
                      <a:lnTo>
                        <a:pt x="626" y="316"/>
                      </a:lnTo>
                      <a:lnTo>
                        <a:pt x="629" y="320"/>
                      </a:lnTo>
                      <a:lnTo>
                        <a:pt x="631" y="325"/>
                      </a:lnTo>
                      <a:lnTo>
                        <a:pt x="631" y="325"/>
                      </a:lnTo>
                      <a:lnTo>
                        <a:pt x="633" y="335"/>
                      </a:lnTo>
                      <a:lnTo>
                        <a:pt x="636" y="344"/>
                      </a:lnTo>
                      <a:lnTo>
                        <a:pt x="636" y="347"/>
                      </a:lnTo>
                      <a:lnTo>
                        <a:pt x="636" y="351"/>
                      </a:lnTo>
                      <a:lnTo>
                        <a:pt x="635" y="355"/>
                      </a:lnTo>
                      <a:lnTo>
                        <a:pt x="633" y="359"/>
                      </a:lnTo>
                      <a:lnTo>
                        <a:pt x="633" y="359"/>
                      </a:lnTo>
                      <a:lnTo>
                        <a:pt x="631" y="362"/>
                      </a:lnTo>
                      <a:lnTo>
                        <a:pt x="630" y="365"/>
                      </a:lnTo>
                      <a:lnTo>
                        <a:pt x="630" y="369"/>
                      </a:lnTo>
                      <a:lnTo>
                        <a:pt x="630" y="372"/>
                      </a:lnTo>
                      <a:lnTo>
                        <a:pt x="633" y="379"/>
                      </a:lnTo>
                      <a:lnTo>
                        <a:pt x="638" y="389"/>
                      </a:lnTo>
                      <a:lnTo>
                        <a:pt x="638" y="389"/>
                      </a:lnTo>
                      <a:lnTo>
                        <a:pt x="645" y="400"/>
                      </a:lnTo>
                      <a:lnTo>
                        <a:pt x="653" y="411"/>
                      </a:lnTo>
                      <a:lnTo>
                        <a:pt x="661" y="420"/>
                      </a:lnTo>
                      <a:lnTo>
                        <a:pt x="664" y="426"/>
                      </a:lnTo>
                      <a:lnTo>
                        <a:pt x="665" y="431"/>
                      </a:lnTo>
                      <a:lnTo>
                        <a:pt x="665" y="431"/>
                      </a:lnTo>
                      <a:lnTo>
                        <a:pt x="665" y="444"/>
                      </a:lnTo>
                      <a:lnTo>
                        <a:pt x="664" y="459"/>
                      </a:lnTo>
                      <a:lnTo>
                        <a:pt x="662" y="465"/>
                      </a:lnTo>
                      <a:lnTo>
                        <a:pt x="661" y="471"/>
                      </a:lnTo>
                      <a:lnTo>
                        <a:pt x="659" y="475"/>
                      </a:lnTo>
                      <a:lnTo>
                        <a:pt x="657" y="476"/>
                      </a:lnTo>
                      <a:lnTo>
                        <a:pt x="657" y="476"/>
                      </a:lnTo>
                      <a:lnTo>
                        <a:pt x="652" y="476"/>
                      </a:lnTo>
                      <a:lnTo>
                        <a:pt x="649" y="474"/>
                      </a:lnTo>
                      <a:lnTo>
                        <a:pt x="647" y="472"/>
                      </a:lnTo>
                      <a:lnTo>
                        <a:pt x="646" y="467"/>
                      </a:lnTo>
                      <a:lnTo>
                        <a:pt x="646" y="467"/>
                      </a:lnTo>
                      <a:lnTo>
                        <a:pt x="646" y="464"/>
                      </a:lnTo>
                      <a:lnTo>
                        <a:pt x="645" y="461"/>
                      </a:lnTo>
                      <a:lnTo>
                        <a:pt x="640" y="458"/>
                      </a:lnTo>
                      <a:lnTo>
                        <a:pt x="637" y="456"/>
                      </a:lnTo>
                      <a:lnTo>
                        <a:pt x="635" y="456"/>
                      </a:lnTo>
                      <a:lnTo>
                        <a:pt x="632" y="456"/>
                      </a:lnTo>
                      <a:lnTo>
                        <a:pt x="629" y="457"/>
                      </a:lnTo>
                      <a:lnTo>
                        <a:pt x="629" y="457"/>
                      </a:lnTo>
                      <a:lnTo>
                        <a:pt x="623" y="459"/>
                      </a:lnTo>
                      <a:lnTo>
                        <a:pt x="619" y="462"/>
                      </a:lnTo>
                      <a:lnTo>
                        <a:pt x="616" y="467"/>
                      </a:lnTo>
                      <a:lnTo>
                        <a:pt x="616" y="469"/>
                      </a:lnTo>
                      <a:lnTo>
                        <a:pt x="615" y="472"/>
                      </a:lnTo>
                      <a:lnTo>
                        <a:pt x="615" y="472"/>
                      </a:lnTo>
                      <a:lnTo>
                        <a:pt x="615" y="475"/>
                      </a:lnTo>
                      <a:lnTo>
                        <a:pt x="614" y="477"/>
                      </a:lnTo>
                      <a:lnTo>
                        <a:pt x="611" y="478"/>
                      </a:lnTo>
                      <a:lnTo>
                        <a:pt x="609" y="479"/>
                      </a:lnTo>
                      <a:lnTo>
                        <a:pt x="605" y="482"/>
                      </a:lnTo>
                      <a:lnTo>
                        <a:pt x="602" y="482"/>
                      </a:lnTo>
                      <a:lnTo>
                        <a:pt x="602" y="482"/>
                      </a:lnTo>
                      <a:lnTo>
                        <a:pt x="601" y="483"/>
                      </a:lnTo>
                      <a:lnTo>
                        <a:pt x="600" y="484"/>
                      </a:lnTo>
                      <a:lnTo>
                        <a:pt x="597" y="487"/>
                      </a:lnTo>
                      <a:lnTo>
                        <a:pt x="596" y="488"/>
                      </a:lnTo>
                      <a:lnTo>
                        <a:pt x="594" y="490"/>
                      </a:lnTo>
                      <a:lnTo>
                        <a:pt x="592" y="491"/>
                      </a:lnTo>
                      <a:lnTo>
                        <a:pt x="589" y="491"/>
                      </a:lnTo>
                      <a:lnTo>
                        <a:pt x="589" y="491"/>
                      </a:lnTo>
                      <a:lnTo>
                        <a:pt x="579" y="493"/>
                      </a:lnTo>
                      <a:lnTo>
                        <a:pt x="567" y="497"/>
                      </a:lnTo>
                      <a:lnTo>
                        <a:pt x="557" y="502"/>
                      </a:lnTo>
                      <a:lnTo>
                        <a:pt x="551" y="505"/>
                      </a:lnTo>
                      <a:lnTo>
                        <a:pt x="546" y="510"/>
                      </a:lnTo>
                      <a:lnTo>
                        <a:pt x="546" y="510"/>
                      </a:lnTo>
                      <a:lnTo>
                        <a:pt x="537" y="517"/>
                      </a:lnTo>
                      <a:lnTo>
                        <a:pt x="531" y="521"/>
                      </a:lnTo>
                      <a:lnTo>
                        <a:pt x="526" y="525"/>
                      </a:lnTo>
                      <a:lnTo>
                        <a:pt x="524" y="526"/>
                      </a:lnTo>
                      <a:lnTo>
                        <a:pt x="524" y="529"/>
                      </a:lnTo>
                      <a:lnTo>
                        <a:pt x="524" y="529"/>
                      </a:lnTo>
                      <a:lnTo>
                        <a:pt x="522" y="533"/>
                      </a:lnTo>
                      <a:lnTo>
                        <a:pt x="518" y="536"/>
                      </a:lnTo>
                      <a:lnTo>
                        <a:pt x="512" y="539"/>
                      </a:lnTo>
                      <a:lnTo>
                        <a:pt x="505" y="540"/>
                      </a:lnTo>
                      <a:lnTo>
                        <a:pt x="505" y="540"/>
                      </a:lnTo>
                      <a:lnTo>
                        <a:pt x="487" y="543"/>
                      </a:lnTo>
                      <a:lnTo>
                        <a:pt x="480" y="546"/>
                      </a:lnTo>
                      <a:lnTo>
                        <a:pt x="477" y="547"/>
                      </a:lnTo>
                      <a:lnTo>
                        <a:pt x="476" y="550"/>
                      </a:lnTo>
                      <a:lnTo>
                        <a:pt x="476" y="550"/>
                      </a:lnTo>
                      <a:lnTo>
                        <a:pt x="474" y="555"/>
                      </a:lnTo>
                      <a:lnTo>
                        <a:pt x="472" y="557"/>
                      </a:lnTo>
                      <a:lnTo>
                        <a:pt x="469" y="557"/>
                      </a:lnTo>
                      <a:lnTo>
                        <a:pt x="466" y="556"/>
                      </a:lnTo>
                      <a:lnTo>
                        <a:pt x="466" y="556"/>
                      </a:lnTo>
                      <a:lnTo>
                        <a:pt x="463" y="554"/>
                      </a:lnTo>
                      <a:lnTo>
                        <a:pt x="459" y="553"/>
                      </a:lnTo>
                      <a:lnTo>
                        <a:pt x="454" y="555"/>
                      </a:lnTo>
                      <a:lnTo>
                        <a:pt x="452" y="556"/>
                      </a:lnTo>
                      <a:lnTo>
                        <a:pt x="451" y="558"/>
                      </a:lnTo>
                      <a:lnTo>
                        <a:pt x="451" y="558"/>
                      </a:lnTo>
                      <a:lnTo>
                        <a:pt x="451" y="560"/>
                      </a:lnTo>
                      <a:lnTo>
                        <a:pt x="451" y="563"/>
                      </a:lnTo>
                      <a:lnTo>
                        <a:pt x="456" y="569"/>
                      </a:lnTo>
                      <a:lnTo>
                        <a:pt x="462" y="575"/>
                      </a:lnTo>
                      <a:lnTo>
                        <a:pt x="469" y="578"/>
                      </a:lnTo>
                      <a:lnTo>
                        <a:pt x="469" y="578"/>
                      </a:lnTo>
                      <a:lnTo>
                        <a:pt x="476" y="582"/>
                      </a:lnTo>
                      <a:lnTo>
                        <a:pt x="481" y="586"/>
                      </a:lnTo>
                      <a:lnTo>
                        <a:pt x="483" y="589"/>
                      </a:lnTo>
                      <a:lnTo>
                        <a:pt x="483" y="591"/>
                      </a:lnTo>
                      <a:lnTo>
                        <a:pt x="483" y="594"/>
                      </a:lnTo>
                      <a:lnTo>
                        <a:pt x="482" y="599"/>
                      </a:lnTo>
                      <a:lnTo>
                        <a:pt x="482" y="599"/>
                      </a:lnTo>
                      <a:lnTo>
                        <a:pt x="480" y="607"/>
                      </a:lnTo>
                      <a:lnTo>
                        <a:pt x="479" y="617"/>
                      </a:lnTo>
                      <a:lnTo>
                        <a:pt x="480" y="622"/>
                      </a:lnTo>
                      <a:lnTo>
                        <a:pt x="481" y="627"/>
                      </a:lnTo>
                      <a:lnTo>
                        <a:pt x="482" y="631"/>
                      </a:lnTo>
                      <a:lnTo>
                        <a:pt x="486" y="635"/>
                      </a:lnTo>
                      <a:lnTo>
                        <a:pt x="486" y="635"/>
                      </a:lnTo>
                      <a:lnTo>
                        <a:pt x="493" y="645"/>
                      </a:lnTo>
                      <a:lnTo>
                        <a:pt x="503" y="656"/>
                      </a:lnTo>
                      <a:lnTo>
                        <a:pt x="514" y="667"/>
                      </a:lnTo>
                      <a:lnTo>
                        <a:pt x="524" y="676"/>
                      </a:lnTo>
                      <a:lnTo>
                        <a:pt x="524" y="676"/>
                      </a:lnTo>
                      <a:lnTo>
                        <a:pt x="545" y="696"/>
                      </a:lnTo>
                      <a:lnTo>
                        <a:pt x="557" y="705"/>
                      </a:lnTo>
                      <a:lnTo>
                        <a:pt x="569" y="716"/>
                      </a:lnTo>
                      <a:lnTo>
                        <a:pt x="569" y="716"/>
                      </a:lnTo>
                      <a:lnTo>
                        <a:pt x="576" y="720"/>
                      </a:lnTo>
                      <a:lnTo>
                        <a:pt x="582" y="723"/>
                      </a:lnTo>
                      <a:lnTo>
                        <a:pt x="593" y="727"/>
                      </a:lnTo>
                      <a:lnTo>
                        <a:pt x="596" y="729"/>
                      </a:lnTo>
                      <a:lnTo>
                        <a:pt x="599" y="730"/>
                      </a:lnTo>
                      <a:lnTo>
                        <a:pt x="600" y="733"/>
                      </a:lnTo>
                      <a:lnTo>
                        <a:pt x="597" y="737"/>
                      </a:lnTo>
                      <a:lnTo>
                        <a:pt x="597" y="737"/>
                      </a:lnTo>
                      <a:lnTo>
                        <a:pt x="593" y="745"/>
                      </a:lnTo>
                      <a:lnTo>
                        <a:pt x="589" y="750"/>
                      </a:lnTo>
                      <a:lnTo>
                        <a:pt x="583" y="753"/>
                      </a:lnTo>
                      <a:lnTo>
                        <a:pt x="578" y="755"/>
                      </a:lnTo>
                      <a:lnTo>
                        <a:pt x="578" y="755"/>
                      </a:lnTo>
                      <a:lnTo>
                        <a:pt x="576" y="755"/>
                      </a:lnTo>
                      <a:lnTo>
                        <a:pt x="574" y="756"/>
                      </a:lnTo>
                      <a:lnTo>
                        <a:pt x="572" y="759"/>
                      </a:lnTo>
                      <a:lnTo>
                        <a:pt x="569" y="763"/>
                      </a:lnTo>
                      <a:lnTo>
                        <a:pt x="566" y="770"/>
                      </a:lnTo>
                      <a:lnTo>
                        <a:pt x="566" y="770"/>
                      </a:lnTo>
                      <a:lnTo>
                        <a:pt x="560" y="777"/>
                      </a:lnTo>
                      <a:lnTo>
                        <a:pt x="549" y="787"/>
                      </a:lnTo>
                      <a:lnTo>
                        <a:pt x="536" y="796"/>
                      </a:lnTo>
                      <a:lnTo>
                        <a:pt x="531" y="799"/>
                      </a:lnTo>
                      <a:lnTo>
                        <a:pt x="525" y="800"/>
                      </a:lnTo>
                      <a:lnTo>
                        <a:pt x="525" y="800"/>
                      </a:lnTo>
                      <a:lnTo>
                        <a:pt x="522" y="800"/>
                      </a:lnTo>
                      <a:lnTo>
                        <a:pt x="519" y="802"/>
                      </a:lnTo>
                      <a:lnTo>
                        <a:pt x="517" y="804"/>
                      </a:lnTo>
                      <a:lnTo>
                        <a:pt x="516" y="806"/>
                      </a:lnTo>
                      <a:lnTo>
                        <a:pt x="515" y="812"/>
                      </a:lnTo>
                      <a:lnTo>
                        <a:pt x="515" y="817"/>
                      </a:lnTo>
                      <a:lnTo>
                        <a:pt x="515" y="817"/>
                      </a:lnTo>
                      <a:lnTo>
                        <a:pt x="516" y="822"/>
                      </a:lnTo>
                      <a:lnTo>
                        <a:pt x="519" y="828"/>
                      </a:lnTo>
                      <a:lnTo>
                        <a:pt x="524" y="834"/>
                      </a:lnTo>
                      <a:lnTo>
                        <a:pt x="529" y="839"/>
                      </a:lnTo>
                      <a:lnTo>
                        <a:pt x="529" y="839"/>
                      </a:lnTo>
                      <a:lnTo>
                        <a:pt x="533" y="842"/>
                      </a:lnTo>
                      <a:lnTo>
                        <a:pt x="534" y="844"/>
                      </a:lnTo>
                      <a:lnTo>
                        <a:pt x="534" y="848"/>
                      </a:lnTo>
                      <a:lnTo>
                        <a:pt x="533" y="853"/>
                      </a:lnTo>
                      <a:lnTo>
                        <a:pt x="533" y="853"/>
                      </a:lnTo>
                      <a:lnTo>
                        <a:pt x="531" y="861"/>
                      </a:lnTo>
                      <a:lnTo>
                        <a:pt x="531" y="862"/>
                      </a:lnTo>
                      <a:lnTo>
                        <a:pt x="531" y="863"/>
                      </a:lnTo>
                      <a:lnTo>
                        <a:pt x="535" y="864"/>
                      </a:lnTo>
                      <a:lnTo>
                        <a:pt x="535" y="864"/>
                      </a:lnTo>
                      <a:lnTo>
                        <a:pt x="537" y="865"/>
                      </a:lnTo>
                      <a:lnTo>
                        <a:pt x="539" y="866"/>
                      </a:lnTo>
                      <a:lnTo>
                        <a:pt x="540" y="868"/>
                      </a:lnTo>
                      <a:lnTo>
                        <a:pt x="542" y="870"/>
                      </a:lnTo>
                      <a:lnTo>
                        <a:pt x="542" y="875"/>
                      </a:lnTo>
                      <a:lnTo>
                        <a:pt x="540" y="880"/>
                      </a:lnTo>
                      <a:lnTo>
                        <a:pt x="540" y="880"/>
                      </a:lnTo>
                      <a:lnTo>
                        <a:pt x="540" y="884"/>
                      </a:lnTo>
                      <a:lnTo>
                        <a:pt x="539" y="885"/>
                      </a:lnTo>
                      <a:lnTo>
                        <a:pt x="539" y="885"/>
                      </a:lnTo>
                      <a:lnTo>
                        <a:pt x="537" y="883"/>
                      </a:lnTo>
                      <a:lnTo>
                        <a:pt x="534" y="877"/>
                      </a:lnTo>
                      <a:lnTo>
                        <a:pt x="534" y="877"/>
                      </a:lnTo>
                      <a:lnTo>
                        <a:pt x="531" y="871"/>
                      </a:lnTo>
                      <a:lnTo>
                        <a:pt x="528" y="865"/>
                      </a:lnTo>
                      <a:lnTo>
                        <a:pt x="525" y="863"/>
                      </a:lnTo>
                      <a:lnTo>
                        <a:pt x="523" y="862"/>
                      </a:lnTo>
                      <a:lnTo>
                        <a:pt x="520" y="861"/>
                      </a:lnTo>
                      <a:lnTo>
                        <a:pt x="516" y="861"/>
                      </a:lnTo>
                      <a:lnTo>
                        <a:pt x="516" y="861"/>
                      </a:lnTo>
                      <a:lnTo>
                        <a:pt x="508" y="861"/>
                      </a:lnTo>
                      <a:lnTo>
                        <a:pt x="500" y="863"/>
                      </a:lnTo>
                      <a:lnTo>
                        <a:pt x="491" y="864"/>
                      </a:lnTo>
                      <a:lnTo>
                        <a:pt x="482" y="865"/>
                      </a:lnTo>
                      <a:lnTo>
                        <a:pt x="482" y="865"/>
                      </a:lnTo>
                      <a:lnTo>
                        <a:pt x="479" y="866"/>
                      </a:lnTo>
                      <a:lnTo>
                        <a:pt x="476" y="868"/>
                      </a:lnTo>
                      <a:lnTo>
                        <a:pt x="473" y="871"/>
                      </a:lnTo>
                      <a:lnTo>
                        <a:pt x="469" y="875"/>
                      </a:lnTo>
                      <a:lnTo>
                        <a:pt x="467" y="876"/>
                      </a:lnTo>
                      <a:lnTo>
                        <a:pt x="465" y="876"/>
                      </a:lnTo>
                      <a:lnTo>
                        <a:pt x="465" y="876"/>
                      </a:lnTo>
                      <a:lnTo>
                        <a:pt x="460" y="876"/>
                      </a:lnTo>
                      <a:lnTo>
                        <a:pt x="456" y="875"/>
                      </a:lnTo>
                      <a:lnTo>
                        <a:pt x="450" y="875"/>
                      </a:lnTo>
                      <a:lnTo>
                        <a:pt x="444" y="877"/>
                      </a:lnTo>
                      <a:lnTo>
                        <a:pt x="444" y="877"/>
                      </a:lnTo>
                      <a:lnTo>
                        <a:pt x="419" y="889"/>
                      </a:lnTo>
                      <a:lnTo>
                        <a:pt x="406" y="894"/>
                      </a:lnTo>
                      <a:lnTo>
                        <a:pt x="402" y="897"/>
                      </a:lnTo>
                      <a:lnTo>
                        <a:pt x="397" y="898"/>
                      </a:lnTo>
                      <a:lnTo>
                        <a:pt x="397" y="898"/>
                      </a:lnTo>
                      <a:lnTo>
                        <a:pt x="390" y="897"/>
                      </a:lnTo>
                      <a:lnTo>
                        <a:pt x="383" y="896"/>
                      </a:lnTo>
                      <a:lnTo>
                        <a:pt x="368" y="890"/>
                      </a:lnTo>
                      <a:lnTo>
                        <a:pt x="368" y="890"/>
                      </a:lnTo>
                      <a:lnTo>
                        <a:pt x="360" y="886"/>
                      </a:lnTo>
                      <a:lnTo>
                        <a:pt x="349" y="882"/>
                      </a:lnTo>
                      <a:lnTo>
                        <a:pt x="344" y="880"/>
                      </a:lnTo>
                      <a:lnTo>
                        <a:pt x="339" y="880"/>
                      </a:lnTo>
                      <a:lnTo>
                        <a:pt x="335" y="882"/>
                      </a:lnTo>
                      <a:lnTo>
                        <a:pt x="333" y="885"/>
                      </a:lnTo>
                      <a:lnTo>
                        <a:pt x="333" y="885"/>
                      </a:lnTo>
                      <a:lnTo>
                        <a:pt x="330" y="893"/>
                      </a:lnTo>
                      <a:lnTo>
                        <a:pt x="326" y="901"/>
                      </a:lnTo>
                      <a:lnTo>
                        <a:pt x="325" y="904"/>
                      </a:lnTo>
                      <a:lnTo>
                        <a:pt x="324" y="906"/>
                      </a:lnTo>
                      <a:lnTo>
                        <a:pt x="322" y="908"/>
                      </a:lnTo>
                      <a:lnTo>
                        <a:pt x="320" y="907"/>
                      </a:lnTo>
                      <a:lnTo>
                        <a:pt x="320" y="907"/>
                      </a:lnTo>
                      <a:lnTo>
                        <a:pt x="315" y="906"/>
                      </a:lnTo>
                      <a:lnTo>
                        <a:pt x="310" y="903"/>
                      </a:lnTo>
                      <a:lnTo>
                        <a:pt x="306" y="900"/>
                      </a:lnTo>
                      <a:lnTo>
                        <a:pt x="305" y="898"/>
                      </a:lnTo>
                      <a:lnTo>
                        <a:pt x="305" y="894"/>
                      </a:lnTo>
                      <a:lnTo>
                        <a:pt x="305" y="894"/>
                      </a:lnTo>
                      <a:lnTo>
                        <a:pt x="303" y="888"/>
                      </a:lnTo>
                      <a:lnTo>
                        <a:pt x="300" y="883"/>
                      </a:lnTo>
                      <a:lnTo>
                        <a:pt x="295" y="879"/>
                      </a:lnTo>
                      <a:lnTo>
                        <a:pt x="289" y="878"/>
                      </a:lnTo>
                      <a:lnTo>
                        <a:pt x="289" y="878"/>
                      </a:lnTo>
                      <a:lnTo>
                        <a:pt x="287" y="878"/>
                      </a:lnTo>
                      <a:lnTo>
                        <a:pt x="285" y="879"/>
                      </a:lnTo>
                      <a:lnTo>
                        <a:pt x="281" y="882"/>
                      </a:lnTo>
                      <a:lnTo>
                        <a:pt x="279" y="884"/>
                      </a:lnTo>
                      <a:lnTo>
                        <a:pt x="277" y="884"/>
                      </a:lnTo>
                      <a:lnTo>
                        <a:pt x="275" y="884"/>
                      </a:lnTo>
                      <a:lnTo>
                        <a:pt x="275" y="884"/>
                      </a:lnTo>
                      <a:lnTo>
                        <a:pt x="273" y="884"/>
                      </a:lnTo>
                      <a:lnTo>
                        <a:pt x="271" y="883"/>
                      </a:lnTo>
                      <a:lnTo>
                        <a:pt x="268" y="879"/>
                      </a:lnTo>
                      <a:lnTo>
                        <a:pt x="265" y="876"/>
                      </a:lnTo>
                      <a:lnTo>
                        <a:pt x="263" y="874"/>
                      </a:lnTo>
                      <a:lnTo>
                        <a:pt x="260" y="874"/>
                      </a:lnTo>
                      <a:lnTo>
                        <a:pt x="260" y="874"/>
                      </a:lnTo>
                      <a:lnTo>
                        <a:pt x="238" y="873"/>
                      </a:lnTo>
                      <a:lnTo>
                        <a:pt x="225" y="871"/>
                      </a:lnTo>
                      <a:lnTo>
                        <a:pt x="219" y="870"/>
                      </a:lnTo>
                      <a:lnTo>
                        <a:pt x="215" y="868"/>
                      </a:lnTo>
                      <a:lnTo>
                        <a:pt x="215" y="868"/>
                      </a:lnTo>
                      <a:lnTo>
                        <a:pt x="205" y="861"/>
                      </a:lnTo>
                      <a:lnTo>
                        <a:pt x="195" y="857"/>
                      </a:lnTo>
                      <a:lnTo>
                        <a:pt x="187" y="855"/>
                      </a:lnTo>
                      <a:lnTo>
                        <a:pt x="182" y="854"/>
                      </a:lnTo>
                      <a:lnTo>
                        <a:pt x="179" y="854"/>
                      </a:lnTo>
                      <a:lnTo>
                        <a:pt x="179" y="854"/>
                      </a:lnTo>
                      <a:lnTo>
                        <a:pt x="175" y="855"/>
                      </a:lnTo>
                      <a:lnTo>
                        <a:pt x="173" y="857"/>
                      </a:lnTo>
                      <a:lnTo>
                        <a:pt x="172" y="860"/>
                      </a:lnTo>
                      <a:lnTo>
                        <a:pt x="173" y="865"/>
                      </a:lnTo>
                      <a:lnTo>
                        <a:pt x="173" y="865"/>
                      </a:lnTo>
                      <a:lnTo>
                        <a:pt x="173" y="871"/>
                      </a:lnTo>
                      <a:lnTo>
                        <a:pt x="173" y="874"/>
                      </a:lnTo>
                      <a:lnTo>
                        <a:pt x="173" y="875"/>
                      </a:lnTo>
                      <a:lnTo>
                        <a:pt x="172" y="876"/>
                      </a:lnTo>
                      <a:lnTo>
                        <a:pt x="166" y="876"/>
                      </a:lnTo>
                      <a:lnTo>
                        <a:pt x="166" y="876"/>
                      </a:lnTo>
                      <a:lnTo>
                        <a:pt x="132" y="876"/>
                      </a:lnTo>
                      <a:lnTo>
                        <a:pt x="115" y="874"/>
                      </a:lnTo>
                      <a:lnTo>
                        <a:pt x="109" y="873"/>
                      </a:lnTo>
                      <a:lnTo>
                        <a:pt x="108" y="872"/>
                      </a:lnTo>
                      <a:lnTo>
                        <a:pt x="108" y="871"/>
                      </a:lnTo>
                      <a:lnTo>
                        <a:pt x="108" y="871"/>
                      </a:lnTo>
                      <a:lnTo>
                        <a:pt x="109" y="862"/>
                      </a:lnTo>
                      <a:lnTo>
                        <a:pt x="111" y="850"/>
                      </a:lnTo>
                      <a:lnTo>
                        <a:pt x="113" y="837"/>
                      </a:lnTo>
                      <a:lnTo>
                        <a:pt x="113" y="826"/>
                      </a:lnTo>
                      <a:lnTo>
                        <a:pt x="113" y="826"/>
                      </a:lnTo>
                      <a:lnTo>
                        <a:pt x="114" y="817"/>
                      </a:lnTo>
                      <a:lnTo>
                        <a:pt x="115" y="807"/>
                      </a:lnTo>
                      <a:lnTo>
                        <a:pt x="118" y="800"/>
                      </a:lnTo>
                      <a:lnTo>
                        <a:pt x="122" y="793"/>
                      </a:lnTo>
                      <a:lnTo>
                        <a:pt x="122" y="793"/>
                      </a:lnTo>
                      <a:lnTo>
                        <a:pt x="123" y="791"/>
                      </a:lnTo>
                      <a:lnTo>
                        <a:pt x="123" y="788"/>
                      </a:lnTo>
                      <a:lnTo>
                        <a:pt x="121" y="782"/>
                      </a:lnTo>
                      <a:lnTo>
                        <a:pt x="121" y="777"/>
                      </a:lnTo>
                      <a:lnTo>
                        <a:pt x="121" y="773"/>
                      </a:lnTo>
                      <a:lnTo>
                        <a:pt x="123" y="769"/>
                      </a:lnTo>
                      <a:lnTo>
                        <a:pt x="127" y="763"/>
                      </a:lnTo>
                      <a:lnTo>
                        <a:pt x="127" y="763"/>
                      </a:lnTo>
                      <a:lnTo>
                        <a:pt x="143" y="745"/>
                      </a:lnTo>
                      <a:lnTo>
                        <a:pt x="148" y="737"/>
                      </a:lnTo>
                      <a:lnTo>
                        <a:pt x="150" y="733"/>
                      </a:lnTo>
                      <a:lnTo>
                        <a:pt x="151" y="730"/>
                      </a:lnTo>
                      <a:lnTo>
                        <a:pt x="151" y="730"/>
                      </a:lnTo>
                      <a:lnTo>
                        <a:pt x="152" y="727"/>
                      </a:lnTo>
                      <a:lnTo>
                        <a:pt x="153" y="726"/>
                      </a:lnTo>
                      <a:lnTo>
                        <a:pt x="158" y="725"/>
                      </a:lnTo>
                      <a:lnTo>
                        <a:pt x="161" y="722"/>
                      </a:lnTo>
                      <a:lnTo>
                        <a:pt x="162" y="721"/>
                      </a:lnTo>
                      <a:lnTo>
                        <a:pt x="162" y="718"/>
                      </a:lnTo>
                      <a:lnTo>
                        <a:pt x="162" y="718"/>
                      </a:lnTo>
                      <a:lnTo>
                        <a:pt x="161" y="713"/>
                      </a:lnTo>
                      <a:lnTo>
                        <a:pt x="160" y="711"/>
                      </a:lnTo>
                      <a:lnTo>
                        <a:pt x="159" y="708"/>
                      </a:lnTo>
                      <a:lnTo>
                        <a:pt x="152" y="706"/>
                      </a:lnTo>
                      <a:lnTo>
                        <a:pt x="142" y="705"/>
                      </a:lnTo>
                      <a:lnTo>
                        <a:pt x="142" y="705"/>
                      </a:lnTo>
                      <a:lnTo>
                        <a:pt x="135" y="704"/>
                      </a:lnTo>
                      <a:lnTo>
                        <a:pt x="130" y="704"/>
                      </a:lnTo>
                      <a:lnTo>
                        <a:pt x="120" y="705"/>
                      </a:lnTo>
                      <a:lnTo>
                        <a:pt x="117" y="705"/>
                      </a:lnTo>
                      <a:lnTo>
                        <a:pt x="114" y="705"/>
                      </a:lnTo>
                      <a:lnTo>
                        <a:pt x="111" y="704"/>
                      </a:lnTo>
                      <a:lnTo>
                        <a:pt x="110" y="702"/>
                      </a:lnTo>
                      <a:lnTo>
                        <a:pt x="110" y="702"/>
                      </a:lnTo>
                      <a:lnTo>
                        <a:pt x="108" y="697"/>
                      </a:lnTo>
                      <a:lnTo>
                        <a:pt x="106" y="692"/>
                      </a:lnTo>
                      <a:lnTo>
                        <a:pt x="104" y="690"/>
                      </a:lnTo>
                      <a:lnTo>
                        <a:pt x="101" y="689"/>
                      </a:lnTo>
                      <a:lnTo>
                        <a:pt x="93" y="689"/>
                      </a:lnTo>
                      <a:lnTo>
                        <a:pt x="93" y="689"/>
                      </a:lnTo>
                      <a:lnTo>
                        <a:pt x="85" y="690"/>
                      </a:lnTo>
                      <a:lnTo>
                        <a:pt x="77" y="692"/>
                      </a:lnTo>
                      <a:lnTo>
                        <a:pt x="74" y="692"/>
                      </a:lnTo>
                      <a:lnTo>
                        <a:pt x="72" y="692"/>
                      </a:lnTo>
                      <a:lnTo>
                        <a:pt x="70" y="690"/>
                      </a:lnTo>
                      <a:lnTo>
                        <a:pt x="68" y="688"/>
                      </a:lnTo>
                      <a:lnTo>
                        <a:pt x="68" y="688"/>
                      </a:lnTo>
                      <a:lnTo>
                        <a:pt x="67" y="683"/>
                      </a:lnTo>
                      <a:lnTo>
                        <a:pt x="65" y="680"/>
                      </a:lnTo>
                      <a:lnTo>
                        <a:pt x="64" y="679"/>
                      </a:lnTo>
                      <a:lnTo>
                        <a:pt x="62" y="679"/>
                      </a:lnTo>
                      <a:lnTo>
                        <a:pt x="59" y="683"/>
                      </a:lnTo>
                      <a:lnTo>
                        <a:pt x="59" y="683"/>
                      </a:lnTo>
                      <a:lnTo>
                        <a:pt x="54" y="687"/>
                      </a:lnTo>
                      <a:lnTo>
                        <a:pt x="50" y="688"/>
                      </a:lnTo>
                      <a:lnTo>
                        <a:pt x="49" y="688"/>
                      </a:lnTo>
                      <a:lnTo>
                        <a:pt x="48" y="688"/>
                      </a:lnTo>
                      <a:lnTo>
                        <a:pt x="47" y="686"/>
                      </a:lnTo>
                      <a:lnTo>
                        <a:pt x="47" y="684"/>
                      </a:lnTo>
                      <a:lnTo>
                        <a:pt x="47" y="684"/>
                      </a:lnTo>
                      <a:lnTo>
                        <a:pt x="47" y="676"/>
                      </a:lnTo>
                      <a:lnTo>
                        <a:pt x="46" y="669"/>
                      </a:lnTo>
                      <a:lnTo>
                        <a:pt x="44" y="664"/>
                      </a:lnTo>
                      <a:lnTo>
                        <a:pt x="43" y="661"/>
                      </a:lnTo>
                      <a:lnTo>
                        <a:pt x="39" y="659"/>
                      </a:lnTo>
                      <a:lnTo>
                        <a:pt x="35" y="657"/>
                      </a:lnTo>
                      <a:lnTo>
                        <a:pt x="35" y="657"/>
                      </a:lnTo>
                      <a:lnTo>
                        <a:pt x="28" y="653"/>
                      </a:lnTo>
                      <a:lnTo>
                        <a:pt x="22" y="649"/>
                      </a:lnTo>
                      <a:lnTo>
                        <a:pt x="21" y="647"/>
                      </a:lnTo>
                      <a:lnTo>
                        <a:pt x="21" y="645"/>
                      </a:lnTo>
                      <a:lnTo>
                        <a:pt x="21" y="643"/>
                      </a:lnTo>
                      <a:lnTo>
                        <a:pt x="22" y="640"/>
                      </a:lnTo>
                      <a:lnTo>
                        <a:pt x="22" y="640"/>
                      </a:lnTo>
                      <a:lnTo>
                        <a:pt x="25" y="634"/>
                      </a:lnTo>
                      <a:lnTo>
                        <a:pt x="29" y="629"/>
                      </a:lnTo>
                      <a:lnTo>
                        <a:pt x="31" y="622"/>
                      </a:lnTo>
                      <a:lnTo>
                        <a:pt x="31" y="615"/>
                      </a:lnTo>
                      <a:lnTo>
                        <a:pt x="31" y="615"/>
                      </a:lnTo>
                      <a:lnTo>
                        <a:pt x="30" y="610"/>
                      </a:lnTo>
                      <a:lnTo>
                        <a:pt x="28" y="605"/>
                      </a:lnTo>
                      <a:lnTo>
                        <a:pt x="23" y="603"/>
                      </a:lnTo>
                      <a:lnTo>
                        <a:pt x="17" y="601"/>
                      </a:lnTo>
                      <a:lnTo>
                        <a:pt x="17" y="601"/>
                      </a:lnTo>
                      <a:lnTo>
                        <a:pt x="14" y="600"/>
                      </a:lnTo>
                      <a:lnTo>
                        <a:pt x="10" y="599"/>
                      </a:lnTo>
                      <a:lnTo>
                        <a:pt x="7" y="597"/>
                      </a:lnTo>
                      <a:lnTo>
                        <a:pt x="5" y="593"/>
                      </a:lnTo>
                      <a:lnTo>
                        <a:pt x="4" y="590"/>
                      </a:lnTo>
                      <a:lnTo>
                        <a:pt x="3" y="587"/>
                      </a:lnTo>
                      <a:lnTo>
                        <a:pt x="3" y="584"/>
                      </a:lnTo>
                      <a:lnTo>
                        <a:pt x="3" y="579"/>
                      </a:lnTo>
                      <a:lnTo>
                        <a:pt x="3" y="579"/>
                      </a:lnTo>
                      <a:lnTo>
                        <a:pt x="5" y="573"/>
                      </a:lnTo>
                      <a:lnTo>
                        <a:pt x="8" y="568"/>
                      </a:lnTo>
                      <a:lnTo>
                        <a:pt x="14" y="563"/>
                      </a:lnTo>
                      <a:lnTo>
                        <a:pt x="19" y="559"/>
                      </a:lnTo>
                      <a:lnTo>
                        <a:pt x="19" y="559"/>
                      </a:lnTo>
                      <a:lnTo>
                        <a:pt x="23" y="554"/>
                      </a:lnTo>
                      <a:lnTo>
                        <a:pt x="24" y="550"/>
                      </a:lnTo>
                      <a:lnTo>
                        <a:pt x="24" y="548"/>
                      </a:lnTo>
                      <a:lnTo>
                        <a:pt x="24" y="541"/>
                      </a:lnTo>
                      <a:lnTo>
                        <a:pt x="21" y="531"/>
                      </a:lnTo>
                      <a:lnTo>
                        <a:pt x="21" y="531"/>
                      </a:lnTo>
                      <a:lnTo>
                        <a:pt x="16" y="516"/>
                      </a:lnTo>
                      <a:lnTo>
                        <a:pt x="9" y="499"/>
                      </a:lnTo>
                      <a:lnTo>
                        <a:pt x="3" y="482"/>
                      </a:lnTo>
                      <a:lnTo>
                        <a:pt x="1" y="475"/>
                      </a:lnTo>
                      <a:lnTo>
                        <a:pt x="0" y="471"/>
                      </a:lnTo>
                      <a:lnTo>
                        <a:pt x="0" y="471"/>
                      </a:lnTo>
                      <a:lnTo>
                        <a:pt x="1" y="469"/>
                      </a:lnTo>
                      <a:lnTo>
                        <a:pt x="2" y="467"/>
                      </a:lnTo>
                      <a:lnTo>
                        <a:pt x="6" y="464"/>
                      </a:lnTo>
                      <a:lnTo>
                        <a:pt x="7" y="464"/>
                      </a:lnTo>
                      <a:lnTo>
                        <a:pt x="9" y="462"/>
                      </a:lnTo>
                      <a:lnTo>
                        <a:pt x="10" y="460"/>
                      </a:lnTo>
                      <a:lnTo>
                        <a:pt x="11" y="457"/>
                      </a:lnTo>
                      <a:lnTo>
                        <a:pt x="11" y="457"/>
                      </a:lnTo>
                      <a:lnTo>
                        <a:pt x="11" y="453"/>
                      </a:lnTo>
                      <a:lnTo>
                        <a:pt x="14" y="446"/>
                      </a:lnTo>
                      <a:lnTo>
                        <a:pt x="17" y="433"/>
                      </a:lnTo>
                      <a:lnTo>
                        <a:pt x="19" y="426"/>
                      </a:lnTo>
                      <a:lnTo>
                        <a:pt x="20" y="419"/>
                      </a:lnTo>
                      <a:lnTo>
                        <a:pt x="20" y="413"/>
                      </a:lnTo>
                      <a:lnTo>
                        <a:pt x="18" y="407"/>
                      </a:lnTo>
                      <a:lnTo>
                        <a:pt x="18" y="407"/>
                      </a:lnTo>
                      <a:lnTo>
                        <a:pt x="10" y="392"/>
                      </a:lnTo>
                      <a:lnTo>
                        <a:pt x="9" y="387"/>
                      </a:lnTo>
                      <a:lnTo>
                        <a:pt x="9" y="385"/>
                      </a:lnTo>
                      <a:lnTo>
                        <a:pt x="10" y="383"/>
                      </a:lnTo>
                      <a:lnTo>
                        <a:pt x="10" y="383"/>
                      </a:lnTo>
                      <a:lnTo>
                        <a:pt x="11" y="381"/>
                      </a:lnTo>
                      <a:lnTo>
                        <a:pt x="15" y="378"/>
                      </a:lnTo>
                      <a:lnTo>
                        <a:pt x="23" y="376"/>
                      </a:lnTo>
                      <a:lnTo>
                        <a:pt x="45" y="374"/>
                      </a:lnTo>
                      <a:lnTo>
                        <a:pt x="45" y="374"/>
                      </a:lnTo>
                      <a:lnTo>
                        <a:pt x="50" y="373"/>
                      </a:lnTo>
                      <a:lnTo>
                        <a:pt x="56" y="370"/>
                      </a:lnTo>
                      <a:lnTo>
                        <a:pt x="60" y="367"/>
                      </a:lnTo>
                      <a:lnTo>
                        <a:pt x="63" y="362"/>
                      </a:lnTo>
                      <a:lnTo>
                        <a:pt x="66" y="358"/>
                      </a:lnTo>
                      <a:lnTo>
                        <a:pt x="67" y="355"/>
                      </a:lnTo>
                      <a:lnTo>
                        <a:pt x="67" y="350"/>
                      </a:lnTo>
                      <a:lnTo>
                        <a:pt x="66" y="347"/>
                      </a:lnTo>
                      <a:lnTo>
                        <a:pt x="66" y="347"/>
                      </a:lnTo>
                      <a:lnTo>
                        <a:pt x="64" y="344"/>
                      </a:lnTo>
                      <a:lnTo>
                        <a:pt x="64" y="341"/>
                      </a:lnTo>
                      <a:lnTo>
                        <a:pt x="64" y="339"/>
                      </a:lnTo>
                      <a:lnTo>
                        <a:pt x="66" y="336"/>
                      </a:lnTo>
                      <a:lnTo>
                        <a:pt x="72" y="332"/>
                      </a:lnTo>
                      <a:lnTo>
                        <a:pt x="78" y="329"/>
                      </a:lnTo>
                      <a:lnTo>
                        <a:pt x="78" y="329"/>
                      </a:lnTo>
                      <a:lnTo>
                        <a:pt x="80" y="327"/>
                      </a:lnTo>
                      <a:lnTo>
                        <a:pt x="82" y="325"/>
                      </a:lnTo>
                      <a:lnTo>
                        <a:pt x="83" y="320"/>
                      </a:lnTo>
                      <a:lnTo>
                        <a:pt x="83" y="316"/>
                      </a:lnTo>
                      <a:lnTo>
                        <a:pt x="82" y="313"/>
                      </a:lnTo>
                      <a:lnTo>
                        <a:pt x="81" y="308"/>
                      </a:lnTo>
                      <a:lnTo>
                        <a:pt x="78" y="304"/>
                      </a:lnTo>
                      <a:lnTo>
                        <a:pt x="75" y="302"/>
                      </a:lnTo>
                      <a:lnTo>
                        <a:pt x="75" y="302"/>
                      </a:lnTo>
                      <a:lnTo>
                        <a:pt x="72" y="299"/>
                      </a:lnTo>
                      <a:lnTo>
                        <a:pt x="68" y="296"/>
                      </a:lnTo>
                      <a:lnTo>
                        <a:pt x="66" y="293"/>
                      </a:lnTo>
                      <a:lnTo>
                        <a:pt x="65" y="290"/>
                      </a:lnTo>
                      <a:lnTo>
                        <a:pt x="66" y="287"/>
                      </a:lnTo>
                      <a:lnTo>
                        <a:pt x="67" y="285"/>
                      </a:lnTo>
                      <a:lnTo>
                        <a:pt x="70" y="282"/>
                      </a:lnTo>
                      <a:lnTo>
                        <a:pt x="73" y="279"/>
                      </a:lnTo>
                      <a:lnTo>
                        <a:pt x="73" y="279"/>
                      </a:lnTo>
                      <a:lnTo>
                        <a:pt x="80" y="275"/>
                      </a:lnTo>
                      <a:lnTo>
                        <a:pt x="86" y="270"/>
                      </a:lnTo>
                      <a:lnTo>
                        <a:pt x="88" y="263"/>
                      </a:lnTo>
                      <a:lnTo>
                        <a:pt x="90" y="256"/>
                      </a:lnTo>
                      <a:lnTo>
                        <a:pt x="90" y="256"/>
                      </a:lnTo>
                      <a:lnTo>
                        <a:pt x="90" y="251"/>
                      </a:lnTo>
                      <a:lnTo>
                        <a:pt x="92" y="248"/>
                      </a:lnTo>
                      <a:lnTo>
                        <a:pt x="96" y="241"/>
                      </a:lnTo>
                      <a:lnTo>
                        <a:pt x="102" y="233"/>
                      </a:lnTo>
                      <a:lnTo>
                        <a:pt x="104" y="229"/>
                      </a:lnTo>
                      <a:lnTo>
                        <a:pt x="105" y="225"/>
                      </a:lnTo>
                      <a:lnTo>
                        <a:pt x="105" y="225"/>
                      </a:lnTo>
                      <a:lnTo>
                        <a:pt x="105" y="217"/>
                      </a:lnTo>
                      <a:lnTo>
                        <a:pt x="103" y="210"/>
                      </a:lnTo>
                      <a:lnTo>
                        <a:pt x="101" y="203"/>
                      </a:lnTo>
                      <a:lnTo>
                        <a:pt x="97" y="199"/>
                      </a:lnTo>
                      <a:lnTo>
                        <a:pt x="97" y="199"/>
                      </a:lnTo>
                      <a:lnTo>
                        <a:pt x="95" y="197"/>
                      </a:lnTo>
                      <a:lnTo>
                        <a:pt x="93" y="192"/>
                      </a:lnTo>
                      <a:lnTo>
                        <a:pt x="91" y="188"/>
                      </a:lnTo>
                      <a:lnTo>
                        <a:pt x="90" y="183"/>
                      </a:lnTo>
                      <a:lnTo>
                        <a:pt x="90" y="178"/>
                      </a:lnTo>
                      <a:lnTo>
                        <a:pt x="91" y="173"/>
                      </a:lnTo>
                      <a:lnTo>
                        <a:pt x="94" y="169"/>
                      </a:lnTo>
                      <a:lnTo>
                        <a:pt x="99" y="165"/>
                      </a:lnTo>
                      <a:lnTo>
                        <a:pt x="99" y="165"/>
                      </a:lnTo>
                      <a:lnTo>
                        <a:pt x="105" y="162"/>
                      </a:lnTo>
                      <a:lnTo>
                        <a:pt x="113" y="159"/>
                      </a:lnTo>
                      <a:lnTo>
                        <a:pt x="121" y="157"/>
                      </a:lnTo>
                      <a:lnTo>
                        <a:pt x="131" y="156"/>
                      </a:lnTo>
                      <a:lnTo>
                        <a:pt x="138" y="156"/>
                      </a:lnTo>
                      <a:lnTo>
                        <a:pt x="146" y="157"/>
                      </a:lnTo>
                      <a:lnTo>
                        <a:pt x="150" y="159"/>
                      </a:lnTo>
                      <a:lnTo>
                        <a:pt x="152" y="160"/>
                      </a:lnTo>
                      <a:lnTo>
                        <a:pt x="152" y="162"/>
                      </a:lnTo>
                      <a:lnTo>
                        <a:pt x="152" y="162"/>
                      </a:lnTo>
                      <a:lnTo>
                        <a:pt x="154" y="172"/>
                      </a:lnTo>
                      <a:lnTo>
                        <a:pt x="158" y="181"/>
                      </a:lnTo>
                      <a:lnTo>
                        <a:pt x="161" y="184"/>
                      </a:lnTo>
                      <a:lnTo>
                        <a:pt x="163" y="187"/>
                      </a:lnTo>
                      <a:lnTo>
                        <a:pt x="166" y="189"/>
                      </a:lnTo>
                      <a:lnTo>
                        <a:pt x="170" y="189"/>
                      </a:lnTo>
                      <a:lnTo>
                        <a:pt x="170" y="189"/>
                      </a:lnTo>
                      <a:lnTo>
                        <a:pt x="175" y="188"/>
                      </a:lnTo>
                      <a:lnTo>
                        <a:pt x="178" y="187"/>
                      </a:lnTo>
                      <a:lnTo>
                        <a:pt x="179" y="186"/>
                      </a:lnTo>
                      <a:lnTo>
                        <a:pt x="180" y="185"/>
                      </a:lnTo>
                      <a:lnTo>
                        <a:pt x="179" y="179"/>
                      </a:lnTo>
                      <a:lnTo>
                        <a:pt x="179" y="179"/>
                      </a:lnTo>
                      <a:lnTo>
                        <a:pt x="178" y="175"/>
                      </a:lnTo>
                      <a:lnTo>
                        <a:pt x="179" y="172"/>
                      </a:lnTo>
                      <a:lnTo>
                        <a:pt x="180" y="172"/>
                      </a:lnTo>
                      <a:lnTo>
                        <a:pt x="181" y="173"/>
                      </a:lnTo>
                      <a:lnTo>
                        <a:pt x="183" y="177"/>
                      </a:lnTo>
                      <a:lnTo>
                        <a:pt x="183" y="177"/>
                      </a:lnTo>
                      <a:lnTo>
                        <a:pt x="188" y="188"/>
                      </a:lnTo>
                      <a:lnTo>
                        <a:pt x="190" y="190"/>
                      </a:lnTo>
                      <a:lnTo>
                        <a:pt x="190" y="189"/>
                      </a:lnTo>
                      <a:lnTo>
                        <a:pt x="191" y="188"/>
                      </a:lnTo>
                      <a:lnTo>
                        <a:pt x="191" y="188"/>
                      </a:lnTo>
                      <a:lnTo>
                        <a:pt x="192" y="184"/>
                      </a:lnTo>
                      <a:lnTo>
                        <a:pt x="193" y="178"/>
                      </a:lnTo>
                      <a:lnTo>
                        <a:pt x="194" y="174"/>
                      </a:lnTo>
                      <a:lnTo>
                        <a:pt x="195" y="173"/>
                      </a:lnTo>
                      <a:lnTo>
                        <a:pt x="197" y="172"/>
                      </a:lnTo>
                      <a:lnTo>
                        <a:pt x="197" y="172"/>
                      </a:lnTo>
                      <a:lnTo>
                        <a:pt x="199" y="170"/>
                      </a:lnTo>
                      <a:lnTo>
                        <a:pt x="200" y="165"/>
                      </a:lnTo>
                      <a:lnTo>
                        <a:pt x="200" y="156"/>
                      </a:lnTo>
                      <a:lnTo>
                        <a:pt x="196" y="142"/>
                      </a:lnTo>
                      <a:lnTo>
                        <a:pt x="196" y="142"/>
                      </a:lnTo>
                      <a:close/>
                    </a:path>
                  </a:pathLst>
                </a:custGeom>
                <a:solidFill>
                  <a:srgbClr val="7B5A85"/>
                </a:solidFill>
                <a:ln w="9525">
                  <a:solidFill>
                    <a:srgbClr val="B04474"/>
                  </a:solidFill>
                  <a:round/>
                </a:ln>
              </p:spPr>
              <p:txBody>
                <a:bodyPr vert="horz" wrap="square" lIns="91440" tIns="45720" rIns="91440" bIns="45720" numCol="1" anchor="t" anchorCtr="0" compatLnSpc="1"/>
                <a:lstStyle/>
                <a:p>
                  <a:endParaRPr lang="ko-KR" altLang="en-US"/>
                </a:p>
              </p:txBody>
            </p:sp>
            <p:sp>
              <p:nvSpPr>
                <p:cNvPr id="311" name="Freeform 145"/>
                <p:cNvSpPr/>
                <p:nvPr/>
              </p:nvSpPr>
              <p:spPr bwMode="auto">
                <a:xfrm>
                  <a:off x="4560" y="2936"/>
                  <a:ext cx="369" cy="217"/>
                </a:xfrm>
                <a:custGeom>
                  <a:avLst/>
                  <a:gdLst>
                    <a:gd name="T0" fmla="*/ 4 w 369"/>
                    <a:gd name="T1" fmla="*/ 173 h 217"/>
                    <a:gd name="T2" fmla="*/ 21 w 369"/>
                    <a:gd name="T3" fmla="*/ 164 h 217"/>
                    <a:gd name="T4" fmla="*/ 19 w 369"/>
                    <a:gd name="T5" fmla="*/ 146 h 217"/>
                    <a:gd name="T6" fmla="*/ 30 w 369"/>
                    <a:gd name="T7" fmla="*/ 125 h 217"/>
                    <a:gd name="T8" fmla="*/ 50 w 369"/>
                    <a:gd name="T9" fmla="*/ 94 h 217"/>
                    <a:gd name="T10" fmla="*/ 72 w 369"/>
                    <a:gd name="T11" fmla="*/ 70 h 217"/>
                    <a:gd name="T12" fmla="*/ 94 w 369"/>
                    <a:gd name="T13" fmla="*/ 33 h 217"/>
                    <a:gd name="T14" fmla="*/ 106 w 369"/>
                    <a:gd name="T15" fmla="*/ 30 h 217"/>
                    <a:gd name="T16" fmla="*/ 125 w 369"/>
                    <a:gd name="T17" fmla="*/ 41 h 217"/>
                    <a:gd name="T18" fmla="*/ 136 w 369"/>
                    <a:gd name="T19" fmla="*/ 22 h 217"/>
                    <a:gd name="T20" fmla="*/ 152 w 369"/>
                    <a:gd name="T21" fmla="*/ 23 h 217"/>
                    <a:gd name="T22" fmla="*/ 163 w 369"/>
                    <a:gd name="T23" fmla="*/ 21 h 217"/>
                    <a:gd name="T24" fmla="*/ 177 w 369"/>
                    <a:gd name="T25" fmla="*/ 26 h 217"/>
                    <a:gd name="T26" fmla="*/ 196 w 369"/>
                    <a:gd name="T27" fmla="*/ 21 h 217"/>
                    <a:gd name="T28" fmla="*/ 211 w 369"/>
                    <a:gd name="T29" fmla="*/ 24 h 217"/>
                    <a:gd name="T30" fmla="*/ 223 w 369"/>
                    <a:gd name="T31" fmla="*/ 19 h 217"/>
                    <a:gd name="T32" fmla="*/ 213 w 369"/>
                    <a:gd name="T33" fmla="*/ 3 h 217"/>
                    <a:gd name="T34" fmla="*/ 228 w 369"/>
                    <a:gd name="T35" fmla="*/ 5 h 217"/>
                    <a:gd name="T36" fmla="*/ 247 w 369"/>
                    <a:gd name="T37" fmla="*/ 12 h 217"/>
                    <a:gd name="T38" fmla="*/ 272 w 369"/>
                    <a:gd name="T39" fmla="*/ 19 h 217"/>
                    <a:gd name="T40" fmla="*/ 280 w 369"/>
                    <a:gd name="T41" fmla="*/ 20 h 217"/>
                    <a:gd name="T42" fmla="*/ 287 w 369"/>
                    <a:gd name="T43" fmla="*/ 16 h 217"/>
                    <a:gd name="T44" fmla="*/ 298 w 369"/>
                    <a:gd name="T45" fmla="*/ 29 h 217"/>
                    <a:gd name="T46" fmla="*/ 287 w 369"/>
                    <a:gd name="T47" fmla="*/ 56 h 217"/>
                    <a:gd name="T48" fmla="*/ 291 w 369"/>
                    <a:gd name="T49" fmla="*/ 76 h 217"/>
                    <a:gd name="T50" fmla="*/ 314 w 369"/>
                    <a:gd name="T51" fmla="*/ 91 h 217"/>
                    <a:gd name="T52" fmla="*/ 324 w 369"/>
                    <a:gd name="T53" fmla="*/ 98 h 217"/>
                    <a:gd name="T54" fmla="*/ 337 w 369"/>
                    <a:gd name="T55" fmla="*/ 109 h 217"/>
                    <a:gd name="T56" fmla="*/ 349 w 369"/>
                    <a:gd name="T57" fmla="*/ 110 h 217"/>
                    <a:gd name="T58" fmla="*/ 367 w 369"/>
                    <a:gd name="T59" fmla="*/ 94 h 217"/>
                    <a:gd name="T60" fmla="*/ 368 w 369"/>
                    <a:gd name="T61" fmla="*/ 100 h 217"/>
                    <a:gd name="T62" fmla="*/ 360 w 369"/>
                    <a:gd name="T63" fmla="*/ 117 h 217"/>
                    <a:gd name="T64" fmla="*/ 367 w 369"/>
                    <a:gd name="T65" fmla="*/ 140 h 217"/>
                    <a:gd name="T66" fmla="*/ 363 w 369"/>
                    <a:gd name="T67" fmla="*/ 142 h 217"/>
                    <a:gd name="T68" fmla="*/ 352 w 369"/>
                    <a:gd name="T69" fmla="*/ 133 h 217"/>
                    <a:gd name="T70" fmla="*/ 338 w 369"/>
                    <a:gd name="T71" fmla="*/ 141 h 217"/>
                    <a:gd name="T72" fmla="*/ 337 w 369"/>
                    <a:gd name="T73" fmla="*/ 159 h 217"/>
                    <a:gd name="T74" fmla="*/ 338 w 369"/>
                    <a:gd name="T75" fmla="*/ 169 h 217"/>
                    <a:gd name="T76" fmla="*/ 321 w 369"/>
                    <a:gd name="T77" fmla="*/ 159 h 217"/>
                    <a:gd name="T78" fmla="*/ 310 w 369"/>
                    <a:gd name="T79" fmla="*/ 164 h 217"/>
                    <a:gd name="T80" fmla="*/ 301 w 369"/>
                    <a:gd name="T81" fmla="*/ 163 h 217"/>
                    <a:gd name="T82" fmla="*/ 291 w 369"/>
                    <a:gd name="T83" fmla="*/ 150 h 217"/>
                    <a:gd name="T84" fmla="*/ 273 w 369"/>
                    <a:gd name="T85" fmla="*/ 145 h 217"/>
                    <a:gd name="T86" fmla="*/ 268 w 369"/>
                    <a:gd name="T87" fmla="*/ 170 h 217"/>
                    <a:gd name="T88" fmla="*/ 253 w 369"/>
                    <a:gd name="T89" fmla="*/ 187 h 217"/>
                    <a:gd name="T90" fmla="*/ 247 w 369"/>
                    <a:gd name="T91" fmla="*/ 216 h 217"/>
                    <a:gd name="T92" fmla="*/ 240 w 369"/>
                    <a:gd name="T93" fmla="*/ 213 h 217"/>
                    <a:gd name="T94" fmla="*/ 238 w 369"/>
                    <a:gd name="T95" fmla="*/ 197 h 217"/>
                    <a:gd name="T96" fmla="*/ 217 w 369"/>
                    <a:gd name="T97" fmla="*/ 184 h 217"/>
                    <a:gd name="T98" fmla="*/ 210 w 369"/>
                    <a:gd name="T99" fmla="*/ 160 h 217"/>
                    <a:gd name="T100" fmla="*/ 202 w 369"/>
                    <a:gd name="T101" fmla="*/ 153 h 217"/>
                    <a:gd name="T102" fmla="*/ 186 w 369"/>
                    <a:gd name="T103" fmla="*/ 156 h 217"/>
                    <a:gd name="T104" fmla="*/ 178 w 369"/>
                    <a:gd name="T105" fmla="*/ 168 h 217"/>
                    <a:gd name="T106" fmla="*/ 173 w 369"/>
                    <a:gd name="T107" fmla="*/ 182 h 217"/>
                    <a:gd name="T108" fmla="*/ 163 w 369"/>
                    <a:gd name="T109" fmla="*/ 203 h 217"/>
                    <a:gd name="T110" fmla="*/ 124 w 369"/>
                    <a:gd name="T111" fmla="*/ 211 h 217"/>
                    <a:gd name="T112" fmla="*/ 83 w 369"/>
                    <a:gd name="T113" fmla="*/ 200 h 217"/>
                    <a:gd name="T114" fmla="*/ 76 w 369"/>
                    <a:gd name="T115" fmla="*/ 178 h 217"/>
                    <a:gd name="T116" fmla="*/ 69 w 369"/>
                    <a:gd name="T117" fmla="*/ 168 h 217"/>
                    <a:gd name="T118" fmla="*/ 44 w 369"/>
                    <a:gd name="T119" fmla="*/ 168 h 217"/>
                    <a:gd name="T120" fmla="*/ 36 w 369"/>
                    <a:gd name="T121" fmla="*/ 170 h 217"/>
                    <a:gd name="T122" fmla="*/ 23 w 369"/>
                    <a:gd name="T123" fmla="*/ 172 h 217"/>
                    <a:gd name="T124" fmla="*/ 2 w 369"/>
                    <a:gd name="T125" fmla="*/ 18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9" h="217">
                      <a:moveTo>
                        <a:pt x="0" y="180"/>
                      </a:moveTo>
                      <a:lnTo>
                        <a:pt x="0" y="180"/>
                      </a:lnTo>
                      <a:lnTo>
                        <a:pt x="0" y="179"/>
                      </a:lnTo>
                      <a:lnTo>
                        <a:pt x="0" y="177"/>
                      </a:lnTo>
                      <a:lnTo>
                        <a:pt x="4" y="173"/>
                      </a:lnTo>
                      <a:lnTo>
                        <a:pt x="9" y="171"/>
                      </a:lnTo>
                      <a:lnTo>
                        <a:pt x="9" y="171"/>
                      </a:lnTo>
                      <a:lnTo>
                        <a:pt x="15" y="168"/>
                      </a:lnTo>
                      <a:lnTo>
                        <a:pt x="20" y="166"/>
                      </a:lnTo>
                      <a:lnTo>
                        <a:pt x="21" y="164"/>
                      </a:lnTo>
                      <a:lnTo>
                        <a:pt x="21" y="162"/>
                      </a:lnTo>
                      <a:lnTo>
                        <a:pt x="20" y="155"/>
                      </a:lnTo>
                      <a:lnTo>
                        <a:pt x="20" y="155"/>
                      </a:lnTo>
                      <a:lnTo>
                        <a:pt x="20" y="151"/>
                      </a:lnTo>
                      <a:lnTo>
                        <a:pt x="19" y="146"/>
                      </a:lnTo>
                      <a:lnTo>
                        <a:pt x="21" y="138"/>
                      </a:lnTo>
                      <a:lnTo>
                        <a:pt x="25" y="130"/>
                      </a:lnTo>
                      <a:lnTo>
                        <a:pt x="27" y="127"/>
                      </a:lnTo>
                      <a:lnTo>
                        <a:pt x="30" y="125"/>
                      </a:lnTo>
                      <a:lnTo>
                        <a:pt x="30" y="125"/>
                      </a:lnTo>
                      <a:lnTo>
                        <a:pt x="37" y="120"/>
                      </a:lnTo>
                      <a:lnTo>
                        <a:pt x="43" y="111"/>
                      </a:lnTo>
                      <a:lnTo>
                        <a:pt x="48" y="102"/>
                      </a:lnTo>
                      <a:lnTo>
                        <a:pt x="50" y="94"/>
                      </a:lnTo>
                      <a:lnTo>
                        <a:pt x="50" y="94"/>
                      </a:lnTo>
                      <a:lnTo>
                        <a:pt x="51" y="91"/>
                      </a:lnTo>
                      <a:lnTo>
                        <a:pt x="53" y="87"/>
                      </a:lnTo>
                      <a:lnTo>
                        <a:pt x="61" y="81"/>
                      </a:lnTo>
                      <a:lnTo>
                        <a:pt x="67" y="74"/>
                      </a:lnTo>
                      <a:lnTo>
                        <a:pt x="72" y="70"/>
                      </a:lnTo>
                      <a:lnTo>
                        <a:pt x="72" y="70"/>
                      </a:lnTo>
                      <a:lnTo>
                        <a:pt x="78" y="60"/>
                      </a:lnTo>
                      <a:lnTo>
                        <a:pt x="85" y="45"/>
                      </a:lnTo>
                      <a:lnTo>
                        <a:pt x="90" y="38"/>
                      </a:lnTo>
                      <a:lnTo>
                        <a:pt x="94" y="33"/>
                      </a:lnTo>
                      <a:lnTo>
                        <a:pt x="98" y="29"/>
                      </a:lnTo>
                      <a:lnTo>
                        <a:pt x="100" y="28"/>
                      </a:lnTo>
                      <a:lnTo>
                        <a:pt x="102" y="28"/>
                      </a:lnTo>
                      <a:lnTo>
                        <a:pt x="102" y="28"/>
                      </a:lnTo>
                      <a:lnTo>
                        <a:pt x="106" y="30"/>
                      </a:lnTo>
                      <a:lnTo>
                        <a:pt x="110" y="34"/>
                      </a:lnTo>
                      <a:lnTo>
                        <a:pt x="116" y="40"/>
                      </a:lnTo>
                      <a:lnTo>
                        <a:pt x="120" y="42"/>
                      </a:lnTo>
                      <a:lnTo>
                        <a:pt x="122" y="42"/>
                      </a:lnTo>
                      <a:lnTo>
                        <a:pt x="125" y="41"/>
                      </a:lnTo>
                      <a:lnTo>
                        <a:pt x="127" y="37"/>
                      </a:lnTo>
                      <a:lnTo>
                        <a:pt x="127" y="37"/>
                      </a:lnTo>
                      <a:lnTo>
                        <a:pt x="130" y="28"/>
                      </a:lnTo>
                      <a:lnTo>
                        <a:pt x="134" y="23"/>
                      </a:lnTo>
                      <a:lnTo>
                        <a:pt x="136" y="22"/>
                      </a:lnTo>
                      <a:lnTo>
                        <a:pt x="138" y="21"/>
                      </a:lnTo>
                      <a:lnTo>
                        <a:pt x="142" y="21"/>
                      </a:lnTo>
                      <a:lnTo>
                        <a:pt x="142" y="21"/>
                      </a:lnTo>
                      <a:lnTo>
                        <a:pt x="150" y="23"/>
                      </a:lnTo>
                      <a:lnTo>
                        <a:pt x="152" y="23"/>
                      </a:lnTo>
                      <a:lnTo>
                        <a:pt x="154" y="21"/>
                      </a:lnTo>
                      <a:lnTo>
                        <a:pt x="154" y="21"/>
                      </a:lnTo>
                      <a:lnTo>
                        <a:pt x="156" y="20"/>
                      </a:lnTo>
                      <a:lnTo>
                        <a:pt x="159" y="20"/>
                      </a:lnTo>
                      <a:lnTo>
                        <a:pt x="163" y="21"/>
                      </a:lnTo>
                      <a:lnTo>
                        <a:pt x="165" y="23"/>
                      </a:lnTo>
                      <a:lnTo>
                        <a:pt x="165" y="23"/>
                      </a:lnTo>
                      <a:lnTo>
                        <a:pt x="168" y="25"/>
                      </a:lnTo>
                      <a:lnTo>
                        <a:pt x="172" y="26"/>
                      </a:lnTo>
                      <a:lnTo>
                        <a:pt x="177" y="26"/>
                      </a:lnTo>
                      <a:lnTo>
                        <a:pt x="181" y="23"/>
                      </a:lnTo>
                      <a:lnTo>
                        <a:pt x="181" y="23"/>
                      </a:lnTo>
                      <a:lnTo>
                        <a:pt x="185" y="21"/>
                      </a:lnTo>
                      <a:lnTo>
                        <a:pt x="191" y="20"/>
                      </a:lnTo>
                      <a:lnTo>
                        <a:pt x="196" y="21"/>
                      </a:lnTo>
                      <a:lnTo>
                        <a:pt x="198" y="22"/>
                      </a:lnTo>
                      <a:lnTo>
                        <a:pt x="198" y="22"/>
                      </a:lnTo>
                      <a:lnTo>
                        <a:pt x="199" y="23"/>
                      </a:lnTo>
                      <a:lnTo>
                        <a:pt x="202" y="24"/>
                      </a:lnTo>
                      <a:lnTo>
                        <a:pt x="211" y="24"/>
                      </a:lnTo>
                      <a:lnTo>
                        <a:pt x="220" y="24"/>
                      </a:lnTo>
                      <a:lnTo>
                        <a:pt x="223" y="23"/>
                      </a:lnTo>
                      <a:lnTo>
                        <a:pt x="224" y="22"/>
                      </a:lnTo>
                      <a:lnTo>
                        <a:pt x="224" y="22"/>
                      </a:lnTo>
                      <a:lnTo>
                        <a:pt x="223" y="19"/>
                      </a:lnTo>
                      <a:lnTo>
                        <a:pt x="221" y="14"/>
                      </a:lnTo>
                      <a:lnTo>
                        <a:pt x="219" y="10"/>
                      </a:lnTo>
                      <a:lnTo>
                        <a:pt x="215" y="7"/>
                      </a:lnTo>
                      <a:lnTo>
                        <a:pt x="215" y="7"/>
                      </a:lnTo>
                      <a:lnTo>
                        <a:pt x="213" y="3"/>
                      </a:lnTo>
                      <a:lnTo>
                        <a:pt x="213" y="1"/>
                      </a:lnTo>
                      <a:lnTo>
                        <a:pt x="216" y="0"/>
                      </a:lnTo>
                      <a:lnTo>
                        <a:pt x="221" y="2"/>
                      </a:lnTo>
                      <a:lnTo>
                        <a:pt x="221" y="2"/>
                      </a:lnTo>
                      <a:lnTo>
                        <a:pt x="228" y="5"/>
                      </a:lnTo>
                      <a:lnTo>
                        <a:pt x="236" y="7"/>
                      </a:lnTo>
                      <a:lnTo>
                        <a:pt x="243" y="9"/>
                      </a:lnTo>
                      <a:lnTo>
                        <a:pt x="245" y="10"/>
                      </a:lnTo>
                      <a:lnTo>
                        <a:pt x="247" y="12"/>
                      </a:lnTo>
                      <a:lnTo>
                        <a:pt x="247" y="12"/>
                      </a:lnTo>
                      <a:lnTo>
                        <a:pt x="248" y="13"/>
                      </a:lnTo>
                      <a:lnTo>
                        <a:pt x="251" y="14"/>
                      </a:lnTo>
                      <a:lnTo>
                        <a:pt x="259" y="15"/>
                      </a:lnTo>
                      <a:lnTo>
                        <a:pt x="268" y="17"/>
                      </a:lnTo>
                      <a:lnTo>
                        <a:pt x="272" y="19"/>
                      </a:lnTo>
                      <a:lnTo>
                        <a:pt x="276" y="20"/>
                      </a:lnTo>
                      <a:lnTo>
                        <a:pt x="276" y="20"/>
                      </a:lnTo>
                      <a:lnTo>
                        <a:pt x="278" y="22"/>
                      </a:lnTo>
                      <a:lnTo>
                        <a:pt x="279" y="22"/>
                      </a:lnTo>
                      <a:lnTo>
                        <a:pt x="280" y="20"/>
                      </a:lnTo>
                      <a:lnTo>
                        <a:pt x="281" y="17"/>
                      </a:lnTo>
                      <a:lnTo>
                        <a:pt x="282" y="16"/>
                      </a:lnTo>
                      <a:lnTo>
                        <a:pt x="284" y="16"/>
                      </a:lnTo>
                      <a:lnTo>
                        <a:pt x="284" y="16"/>
                      </a:lnTo>
                      <a:lnTo>
                        <a:pt x="287" y="16"/>
                      </a:lnTo>
                      <a:lnTo>
                        <a:pt x="291" y="19"/>
                      </a:lnTo>
                      <a:lnTo>
                        <a:pt x="293" y="20"/>
                      </a:lnTo>
                      <a:lnTo>
                        <a:pt x="295" y="23"/>
                      </a:lnTo>
                      <a:lnTo>
                        <a:pt x="297" y="26"/>
                      </a:lnTo>
                      <a:lnTo>
                        <a:pt x="298" y="29"/>
                      </a:lnTo>
                      <a:lnTo>
                        <a:pt x="298" y="33"/>
                      </a:lnTo>
                      <a:lnTo>
                        <a:pt x="296" y="37"/>
                      </a:lnTo>
                      <a:lnTo>
                        <a:pt x="296" y="37"/>
                      </a:lnTo>
                      <a:lnTo>
                        <a:pt x="292" y="45"/>
                      </a:lnTo>
                      <a:lnTo>
                        <a:pt x="287" y="56"/>
                      </a:lnTo>
                      <a:lnTo>
                        <a:pt x="286" y="60"/>
                      </a:lnTo>
                      <a:lnTo>
                        <a:pt x="286" y="66"/>
                      </a:lnTo>
                      <a:lnTo>
                        <a:pt x="287" y="71"/>
                      </a:lnTo>
                      <a:lnTo>
                        <a:pt x="291" y="76"/>
                      </a:lnTo>
                      <a:lnTo>
                        <a:pt x="291" y="76"/>
                      </a:lnTo>
                      <a:lnTo>
                        <a:pt x="295" y="79"/>
                      </a:lnTo>
                      <a:lnTo>
                        <a:pt x="298" y="82"/>
                      </a:lnTo>
                      <a:lnTo>
                        <a:pt x="307" y="85"/>
                      </a:lnTo>
                      <a:lnTo>
                        <a:pt x="313" y="88"/>
                      </a:lnTo>
                      <a:lnTo>
                        <a:pt x="314" y="91"/>
                      </a:lnTo>
                      <a:lnTo>
                        <a:pt x="315" y="93"/>
                      </a:lnTo>
                      <a:lnTo>
                        <a:pt x="315" y="93"/>
                      </a:lnTo>
                      <a:lnTo>
                        <a:pt x="316" y="95"/>
                      </a:lnTo>
                      <a:lnTo>
                        <a:pt x="319" y="96"/>
                      </a:lnTo>
                      <a:lnTo>
                        <a:pt x="324" y="98"/>
                      </a:lnTo>
                      <a:lnTo>
                        <a:pt x="330" y="100"/>
                      </a:lnTo>
                      <a:lnTo>
                        <a:pt x="333" y="101"/>
                      </a:lnTo>
                      <a:lnTo>
                        <a:pt x="335" y="103"/>
                      </a:lnTo>
                      <a:lnTo>
                        <a:pt x="335" y="103"/>
                      </a:lnTo>
                      <a:lnTo>
                        <a:pt x="337" y="109"/>
                      </a:lnTo>
                      <a:lnTo>
                        <a:pt x="339" y="111"/>
                      </a:lnTo>
                      <a:lnTo>
                        <a:pt x="341" y="112"/>
                      </a:lnTo>
                      <a:lnTo>
                        <a:pt x="343" y="113"/>
                      </a:lnTo>
                      <a:lnTo>
                        <a:pt x="345" y="112"/>
                      </a:lnTo>
                      <a:lnTo>
                        <a:pt x="349" y="110"/>
                      </a:lnTo>
                      <a:lnTo>
                        <a:pt x="352" y="107"/>
                      </a:lnTo>
                      <a:lnTo>
                        <a:pt x="352" y="107"/>
                      </a:lnTo>
                      <a:lnTo>
                        <a:pt x="359" y="99"/>
                      </a:lnTo>
                      <a:lnTo>
                        <a:pt x="365" y="95"/>
                      </a:lnTo>
                      <a:lnTo>
                        <a:pt x="367" y="94"/>
                      </a:lnTo>
                      <a:lnTo>
                        <a:pt x="368" y="94"/>
                      </a:lnTo>
                      <a:lnTo>
                        <a:pt x="369" y="95"/>
                      </a:lnTo>
                      <a:lnTo>
                        <a:pt x="369" y="98"/>
                      </a:lnTo>
                      <a:lnTo>
                        <a:pt x="369" y="98"/>
                      </a:lnTo>
                      <a:lnTo>
                        <a:pt x="368" y="100"/>
                      </a:lnTo>
                      <a:lnTo>
                        <a:pt x="366" y="103"/>
                      </a:lnTo>
                      <a:lnTo>
                        <a:pt x="363" y="109"/>
                      </a:lnTo>
                      <a:lnTo>
                        <a:pt x="362" y="112"/>
                      </a:lnTo>
                      <a:lnTo>
                        <a:pt x="360" y="114"/>
                      </a:lnTo>
                      <a:lnTo>
                        <a:pt x="360" y="117"/>
                      </a:lnTo>
                      <a:lnTo>
                        <a:pt x="362" y="121"/>
                      </a:lnTo>
                      <a:lnTo>
                        <a:pt x="362" y="121"/>
                      </a:lnTo>
                      <a:lnTo>
                        <a:pt x="364" y="126"/>
                      </a:lnTo>
                      <a:lnTo>
                        <a:pt x="366" y="130"/>
                      </a:lnTo>
                      <a:lnTo>
                        <a:pt x="367" y="140"/>
                      </a:lnTo>
                      <a:lnTo>
                        <a:pt x="367" y="140"/>
                      </a:lnTo>
                      <a:lnTo>
                        <a:pt x="366" y="144"/>
                      </a:lnTo>
                      <a:lnTo>
                        <a:pt x="365" y="145"/>
                      </a:lnTo>
                      <a:lnTo>
                        <a:pt x="364" y="145"/>
                      </a:lnTo>
                      <a:lnTo>
                        <a:pt x="363" y="142"/>
                      </a:lnTo>
                      <a:lnTo>
                        <a:pt x="363" y="142"/>
                      </a:lnTo>
                      <a:lnTo>
                        <a:pt x="362" y="138"/>
                      </a:lnTo>
                      <a:lnTo>
                        <a:pt x="359" y="135"/>
                      </a:lnTo>
                      <a:lnTo>
                        <a:pt x="356" y="134"/>
                      </a:lnTo>
                      <a:lnTo>
                        <a:pt x="352" y="133"/>
                      </a:lnTo>
                      <a:lnTo>
                        <a:pt x="352" y="133"/>
                      </a:lnTo>
                      <a:lnTo>
                        <a:pt x="347" y="133"/>
                      </a:lnTo>
                      <a:lnTo>
                        <a:pt x="343" y="135"/>
                      </a:lnTo>
                      <a:lnTo>
                        <a:pt x="340" y="137"/>
                      </a:lnTo>
                      <a:lnTo>
                        <a:pt x="338" y="141"/>
                      </a:lnTo>
                      <a:lnTo>
                        <a:pt x="338" y="141"/>
                      </a:lnTo>
                      <a:lnTo>
                        <a:pt x="336" y="146"/>
                      </a:lnTo>
                      <a:lnTo>
                        <a:pt x="335" y="151"/>
                      </a:lnTo>
                      <a:lnTo>
                        <a:pt x="336" y="155"/>
                      </a:lnTo>
                      <a:lnTo>
                        <a:pt x="337" y="159"/>
                      </a:lnTo>
                      <a:lnTo>
                        <a:pt x="337" y="159"/>
                      </a:lnTo>
                      <a:lnTo>
                        <a:pt x="339" y="164"/>
                      </a:lnTo>
                      <a:lnTo>
                        <a:pt x="339" y="168"/>
                      </a:lnTo>
                      <a:lnTo>
                        <a:pt x="339" y="169"/>
                      </a:lnTo>
                      <a:lnTo>
                        <a:pt x="338" y="169"/>
                      </a:lnTo>
                      <a:lnTo>
                        <a:pt x="336" y="168"/>
                      </a:lnTo>
                      <a:lnTo>
                        <a:pt x="336" y="168"/>
                      </a:lnTo>
                      <a:lnTo>
                        <a:pt x="331" y="164"/>
                      </a:lnTo>
                      <a:lnTo>
                        <a:pt x="326" y="160"/>
                      </a:lnTo>
                      <a:lnTo>
                        <a:pt x="321" y="159"/>
                      </a:lnTo>
                      <a:lnTo>
                        <a:pt x="316" y="159"/>
                      </a:lnTo>
                      <a:lnTo>
                        <a:pt x="316" y="159"/>
                      </a:lnTo>
                      <a:lnTo>
                        <a:pt x="314" y="160"/>
                      </a:lnTo>
                      <a:lnTo>
                        <a:pt x="312" y="162"/>
                      </a:lnTo>
                      <a:lnTo>
                        <a:pt x="310" y="164"/>
                      </a:lnTo>
                      <a:lnTo>
                        <a:pt x="308" y="166"/>
                      </a:lnTo>
                      <a:lnTo>
                        <a:pt x="306" y="166"/>
                      </a:lnTo>
                      <a:lnTo>
                        <a:pt x="304" y="165"/>
                      </a:lnTo>
                      <a:lnTo>
                        <a:pt x="304" y="165"/>
                      </a:lnTo>
                      <a:lnTo>
                        <a:pt x="301" y="163"/>
                      </a:lnTo>
                      <a:lnTo>
                        <a:pt x="299" y="162"/>
                      </a:lnTo>
                      <a:lnTo>
                        <a:pt x="297" y="157"/>
                      </a:lnTo>
                      <a:lnTo>
                        <a:pt x="294" y="153"/>
                      </a:lnTo>
                      <a:lnTo>
                        <a:pt x="291" y="150"/>
                      </a:lnTo>
                      <a:lnTo>
                        <a:pt x="291" y="150"/>
                      </a:lnTo>
                      <a:lnTo>
                        <a:pt x="285" y="146"/>
                      </a:lnTo>
                      <a:lnTo>
                        <a:pt x="280" y="144"/>
                      </a:lnTo>
                      <a:lnTo>
                        <a:pt x="278" y="144"/>
                      </a:lnTo>
                      <a:lnTo>
                        <a:pt x="276" y="144"/>
                      </a:lnTo>
                      <a:lnTo>
                        <a:pt x="273" y="145"/>
                      </a:lnTo>
                      <a:lnTo>
                        <a:pt x="272" y="148"/>
                      </a:lnTo>
                      <a:lnTo>
                        <a:pt x="272" y="148"/>
                      </a:lnTo>
                      <a:lnTo>
                        <a:pt x="271" y="154"/>
                      </a:lnTo>
                      <a:lnTo>
                        <a:pt x="270" y="163"/>
                      </a:lnTo>
                      <a:lnTo>
                        <a:pt x="268" y="170"/>
                      </a:lnTo>
                      <a:lnTo>
                        <a:pt x="266" y="174"/>
                      </a:lnTo>
                      <a:lnTo>
                        <a:pt x="263" y="178"/>
                      </a:lnTo>
                      <a:lnTo>
                        <a:pt x="263" y="178"/>
                      </a:lnTo>
                      <a:lnTo>
                        <a:pt x="257" y="183"/>
                      </a:lnTo>
                      <a:lnTo>
                        <a:pt x="253" y="187"/>
                      </a:lnTo>
                      <a:lnTo>
                        <a:pt x="251" y="192"/>
                      </a:lnTo>
                      <a:lnTo>
                        <a:pt x="250" y="197"/>
                      </a:lnTo>
                      <a:lnTo>
                        <a:pt x="250" y="197"/>
                      </a:lnTo>
                      <a:lnTo>
                        <a:pt x="249" y="212"/>
                      </a:lnTo>
                      <a:lnTo>
                        <a:pt x="247" y="216"/>
                      </a:lnTo>
                      <a:lnTo>
                        <a:pt x="245" y="217"/>
                      </a:lnTo>
                      <a:lnTo>
                        <a:pt x="244" y="217"/>
                      </a:lnTo>
                      <a:lnTo>
                        <a:pt x="244" y="217"/>
                      </a:lnTo>
                      <a:lnTo>
                        <a:pt x="242" y="215"/>
                      </a:lnTo>
                      <a:lnTo>
                        <a:pt x="240" y="213"/>
                      </a:lnTo>
                      <a:lnTo>
                        <a:pt x="240" y="210"/>
                      </a:lnTo>
                      <a:lnTo>
                        <a:pt x="240" y="205"/>
                      </a:lnTo>
                      <a:lnTo>
                        <a:pt x="240" y="205"/>
                      </a:lnTo>
                      <a:lnTo>
                        <a:pt x="239" y="200"/>
                      </a:lnTo>
                      <a:lnTo>
                        <a:pt x="238" y="197"/>
                      </a:lnTo>
                      <a:lnTo>
                        <a:pt x="236" y="195"/>
                      </a:lnTo>
                      <a:lnTo>
                        <a:pt x="230" y="193"/>
                      </a:lnTo>
                      <a:lnTo>
                        <a:pt x="230" y="193"/>
                      </a:lnTo>
                      <a:lnTo>
                        <a:pt x="224" y="188"/>
                      </a:lnTo>
                      <a:lnTo>
                        <a:pt x="217" y="184"/>
                      </a:lnTo>
                      <a:lnTo>
                        <a:pt x="213" y="179"/>
                      </a:lnTo>
                      <a:lnTo>
                        <a:pt x="211" y="172"/>
                      </a:lnTo>
                      <a:lnTo>
                        <a:pt x="211" y="172"/>
                      </a:lnTo>
                      <a:lnTo>
                        <a:pt x="210" y="166"/>
                      </a:lnTo>
                      <a:lnTo>
                        <a:pt x="210" y="160"/>
                      </a:lnTo>
                      <a:lnTo>
                        <a:pt x="209" y="158"/>
                      </a:lnTo>
                      <a:lnTo>
                        <a:pt x="208" y="156"/>
                      </a:lnTo>
                      <a:lnTo>
                        <a:pt x="206" y="154"/>
                      </a:lnTo>
                      <a:lnTo>
                        <a:pt x="202" y="153"/>
                      </a:lnTo>
                      <a:lnTo>
                        <a:pt x="202" y="153"/>
                      </a:lnTo>
                      <a:lnTo>
                        <a:pt x="196" y="152"/>
                      </a:lnTo>
                      <a:lnTo>
                        <a:pt x="191" y="152"/>
                      </a:lnTo>
                      <a:lnTo>
                        <a:pt x="187" y="153"/>
                      </a:lnTo>
                      <a:lnTo>
                        <a:pt x="186" y="154"/>
                      </a:lnTo>
                      <a:lnTo>
                        <a:pt x="186" y="156"/>
                      </a:lnTo>
                      <a:lnTo>
                        <a:pt x="186" y="156"/>
                      </a:lnTo>
                      <a:lnTo>
                        <a:pt x="185" y="160"/>
                      </a:lnTo>
                      <a:lnTo>
                        <a:pt x="184" y="163"/>
                      </a:lnTo>
                      <a:lnTo>
                        <a:pt x="182" y="166"/>
                      </a:lnTo>
                      <a:lnTo>
                        <a:pt x="178" y="168"/>
                      </a:lnTo>
                      <a:lnTo>
                        <a:pt x="178" y="168"/>
                      </a:lnTo>
                      <a:lnTo>
                        <a:pt x="174" y="170"/>
                      </a:lnTo>
                      <a:lnTo>
                        <a:pt x="173" y="173"/>
                      </a:lnTo>
                      <a:lnTo>
                        <a:pt x="173" y="182"/>
                      </a:lnTo>
                      <a:lnTo>
                        <a:pt x="173" y="182"/>
                      </a:lnTo>
                      <a:lnTo>
                        <a:pt x="172" y="187"/>
                      </a:lnTo>
                      <a:lnTo>
                        <a:pt x="169" y="194"/>
                      </a:lnTo>
                      <a:lnTo>
                        <a:pt x="166" y="199"/>
                      </a:lnTo>
                      <a:lnTo>
                        <a:pt x="163" y="203"/>
                      </a:lnTo>
                      <a:lnTo>
                        <a:pt x="163" y="203"/>
                      </a:lnTo>
                      <a:lnTo>
                        <a:pt x="156" y="206"/>
                      </a:lnTo>
                      <a:lnTo>
                        <a:pt x="148" y="209"/>
                      </a:lnTo>
                      <a:lnTo>
                        <a:pt x="136" y="211"/>
                      </a:lnTo>
                      <a:lnTo>
                        <a:pt x="124" y="211"/>
                      </a:lnTo>
                      <a:lnTo>
                        <a:pt x="124" y="211"/>
                      </a:lnTo>
                      <a:lnTo>
                        <a:pt x="111" y="210"/>
                      </a:lnTo>
                      <a:lnTo>
                        <a:pt x="98" y="208"/>
                      </a:lnTo>
                      <a:lnTo>
                        <a:pt x="93" y="206"/>
                      </a:lnTo>
                      <a:lnTo>
                        <a:pt x="87" y="203"/>
                      </a:lnTo>
                      <a:lnTo>
                        <a:pt x="83" y="200"/>
                      </a:lnTo>
                      <a:lnTo>
                        <a:pt x="80" y="196"/>
                      </a:lnTo>
                      <a:lnTo>
                        <a:pt x="80" y="196"/>
                      </a:lnTo>
                      <a:lnTo>
                        <a:pt x="79" y="192"/>
                      </a:lnTo>
                      <a:lnTo>
                        <a:pt x="78" y="186"/>
                      </a:lnTo>
                      <a:lnTo>
                        <a:pt x="76" y="178"/>
                      </a:lnTo>
                      <a:lnTo>
                        <a:pt x="76" y="174"/>
                      </a:lnTo>
                      <a:lnTo>
                        <a:pt x="73" y="171"/>
                      </a:lnTo>
                      <a:lnTo>
                        <a:pt x="72" y="169"/>
                      </a:lnTo>
                      <a:lnTo>
                        <a:pt x="69" y="168"/>
                      </a:lnTo>
                      <a:lnTo>
                        <a:pt x="69" y="168"/>
                      </a:lnTo>
                      <a:lnTo>
                        <a:pt x="61" y="167"/>
                      </a:lnTo>
                      <a:lnTo>
                        <a:pt x="53" y="166"/>
                      </a:lnTo>
                      <a:lnTo>
                        <a:pt x="48" y="166"/>
                      </a:lnTo>
                      <a:lnTo>
                        <a:pt x="45" y="166"/>
                      </a:lnTo>
                      <a:lnTo>
                        <a:pt x="44" y="168"/>
                      </a:lnTo>
                      <a:lnTo>
                        <a:pt x="44" y="168"/>
                      </a:lnTo>
                      <a:lnTo>
                        <a:pt x="42" y="170"/>
                      </a:lnTo>
                      <a:lnTo>
                        <a:pt x="40" y="171"/>
                      </a:lnTo>
                      <a:lnTo>
                        <a:pt x="37" y="171"/>
                      </a:lnTo>
                      <a:lnTo>
                        <a:pt x="36" y="170"/>
                      </a:lnTo>
                      <a:lnTo>
                        <a:pt x="36" y="170"/>
                      </a:lnTo>
                      <a:lnTo>
                        <a:pt x="34" y="168"/>
                      </a:lnTo>
                      <a:lnTo>
                        <a:pt x="30" y="168"/>
                      </a:lnTo>
                      <a:lnTo>
                        <a:pt x="27" y="169"/>
                      </a:lnTo>
                      <a:lnTo>
                        <a:pt x="23" y="172"/>
                      </a:lnTo>
                      <a:lnTo>
                        <a:pt x="23" y="172"/>
                      </a:lnTo>
                      <a:lnTo>
                        <a:pt x="14" y="178"/>
                      </a:lnTo>
                      <a:lnTo>
                        <a:pt x="6" y="181"/>
                      </a:lnTo>
                      <a:lnTo>
                        <a:pt x="6" y="181"/>
                      </a:lnTo>
                      <a:lnTo>
                        <a:pt x="2" y="181"/>
                      </a:lnTo>
                      <a:lnTo>
                        <a:pt x="1" y="181"/>
                      </a:lnTo>
                      <a:lnTo>
                        <a:pt x="0" y="180"/>
                      </a:lnTo>
                      <a:lnTo>
                        <a:pt x="0" y="18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12" name="Freeform 146"/>
                <p:cNvSpPr/>
                <p:nvPr/>
              </p:nvSpPr>
              <p:spPr bwMode="auto">
                <a:xfrm>
                  <a:off x="4764" y="1747"/>
                  <a:ext cx="178" cy="343"/>
                </a:xfrm>
                <a:custGeom>
                  <a:avLst/>
                  <a:gdLst>
                    <a:gd name="T0" fmla="*/ 63 w 178"/>
                    <a:gd name="T1" fmla="*/ 338 h 343"/>
                    <a:gd name="T2" fmla="*/ 38 w 178"/>
                    <a:gd name="T3" fmla="*/ 331 h 343"/>
                    <a:gd name="T4" fmla="*/ 30 w 178"/>
                    <a:gd name="T5" fmla="*/ 315 h 343"/>
                    <a:gd name="T6" fmla="*/ 35 w 178"/>
                    <a:gd name="T7" fmla="*/ 314 h 343"/>
                    <a:gd name="T8" fmla="*/ 43 w 178"/>
                    <a:gd name="T9" fmla="*/ 298 h 343"/>
                    <a:gd name="T10" fmla="*/ 38 w 178"/>
                    <a:gd name="T11" fmla="*/ 304 h 343"/>
                    <a:gd name="T12" fmla="*/ 39 w 178"/>
                    <a:gd name="T13" fmla="*/ 292 h 343"/>
                    <a:gd name="T14" fmla="*/ 32 w 178"/>
                    <a:gd name="T15" fmla="*/ 271 h 343"/>
                    <a:gd name="T16" fmla="*/ 15 w 178"/>
                    <a:gd name="T17" fmla="*/ 262 h 343"/>
                    <a:gd name="T18" fmla="*/ 1 w 178"/>
                    <a:gd name="T19" fmla="*/ 255 h 343"/>
                    <a:gd name="T20" fmla="*/ 1 w 178"/>
                    <a:gd name="T21" fmla="*/ 227 h 343"/>
                    <a:gd name="T22" fmla="*/ 17 w 178"/>
                    <a:gd name="T23" fmla="*/ 226 h 343"/>
                    <a:gd name="T24" fmla="*/ 21 w 178"/>
                    <a:gd name="T25" fmla="*/ 205 h 343"/>
                    <a:gd name="T26" fmla="*/ 3 w 178"/>
                    <a:gd name="T27" fmla="*/ 189 h 343"/>
                    <a:gd name="T28" fmla="*/ 5 w 178"/>
                    <a:gd name="T29" fmla="*/ 143 h 343"/>
                    <a:gd name="T30" fmla="*/ 27 w 178"/>
                    <a:gd name="T31" fmla="*/ 138 h 343"/>
                    <a:gd name="T32" fmla="*/ 41 w 178"/>
                    <a:gd name="T33" fmla="*/ 145 h 343"/>
                    <a:gd name="T34" fmla="*/ 51 w 178"/>
                    <a:gd name="T35" fmla="*/ 122 h 343"/>
                    <a:gd name="T36" fmla="*/ 61 w 178"/>
                    <a:gd name="T37" fmla="*/ 133 h 343"/>
                    <a:gd name="T38" fmla="*/ 82 w 178"/>
                    <a:gd name="T39" fmla="*/ 143 h 343"/>
                    <a:gd name="T40" fmla="*/ 83 w 178"/>
                    <a:gd name="T41" fmla="*/ 128 h 343"/>
                    <a:gd name="T42" fmla="*/ 74 w 178"/>
                    <a:gd name="T43" fmla="*/ 107 h 343"/>
                    <a:gd name="T44" fmla="*/ 79 w 178"/>
                    <a:gd name="T45" fmla="*/ 94 h 343"/>
                    <a:gd name="T46" fmla="*/ 54 w 178"/>
                    <a:gd name="T47" fmla="*/ 83 h 343"/>
                    <a:gd name="T48" fmla="*/ 30 w 178"/>
                    <a:gd name="T49" fmla="*/ 100 h 343"/>
                    <a:gd name="T50" fmla="*/ 21 w 178"/>
                    <a:gd name="T51" fmla="*/ 116 h 343"/>
                    <a:gd name="T52" fmla="*/ 15 w 178"/>
                    <a:gd name="T53" fmla="*/ 103 h 343"/>
                    <a:gd name="T54" fmla="*/ 44 w 178"/>
                    <a:gd name="T55" fmla="*/ 80 h 343"/>
                    <a:gd name="T56" fmla="*/ 64 w 178"/>
                    <a:gd name="T57" fmla="*/ 71 h 343"/>
                    <a:gd name="T58" fmla="*/ 91 w 178"/>
                    <a:gd name="T59" fmla="*/ 62 h 343"/>
                    <a:gd name="T60" fmla="*/ 108 w 178"/>
                    <a:gd name="T61" fmla="*/ 43 h 343"/>
                    <a:gd name="T62" fmla="*/ 125 w 178"/>
                    <a:gd name="T63" fmla="*/ 21 h 343"/>
                    <a:gd name="T64" fmla="*/ 136 w 178"/>
                    <a:gd name="T65" fmla="*/ 12 h 343"/>
                    <a:gd name="T66" fmla="*/ 143 w 178"/>
                    <a:gd name="T67" fmla="*/ 4 h 343"/>
                    <a:gd name="T68" fmla="*/ 129 w 178"/>
                    <a:gd name="T69" fmla="*/ 9 h 343"/>
                    <a:gd name="T70" fmla="*/ 146 w 178"/>
                    <a:gd name="T71" fmla="*/ 0 h 343"/>
                    <a:gd name="T72" fmla="*/ 148 w 178"/>
                    <a:gd name="T73" fmla="*/ 8 h 343"/>
                    <a:gd name="T74" fmla="*/ 150 w 178"/>
                    <a:gd name="T75" fmla="*/ 21 h 343"/>
                    <a:gd name="T76" fmla="*/ 154 w 178"/>
                    <a:gd name="T77" fmla="*/ 53 h 343"/>
                    <a:gd name="T78" fmla="*/ 143 w 178"/>
                    <a:gd name="T79" fmla="*/ 80 h 343"/>
                    <a:gd name="T80" fmla="*/ 141 w 178"/>
                    <a:gd name="T81" fmla="*/ 102 h 343"/>
                    <a:gd name="T82" fmla="*/ 137 w 178"/>
                    <a:gd name="T83" fmla="*/ 113 h 343"/>
                    <a:gd name="T84" fmla="*/ 141 w 178"/>
                    <a:gd name="T85" fmla="*/ 123 h 343"/>
                    <a:gd name="T86" fmla="*/ 147 w 178"/>
                    <a:gd name="T87" fmla="*/ 147 h 343"/>
                    <a:gd name="T88" fmla="*/ 178 w 178"/>
                    <a:gd name="T89" fmla="*/ 157 h 343"/>
                    <a:gd name="T90" fmla="*/ 174 w 178"/>
                    <a:gd name="T91" fmla="*/ 172 h 343"/>
                    <a:gd name="T92" fmla="*/ 163 w 178"/>
                    <a:gd name="T93" fmla="*/ 179 h 343"/>
                    <a:gd name="T94" fmla="*/ 139 w 178"/>
                    <a:gd name="T95" fmla="*/ 182 h 343"/>
                    <a:gd name="T96" fmla="*/ 137 w 178"/>
                    <a:gd name="T97" fmla="*/ 215 h 343"/>
                    <a:gd name="T98" fmla="*/ 121 w 178"/>
                    <a:gd name="T99" fmla="*/ 227 h 343"/>
                    <a:gd name="T100" fmla="*/ 116 w 178"/>
                    <a:gd name="T101" fmla="*/ 241 h 343"/>
                    <a:gd name="T102" fmla="*/ 96 w 178"/>
                    <a:gd name="T103" fmla="*/ 252 h 343"/>
                    <a:gd name="T104" fmla="*/ 95 w 178"/>
                    <a:gd name="T105" fmla="*/ 300 h 343"/>
                    <a:gd name="T106" fmla="*/ 92 w 178"/>
                    <a:gd name="T107" fmla="*/ 324 h 343"/>
                    <a:gd name="T108" fmla="*/ 112 w 178"/>
                    <a:gd name="T109" fmla="*/ 333 h 343"/>
                    <a:gd name="T110" fmla="*/ 111 w 178"/>
                    <a:gd name="T111" fmla="*/ 343 h 343"/>
                    <a:gd name="T112" fmla="*/ 90 w 178"/>
                    <a:gd name="T113" fmla="*/ 34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343">
                      <a:moveTo>
                        <a:pt x="79" y="340"/>
                      </a:moveTo>
                      <a:lnTo>
                        <a:pt x="79" y="340"/>
                      </a:lnTo>
                      <a:lnTo>
                        <a:pt x="78" y="342"/>
                      </a:lnTo>
                      <a:lnTo>
                        <a:pt x="76" y="343"/>
                      </a:lnTo>
                      <a:lnTo>
                        <a:pt x="73" y="343"/>
                      </a:lnTo>
                      <a:lnTo>
                        <a:pt x="73" y="343"/>
                      </a:lnTo>
                      <a:lnTo>
                        <a:pt x="63" y="338"/>
                      </a:lnTo>
                      <a:lnTo>
                        <a:pt x="56" y="335"/>
                      </a:lnTo>
                      <a:lnTo>
                        <a:pt x="53" y="333"/>
                      </a:lnTo>
                      <a:lnTo>
                        <a:pt x="50" y="333"/>
                      </a:lnTo>
                      <a:lnTo>
                        <a:pt x="50" y="333"/>
                      </a:lnTo>
                      <a:lnTo>
                        <a:pt x="45" y="333"/>
                      </a:lnTo>
                      <a:lnTo>
                        <a:pt x="40" y="333"/>
                      </a:lnTo>
                      <a:lnTo>
                        <a:pt x="38" y="331"/>
                      </a:lnTo>
                      <a:lnTo>
                        <a:pt x="36" y="328"/>
                      </a:lnTo>
                      <a:lnTo>
                        <a:pt x="36" y="328"/>
                      </a:lnTo>
                      <a:lnTo>
                        <a:pt x="35" y="325"/>
                      </a:lnTo>
                      <a:lnTo>
                        <a:pt x="33" y="323"/>
                      </a:lnTo>
                      <a:lnTo>
                        <a:pt x="31" y="319"/>
                      </a:lnTo>
                      <a:lnTo>
                        <a:pt x="30" y="315"/>
                      </a:lnTo>
                      <a:lnTo>
                        <a:pt x="30" y="315"/>
                      </a:lnTo>
                      <a:lnTo>
                        <a:pt x="30" y="310"/>
                      </a:lnTo>
                      <a:lnTo>
                        <a:pt x="30" y="305"/>
                      </a:lnTo>
                      <a:lnTo>
                        <a:pt x="31" y="304"/>
                      </a:lnTo>
                      <a:lnTo>
                        <a:pt x="31" y="303"/>
                      </a:lnTo>
                      <a:lnTo>
                        <a:pt x="33" y="307"/>
                      </a:lnTo>
                      <a:lnTo>
                        <a:pt x="33" y="307"/>
                      </a:lnTo>
                      <a:lnTo>
                        <a:pt x="35" y="314"/>
                      </a:lnTo>
                      <a:lnTo>
                        <a:pt x="35" y="314"/>
                      </a:lnTo>
                      <a:lnTo>
                        <a:pt x="36" y="314"/>
                      </a:lnTo>
                      <a:lnTo>
                        <a:pt x="39" y="311"/>
                      </a:lnTo>
                      <a:lnTo>
                        <a:pt x="39" y="311"/>
                      </a:lnTo>
                      <a:lnTo>
                        <a:pt x="41" y="309"/>
                      </a:lnTo>
                      <a:lnTo>
                        <a:pt x="43" y="305"/>
                      </a:lnTo>
                      <a:lnTo>
                        <a:pt x="43" y="298"/>
                      </a:lnTo>
                      <a:lnTo>
                        <a:pt x="43" y="294"/>
                      </a:lnTo>
                      <a:lnTo>
                        <a:pt x="41" y="294"/>
                      </a:lnTo>
                      <a:lnTo>
                        <a:pt x="41" y="295"/>
                      </a:lnTo>
                      <a:lnTo>
                        <a:pt x="41" y="295"/>
                      </a:lnTo>
                      <a:lnTo>
                        <a:pt x="40" y="299"/>
                      </a:lnTo>
                      <a:lnTo>
                        <a:pt x="39" y="302"/>
                      </a:lnTo>
                      <a:lnTo>
                        <a:pt x="38" y="304"/>
                      </a:lnTo>
                      <a:lnTo>
                        <a:pt x="37" y="304"/>
                      </a:lnTo>
                      <a:lnTo>
                        <a:pt x="37" y="303"/>
                      </a:lnTo>
                      <a:lnTo>
                        <a:pt x="37" y="303"/>
                      </a:lnTo>
                      <a:lnTo>
                        <a:pt x="37" y="300"/>
                      </a:lnTo>
                      <a:lnTo>
                        <a:pt x="37" y="298"/>
                      </a:lnTo>
                      <a:lnTo>
                        <a:pt x="39" y="292"/>
                      </a:lnTo>
                      <a:lnTo>
                        <a:pt x="39" y="292"/>
                      </a:lnTo>
                      <a:lnTo>
                        <a:pt x="40" y="289"/>
                      </a:lnTo>
                      <a:lnTo>
                        <a:pt x="40" y="286"/>
                      </a:lnTo>
                      <a:lnTo>
                        <a:pt x="39" y="283"/>
                      </a:lnTo>
                      <a:lnTo>
                        <a:pt x="37" y="279"/>
                      </a:lnTo>
                      <a:lnTo>
                        <a:pt x="37" y="279"/>
                      </a:lnTo>
                      <a:lnTo>
                        <a:pt x="34" y="274"/>
                      </a:lnTo>
                      <a:lnTo>
                        <a:pt x="32" y="271"/>
                      </a:lnTo>
                      <a:lnTo>
                        <a:pt x="29" y="267"/>
                      </a:lnTo>
                      <a:lnTo>
                        <a:pt x="26" y="267"/>
                      </a:lnTo>
                      <a:lnTo>
                        <a:pt x="24" y="266"/>
                      </a:lnTo>
                      <a:lnTo>
                        <a:pt x="24" y="266"/>
                      </a:lnTo>
                      <a:lnTo>
                        <a:pt x="16" y="266"/>
                      </a:lnTo>
                      <a:lnTo>
                        <a:pt x="15" y="265"/>
                      </a:lnTo>
                      <a:lnTo>
                        <a:pt x="15" y="262"/>
                      </a:lnTo>
                      <a:lnTo>
                        <a:pt x="15" y="262"/>
                      </a:lnTo>
                      <a:lnTo>
                        <a:pt x="15" y="260"/>
                      </a:lnTo>
                      <a:lnTo>
                        <a:pt x="12" y="258"/>
                      </a:lnTo>
                      <a:lnTo>
                        <a:pt x="5" y="257"/>
                      </a:lnTo>
                      <a:lnTo>
                        <a:pt x="5" y="257"/>
                      </a:lnTo>
                      <a:lnTo>
                        <a:pt x="3" y="256"/>
                      </a:lnTo>
                      <a:lnTo>
                        <a:pt x="1" y="255"/>
                      </a:lnTo>
                      <a:lnTo>
                        <a:pt x="1" y="253"/>
                      </a:lnTo>
                      <a:lnTo>
                        <a:pt x="0" y="251"/>
                      </a:lnTo>
                      <a:lnTo>
                        <a:pt x="0" y="245"/>
                      </a:lnTo>
                      <a:lnTo>
                        <a:pt x="0" y="239"/>
                      </a:lnTo>
                      <a:lnTo>
                        <a:pt x="0" y="239"/>
                      </a:lnTo>
                      <a:lnTo>
                        <a:pt x="0" y="232"/>
                      </a:lnTo>
                      <a:lnTo>
                        <a:pt x="1" y="227"/>
                      </a:lnTo>
                      <a:lnTo>
                        <a:pt x="2" y="226"/>
                      </a:lnTo>
                      <a:lnTo>
                        <a:pt x="3" y="225"/>
                      </a:lnTo>
                      <a:lnTo>
                        <a:pt x="5" y="225"/>
                      </a:lnTo>
                      <a:lnTo>
                        <a:pt x="7" y="225"/>
                      </a:lnTo>
                      <a:lnTo>
                        <a:pt x="7" y="225"/>
                      </a:lnTo>
                      <a:lnTo>
                        <a:pt x="12" y="226"/>
                      </a:lnTo>
                      <a:lnTo>
                        <a:pt x="17" y="226"/>
                      </a:lnTo>
                      <a:lnTo>
                        <a:pt x="20" y="225"/>
                      </a:lnTo>
                      <a:lnTo>
                        <a:pt x="21" y="223"/>
                      </a:lnTo>
                      <a:lnTo>
                        <a:pt x="21" y="223"/>
                      </a:lnTo>
                      <a:lnTo>
                        <a:pt x="22" y="218"/>
                      </a:lnTo>
                      <a:lnTo>
                        <a:pt x="23" y="212"/>
                      </a:lnTo>
                      <a:lnTo>
                        <a:pt x="22" y="209"/>
                      </a:lnTo>
                      <a:lnTo>
                        <a:pt x="21" y="205"/>
                      </a:lnTo>
                      <a:lnTo>
                        <a:pt x="19" y="202"/>
                      </a:lnTo>
                      <a:lnTo>
                        <a:pt x="16" y="200"/>
                      </a:lnTo>
                      <a:lnTo>
                        <a:pt x="16" y="200"/>
                      </a:lnTo>
                      <a:lnTo>
                        <a:pt x="9" y="196"/>
                      </a:lnTo>
                      <a:lnTo>
                        <a:pt x="6" y="194"/>
                      </a:lnTo>
                      <a:lnTo>
                        <a:pt x="5" y="192"/>
                      </a:lnTo>
                      <a:lnTo>
                        <a:pt x="3" y="189"/>
                      </a:lnTo>
                      <a:lnTo>
                        <a:pt x="2" y="186"/>
                      </a:lnTo>
                      <a:lnTo>
                        <a:pt x="2" y="174"/>
                      </a:lnTo>
                      <a:lnTo>
                        <a:pt x="2" y="174"/>
                      </a:lnTo>
                      <a:lnTo>
                        <a:pt x="2" y="154"/>
                      </a:lnTo>
                      <a:lnTo>
                        <a:pt x="3" y="147"/>
                      </a:lnTo>
                      <a:lnTo>
                        <a:pt x="5" y="143"/>
                      </a:lnTo>
                      <a:lnTo>
                        <a:pt x="5" y="143"/>
                      </a:lnTo>
                      <a:lnTo>
                        <a:pt x="8" y="139"/>
                      </a:lnTo>
                      <a:lnTo>
                        <a:pt x="9" y="137"/>
                      </a:lnTo>
                      <a:lnTo>
                        <a:pt x="11" y="136"/>
                      </a:lnTo>
                      <a:lnTo>
                        <a:pt x="17" y="136"/>
                      </a:lnTo>
                      <a:lnTo>
                        <a:pt x="17" y="136"/>
                      </a:lnTo>
                      <a:lnTo>
                        <a:pt x="25" y="136"/>
                      </a:lnTo>
                      <a:lnTo>
                        <a:pt x="27" y="138"/>
                      </a:lnTo>
                      <a:lnTo>
                        <a:pt x="29" y="141"/>
                      </a:lnTo>
                      <a:lnTo>
                        <a:pt x="29" y="141"/>
                      </a:lnTo>
                      <a:lnTo>
                        <a:pt x="30" y="143"/>
                      </a:lnTo>
                      <a:lnTo>
                        <a:pt x="31" y="144"/>
                      </a:lnTo>
                      <a:lnTo>
                        <a:pt x="36" y="146"/>
                      </a:lnTo>
                      <a:lnTo>
                        <a:pt x="40" y="146"/>
                      </a:lnTo>
                      <a:lnTo>
                        <a:pt x="41" y="145"/>
                      </a:lnTo>
                      <a:lnTo>
                        <a:pt x="43" y="144"/>
                      </a:lnTo>
                      <a:lnTo>
                        <a:pt x="43" y="144"/>
                      </a:lnTo>
                      <a:lnTo>
                        <a:pt x="43" y="139"/>
                      </a:lnTo>
                      <a:lnTo>
                        <a:pt x="45" y="132"/>
                      </a:lnTo>
                      <a:lnTo>
                        <a:pt x="47" y="125"/>
                      </a:lnTo>
                      <a:lnTo>
                        <a:pt x="49" y="123"/>
                      </a:lnTo>
                      <a:lnTo>
                        <a:pt x="51" y="122"/>
                      </a:lnTo>
                      <a:lnTo>
                        <a:pt x="51" y="122"/>
                      </a:lnTo>
                      <a:lnTo>
                        <a:pt x="55" y="121"/>
                      </a:lnTo>
                      <a:lnTo>
                        <a:pt x="59" y="121"/>
                      </a:lnTo>
                      <a:lnTo>
                        <a:pt x="60" y="122"/>
                      </a:lnTo>
                      <a:lnTo>
                        <a:pt x="60" y="127"/>
                      </a:lnTo>
                      <a:lnTo>
                        <a:pt x="60" y="127"/>
                      </a:lnTo>
                      <a:lnTo>
                        <a:pt x="61" y="133"/>
                      </a:lnTo>
                      <a:lnTo>
                        <a:pt x="63" y="137"/>
                      </a:lnTo>
                      <a:lnTo>
                        <a:pt x="65" y="139"/>
                      </a:lnTo>
                      <a:lnTo>
                        <a:pt x="68" y="140"/>
                      </a:lnTo>
                      <a:lnTo>
                        <a:pt x="68" y="140"/>
                      </a:lnTo>
                      <a:lnTo>
                        <a:pt x="73" y="140"/>
                      </a:lnTo>
                      <a:lnTo>
                        <a:pt x="77" y="142"/>
                      </a:lnTo>
                      <a:lnTo>
                        <a:pt x="82" y="143"/>
                      </a:lnTo>
                      <a:lnTo>
                        <a:pt x="87" y="143"/>
                      </a:lnTo>
                      <a:lnTo>
                        <a:pt x="87" y="143"/>
                      </a:lnTo>
                      <a:lnTo>
                        <a:pt x="88" y="142"/>
                      </a:lnTo>
                      <a:lnTo>
                        <a:pt x="89" y="141"/>
                      </a:lnTo>
                      <a:lnTo>
                        <a:pt x="90" y="137"/>
                      </a:lnTo>
                      <a:lnTo>
                        <a:pt x="88" y="132"/>
                      </a:lnTo>
                      <a:lnTo>
                        <a:pt x="83" y="128"/>
                      </a:lnTo>
                      <a:lnTo>
                        <a:pt x="83" y="128"/>
                      </a:lnTo>
                      <a:lnTo>
                        <a:pt x="79" y="123"/>
                      </a:lnTo>
                      <a:lnTo>
                        <a:pt x="76" y="117"/>
                      </a:lnTo>
                      <a:lnTo>
                        <a:pt x="74" y="112"/>
                      </a:lnTo>
                      <a:lnTo>
                        <a:pt x="74" y="108"/>
                      </a:lnTo>
                      <a:lnTo>
                        <a:pt x="74" y="108"/>
                      </a:lnTo>
                      <a:lnTo>
                        <a:pt x="74" y="107"/>
                      </a:lnTo>
                      <a:lnTo>
                        <a:pt x="75" y="106"/>
                      </a:lnTo>
                      <a:lnTo>
                        <a:pt x="77" y="104"/>
                      </a:lnTo>
                      <a:lnTo>
                        <a:pt x="79" y="103"/>
                      </a:lnTo>
                      <a:lnTo>
                        <a:pt x="80" y="101"/>
                      </a:lnTo>
                      <a:lnTo>
                        <a:pt x="80" y="99"/>
                      </a:lnTo>
                      <a:lnTo>
                        <a:pt x="80" y="99"/>
                      </a:lnTo>
                      <a:lnTo>
                        <a:pt x="79" y="94"/>
                      </a:lnTo>
                      <a:lnTo>
                        <a:pt x="78" y="92"/>
                      </a:lnTo>
                      <a:lnTo>
                        <a:pt x="76" y="89"/>
                      </a:lnTo>
                      <a:lnTo>
                        <a:pt x="72" y="87"/>
                      </a:lnTo>
                      <a:lnTo>
                        <a:pt x="72" y="87"/>
                      </a:lnTo>
                      <a:lnTo>
                        <a:pt x="63" y="84"/>
                      </a:lnTo>
                      <a:lnTo>
                        <a:pt x="60" y="83"/>
                      </a:lnTo>
                      <a:lnTo>
                        <a:pt x="54" y="83"/>
                      </a:lnTo>
                      <a:lnTo>
                        <a:pt x="54" y="83"/>
                      </a:lnTo>
                      <a:lnTo>
                        <a:pt x="48" y="84"/>
                      </a:lnTo>
                      <a:lnTo>
                        <a:pt x="43" y="86"/>
                      </a:lnTo>
                      <a:lnTo>
                        <a:pt x="38" y="90"/>
                      </a:lnTo>
                      <a:lnTo>
                        <a:pt x="33" y="95"/>
                      </a:lnTo>
                      <a:lnTo>
                        <a:pt x="33" y="95"/>
                      </a:lnTo>
                      <a:lnTo>
                        <a:pt x="30" y="100"/>
                      </a:lnTo>
                      <a:lnTo>
                        <a:pt x="27" y="103"/>
                      </a:lnTo>
                      <a:lnTo>
                        <a:pt x="26" y="108"/>
                      </a:lnTo>
                      <a:lnTo>
                        <a:pt x="26" y="110"/>
                      </a:lnTo>
                      <a:lnTo>
                        <a:pt x="26" y="110"/>
                      </a:lnTo>
                      <a:lnTo>
                        <a:pt x="25" y="113"/>
                      </a:lnTo>
                      <a:lnTo>
                        <a:pt x="24" y="115"/>
                      </a:lnTo>
                      <a:lnTo>
                        <a:pt x="21" y="116"/>
                      </a:lnTo>
                      <a:lnTo>
                        <a:pt x="19" y="116"/>
                      </a:lnTo>
                      <a:lnTo>
                        <a:pt x="19" y="116"/>
                      </a:lnTo>
                      <a:lnTo>
                        <a:pt x="17" y="116"/>
                      </a:lnTo>
                      <a:lnTo>
                        <a:pt x="16" y="115"/>
                      </a:lnTo>
                      <a:lnTo>
                        <a:pt x="15" y="111"/>
                      </a:lnTo>
                      <a:lnTo>
                        <a:pt x="13" y="106"/>
                      </a:lnTo>
                      <a:lnTo>
                        <a:pt x="15" y="103"/>
                      </a:lnTo>
                      <a:lnTo>
                        <a:pt x="17" y="100"/>
                      </a:lnTo>
                      <a:lnTo>
                        <a:pt x="17" y="100"/>
                      </a:lnTo>
                      <a:lnTo>
                        <a:pt x="21" y="95"/>
                      </a:lnTo>
                      <a:lnTo>
                        <a:pt x="27" y="90"/>
                      </a:lnTo>
                      <a:lnTo>
                        <a:pt x="38" y="83"/>
                      </a:lnTo>
                      <a:lnTo>
                        <a:pt x="38" y="83"/>
                      </a:lnTo>
                      <a:lnTo>
                        <a:pt x="44" y="80"/>
                      </a:lnTo>
                      <a:lnTo>
                        <a:pt x="48" y="78"/>
                      </a:lnTo>
                      <a:lnTo>
                        <a:pt x="51" y="76"/>
                      </a:lnTo>
                      <a:lnTo>
                        <a:pt x="52" y="73"/>
                      </a:lnTo>
                      <a:lnTo>
                        <a:pt x="52" y="73"/>
                      </a:lnTo>
                      <a:lnTo>
                        <a:pt x="53" y="72"/>
                      </a:lnTo>
                      <a:lnTo>
                        <a:pt x="56" y="71"/>
                      </a:lnTo>
                      <a:lnTo>
                        <a:pt x="64" y="71"/>
                      </a:lnTo>
                      <a:lnTo>
                        <a:pt x="72" y="72"/>
                      </a:lnTo>
                      <a:lnTo>
                        <a:pt x="75" y="72"/>
                      </a:lnTo>
                      <a:lnTo>
                        <a:pt x="77" y="71"/>
                      </a:lnTo>
                      <a:lnTo>
                        <a:pt x="77" y="71"/>
                      </a:lnTo>
                      <a:lnTo>
                        <a:pt x="81" y="69"/>
                      </a:lnTo>
                      <a:lnTo>
                        <a:pt x="87" y="66"/>
                      </a:lnTo>
                      <a:lnTo>
                        <a:pt x="91" y="62"/>
                      </a:lnTo>
                      <a:lnTo>
                        <a:pt x="93" y="59"/>
                      </a:lnTo>
                      <a:lnTo>
                        <a:pt x="94" y="56"/>
                      </a:lnTo>
                      <a:lnTo>
                        <a:pt x="94" y="56"/>
                      </a:lnTo>
                      <a:lnTo>
                        <a:pt x="96" y="53"/>
                      </a:lnTo>
                      <a:lnTo>
                        <a:pt x="97" y="51"/>
                      </a:lnTo>
                      <a:lnTo>
                        <a:pt x="103" y="46"/>
                      </a:lnTo>
                      <a:lnTo>
                        <a:pt x="108" y="43"/>
                      </a:lnTo>
                      <a:lnTo>
                        <a:pt x="110" y="42"/>
                      </a:lnTo>
                      <a:lnTo>
                        <a:pt x="111" y="40"/>
                      </a:lnTo>
                      <a:lnTo>
                        <a:pt x="111" y="40"/>
                      </a:lnTo>
                      <a:lnTo>
                        <a:pt x="118" y="28"/>
                      </a:lnTo>
                      <a:lnTo>
                        <a:pt x="122" y="23"/>
                      </a:lnTo>
                      <a:lnTo>
                        <a:pt x="124" y="22"/>
                      </a:lnTo>
                      <a:lnTo>
                        <a:pt x="125" y="21"/>
                      </a:lnTo>
                      <a:lnTo>
                        <a:pt x="125" y="21"/>
                      </a:lnTo>
                      <a:lnTo>
                        <a:pt x="133" y="19"/>
                      </a:lnTo>
                      <a:lnTo>
                        <a:pt x="134" y="18"/>
                      </a:lnTo>
                      <a:lnTo>
                        <a:pt x="135" y="16"/>
                      </a:lnTo>
                      <a:lnTo>
                        <a:pt x="135" y="16"/>
                      </a:lnTo>
                      <a:lnTo>
                        <a:pt x="135" y="13"/>
                      </a:lnTo>
                      <a:lnTo>
                        <a:pt x="136" y="12"/>
                      </a:lnTo>
                      <a:lnTo>
                        <a:pt x="137" y="11"/>
                      </a:lnTo>
                      <a:lnTo>
                        <a:pt x="139" y="11"/>
                      </a:lnTo>
                      <a:lnTo>
                        <a:pt x="139" y="11"/>
                      </a:lnTo>
                      <a:lnTo>
                        <a:pt x="141" y="10"/>
                      </a:lnTo>
                      <a:lnTo>
                        <a:pt x="143" y="8"/>
                      </a:lnTo>
                      <a:lnTo>
                        <a:pt x="144" y="6"/>
                      </a:lnTo>
                      <a:lnTo>
                        <a:pt x="143" y="4"/>
                      </a:lnTo>
                      <a:lnTo>
                        <a:pt x="141" y="4"/>
                      </a:lnTo>
                      <a:lnTo>
                        <a:pt x="141" y="4"/>
                      </a:lnTo>
                      <a:lnTo>
                        <a:pt x="136" y="3"/>
                      </a:lnTo>
                      <a:lnTo>
                        <a:pt x="133" y="4"/>
                      </a:lnTo>
                      <a:lnTo>
                        <a:pt x="131" y="6"/>
                      </a:lnTo>
                      <a:lnTo>
                        <a:pt x="131" y="6"/>
                      </a:lnTo>
                      <a:lnTo>
                        <a:pt x="129" y="9"/>
                      </a:lnTo>
                      <a:lnTo>
                        <a:pt x="129" y="9"/>
                      </a:lnTo>
                      <a:lnTo>
                        <a:pt x="129" y="7"/>
                      </a:lnTo>
                      <a:lnTo>
                        <a:pt x="129" y="7"/>
                      </a:lnTo>
                      <a:lnTo>
                        <a:pt x="131" y="4"/>
                      </a:lnTo>
                      <a:lnTo>
                        <a:pt x="133" y="3"/>
                      </a:lnTo>
                      <a:lnTo>
                        <a:pt x="139" y="0"/>
                      </a:lnTo>
                      <a:lnTo>
                        <a:pt x="146" y="0"/>
                      </a:lnTo>
                      <a:lnTo>
                        <a:pt x="148" y="0"/>
                      </a:lnTo>
                      <a:lnTo>
                        <a:pt x="149" y="1"/>
                      </a:lnTo>
                      <a:lnTo>
                        <a:pt x="149" y="1"/>
                      </a:lnTo>
                      <a:lnTo>
                        <a:pt x="150" y="6"/>
                      </a:lnTo>
                      <a:lnTo>
                        <a:pt x="149" y="7"/>
                      </a:lnTo>
                      <a:lnTo>
                        <a:pt x="148" y="8"/>
                      </a:lnTo>
                      <a:lnTo>
                        <a:pt x="148" y="8"/>
                      </a:lnTo>
                      <a:lnTo>
                        <a:pt x="143" y="10"/>
                      </a:lnTo>
                      <a:lnTo>
                        <a:pt x="143" y="11"/>
                      </a:lnTo>
                      <a:lnTo>
                        <a:pt x="145" y="12"/>
                      </a:lnTo>
                      <a:lnTo>
                        <a:pt x="145" y="12"/>
                      </a:lnTo>
                      <a:lnTo>
                        <a:pt x="147" y="13"/>
                      </a:lnTo>
                      <a:lnTo>
                        <a:pt x="148" y="15"/>
                      </a:lnTo>
                      <a:lnTo>
                        <a:pt x="150" y="21"/>
                      </a:lnTo>
                      <a:lnTo>
                        <a:pt x="150" y="27"/>
                      </a:lnTo>
                      <a:lnTo>
                        <a:pt x="150" y="33"/>
                      </a:lnTo>
                      <a:lnTo>
                        <a:pt x="150" y="33"/>
                      </a:lnTo>
                      <a:lnTo>
                        <a:pt x="151" y="38"/>
                      </a:lnTo>
                      <a:lnTo>
                        <a:pt x="152" y="43"/>
                      </a:lnTo>
                      <a:lnTo>
                        <a:pt x="154" y="47"/>
                      </a:lnTo>
                      <a:lnTo>
                        <a:pt x="154" y="53"/>
                      </a:lnTo>
                      <a:lnTo>
                        <a:pt x="154" y="53"/>
                      </a:lnTo>
                      <a:lnTo>
                        <a:pt x="155" y="60"/>
                      </a:lnTo>
                      <a:lnTo>
                        <a:pt x="154" y="64"/>
                      </a:lnTo>
                      <a:lnTo>
                        <a:pt x="152" y="66"/>
                      </a:lnTo>
                      <a:lnTo>
                        <a:pt x="152" y="66"/>
                      </a:lnTo>
                      <a:lnTo>
                        <a:pt x="148" y="71"/>
                      </a:lnTo>
                      <a:lnTo>
                        <a:pt x="143" y="80"/>
                      </a:lnTo>
                      <a:lnTo>
                        <a:pt x="137" y="88"/>
                      </a:lnTo>
                      <a:lnTo>
                        <a:pt x="136" y="95"/>
                      </a:lnTo>
                      <a:lnTo>
                        <a:pt x="136" y="95"/>
                      </a:lnTo>
                      <a:lnTo>
                        <a:pt x="136" y="96"/>
                      </a:lnTo>
                      <a:lnTo>
                        <a:pt x="137" y="98"/>
                      </a:lnTo>
                      <a:lnTo>
                        <a:pt x="139" y="100"/>
                      </a:lnTo>
                      <a:lnTo>
                        <a:pt x="141" y="102"/>
                      </a:lnTo>
                      <a:lnTo>
                        <a:pt x="143" y="103"/>
                      </a:lnTo>
                      <a:lnTo>
                        <a:pt x="143" y="106"/>
                      </a:lnTo>
                      <a:lnTo>
                        <a:pt x="143" y="106"/>
                      </a:lnTo>
                      <a:lnTo>
                        <a:pt x="141" y="108"/>
                      </a:lnTo>
                      <a:lnTo>
                        <a:pt x="139" y="109"/>
                      </a:lnTo>
                      <a:lnTo>
                        <a:pt x="137" y="110"/>
                      </a:lnTo>
                      <a:lnTo>
                        <a:pt x="137" y="113"/>
                      </a:lnTo>
                      <a:lnTo>
                        <a:pt x="137" y="113"/>
                      </a:lnTo>
                      <a:lnTo>
                        <a:pt x="138" y="115"/>
                      </a:lnTo>
                      <a:lnTo>
                        <a:pt x="140" y="117"/>
                      </a:lnTo>
                      <a:lnTo>
                        <a:pt x="143" y="121"/>
                      </a:lnTo>
                      <a:lnTo>
                        <a:pt x="143" y="122"/>
                      </a:lnTo>
                      <a:lnTo>
                        <a:pt x="141" y="123"/>
                      </a:lnTo>
                      <a:lnTo>
                        <a:pt x="141" y="123"/>
                      </a:lnTo>
                      <a:lnTo>
                        <a:pt x="140" y="128"/>
                      </a:lnTo>
                      <a:lnTo>
                        <a:pt x="139" y="133"/>
                      </a:lnTo>
                      <a:lnTo>
                        <a:pt x="140" y="138"/>
                      </a:lnTo>
                      <a:lnTo>
                        <a:pt x="141" y="141"/>
                      </a:lnTo>
                      <a:lnTo>
                        <a:pt x="141" y="141"/>
                      </a:lnTo>
                      <a:lnTo>
                        <a:pt x="144" y="144"/>
                      </a:lnTo>
                      <a:lnTo>
                        <a:pt x="147" y="147"/>
                      </a:lnTo>
                      <a:lnTo>
                        <a:pt x="153" y="151"/>
                      </a:lnTo>
                      <a:lnTo>
                        <a:pt x="159" y="154"/>
                      </a:lnTo>
                      <a:lnTo>
                        <a:pt x="159" y="154"/>
                      </a:lnTo>
                      <a:lnTo>
                        <a:pt x="166" y="155"/>
                      </a:lnTo>
                      <a:lnTo>
                        <a:pt x="172" y="155"/>
                      </a:lnTo>
                      <a:lnTo>
                        <a:pt x="177" y="156"/>
                      </a:lnTo>
                      <a:lnTo>
                        <a:pt x="178" y="157"/>
                      </a:lnTo>
                      <a:lnTo>
                        <a:pt x="178" y="159"/>
                      </a:lnTo>
                      <a:lnTo>
                        <a:pt x="178" y="159"/>
                      </a:lnTo>
                      <a:lnTo>
                        <a:pt x="177" y="162"/>
                      </a:lnTo>
                      <a:lnTo>
                        <a:pt x="176" y="166"/>
                      </a:lnTo>
                      <a:lnTo>
                        <a:pt x="174" y="168"/>
                      </a:lnTo>
                      <a:lnTo>
                        <a:pt x="174" y="172"/>
                      </a:lnTo>
                      <a:lnTo>
                        <a:pt x="174" y="172"/>
                      </a:lnTo>
                      <a:lnTo>
                        <a:pt x="173" y="176"/>
                      </a:lnTo>
                      <a:lnTo>
                        <a:pt x="170" y="179"/>
                      </a:lnTo>
                      <a:lnTo>
                        <a:pt x="167" y="181"/>
                      </a:lnTo>
                      <a:lnTo>
                        <a:pt x="165" y="181"/>
                      </a:lnTo>
                      <a:lnTo>
                        <a:pt x="165" y="181"/>
                      </a:lnTo>
                      <a:lnTo>
                        <a:pt x="164" y="181"/>
                      </a:lnTo>
                      <a:lnTo>
                        <a:pt x="163" y="179"/>
                      </a:lnTo>
                      <a:lnTo>
                        <a:pt x="162" y="176"/>
                      </a:lnTo>
                      <a:lnTo>
                        <a:pt x="156" y="175"/>
                      </a:lnTo>
                      <a:lnTo>
                        <a:pt x="156" y="175"/>
                      </a:lnTo>
                      <a:lnTo>
                        <a:pt x="150" y="176"/>
                      </a:lnTo>
                      <a:lnTo>
                        <a:pt x="144" y="179"/>
                      </a:lnTo>
                      <a:lnTo>
                        <a:pt x="141" y="180"/>
                      </a:lnTo>
                      <a:lnTo>
                        <a:pt x="139" y="182"/>
                      </a:lnTo>
                      <a:lnTo>
                        <a:pt x="138" y="184"/>
                      </a:lnTo>
                      <a:lnTo>
                        <a:pt x="138" y="187"/>
                      </a:lnTo>
                      <a:lnTo>
                        <a:pt x="138" y="187"/>
                      </a:lnTo>
                      <a:lnTo>
                        <a:pt x="138" y="197"/>
                      </a:lnTo>
                      <a:lnTo>
                        <a:pt x="138" y="207"/>
                      </a:lnTo>
                      <a:lnTo>
                        <a:pt x="138" y="212"/>
                      </a:lnTo>
                      <a:lnTo>
                        <a:pt x="137" y="215"/>
                      </a:lnTo>
                      <a:lnTo>
                        <a:pt x="136" y="218"/>
                      </a:lnTo>
                      <a:lnTo>
                        <a:pt x="134" y="219"/>
                      </a:lnTo>
                      <a:lnTo>
                        <a:pt x="134" y="219"/>
                      </a:lnTo>
                      <a:lnTo>
                        <a:pt x="129" y="219"/>
                      </a:lnTo>
                      <a:lnTo>
                        <a:pt x="125" y="221"/>
                      </a:lnTo>
                      <a:lnTo>
                        <a:pt x="122" y="223"/>
                      </a:lnTo>
                      <a:lnTo>
                        <a:pt x="121" y="227"/>
                      </a:lnTo>
                      <a:lnTo>
                        <a:pt x="121" y="227"/>
                      </a:lnTo>
                      <a:lnTo>
                        <a:pt x="121" y="236"/>
                      </a:lnTo>
                      <a:lnTo>
                        <a:pt x="121" y="238"/>
                      </a:lnTo>
                      <a:lnTo>
                        <a:pt x="120" y="240"/>
                      </a:lnTo>
                      <a:lnTo>
                        <a:pt x="118" y="241"/>
                      </a:lnTo>
                      <a:lnTo>
                        <a:pt x="116" y="241"/>
                      </a:lnTo>
                      <a:lnTo>
                        <a:pt x="116" y="241"/>
                      </a:lnTo>
                      <a:lnTo>
                        <a:pt x="109" y="241"/>
                      </a:lnTo>
                      <a:lnTo>
                        <a:pt x="103" y="242"/>
                      </a:lnTo>
                      <a:lnTo>
                        <a:pt x="101" y="243"/>
                      </a:lnTo>
                      <a:lnTo>
                        <a:pt x="98" y="244"/>
                      </a:lnTo>
                      <a:lnTo>
                        <a:pt x="97" y="247"/>
                      </a:lnTo>
                      <a:lnTo>
                        <a:pt x="96" y="252"/>
                      </a:lnTo>
                      <a:lnTo>
                        <a:pt x="96" y="252"/>
                      </a:lnTo>
                      <a:lnTo>
                        <a:pt x="97" y="264"/>
                      </a:lnTo>
                      <a:lnTo>
                        <a:pt x="98" y="279"/>
                      </a:lnTo>
                      <a:lnTo>
                        <a:pt x="100" y="285"/>
                      </a:lnTo>
                      <a:lnTo>
                        <a:pt x="98" y="292"/>
                      </a:lnTo>
                      <a:lnTo>
                        <a:pt x="97" y="297"/>
                      </a:lnTo>
                      <a:lnTo>
                        <a:pt x="95" y="300"/>
                      </a:lnTo>
                      <a:lnTo>
                        <a:pt x="95" y="300"/>
                      </a:lnTo>
                      <a:lnTo>
                        <a:pt x="90" y="305"/>
                      </a:lnTo>
                      <a:lnTo>
                        <a:pt x="88" y="312"/>
                      </a:lnTo>
                      <a:lnTo>
                        <a:pt x="87" y="317"/>
                      </a:lnTo>
                      <a:lnTo>
                        <a:pt x="88" y="319"/>
                      </a:lnTo>
                      <a:lnTo>
                        <a:pt x="89" y="321"/>
                      </a:lnTo>
                      <a:lnTo>
                        <a:pt x="89" y="321"/>
                      </a:lnTo>
                      <a:lnTo>
                        <a:pt x="92" y="324"/>
                      </a:lnTo>
                      <a:lnTo>
                        <a:pt x="94" y="328"/>
                      </a:lnTo>
                      <a:lnTo>
                        <a:pt x="98" y="330"/>
                      </a:lnTo>
                      <a:lnTo>
                        <a:pt x="101" y="331"/>
                      </a:lnTo>
                      <a:lnTo>
                        <a:pt x="104" y="332"/>
                      </a:lnTo>
                      <a:lnTo>
                        <a:pt x="104" y="332"/>
                      </a:lnTo>
                      <a:lnTo>
                        <a:pt x="109" y="332"/>
                      </a:lnTo>
                      <a:lnTo>
                        <a:pt x="112" y="333"/>
                      </a:lnTo>
                      <a:lnTo>
                        <a:pt x="115" y="336"/>
                      </a:lnTo>
                      <a:lnTo>
                        <a:pt x="116" y="338"/>
                      </a:lnTo>
                      <a:lnTo>
                        <a:pt x="116" y="338"/>
                      </a:lnTo>
                      <a:lnTo>
                        <a:pt x="115" y="342"/>
                      </a:lnTo>
                      <a:lnTo>
                        <a:pt x="113" y="343"/>
                      </a:lnTo>
                      <a:lnTo>
                        <a:pt x="111" y="343"/>
                      </a:lnTo>
                      <a:lnTo>
                        <a:pt x="111" y="343"/>
                      </a:lnTo>
                      <a:lnTo>
                        <a:pt x="109" y="342"/>
                      </a:lnTo>
                      <a:lnTo>
                        <a:pt x="107" y="341"/>
                      </a:lnTo>
                      <a:lnTo>
                        <a:pt x="105" y="341"/>
                      </a:lnTo>
                      <a:lnTo>
                        <a:pt x="103" y="341"/>
                      </a:lnTo>
                      <a:lnTo>
                        <a:pt x="103" y="341"/>
                      </a:lnTo>
                      <a:lnTo>
                        <a:pt x="97" y="341"/>
                      </a:lnTo>
                      <a:lnTo>
                        <a:pt x="90" y="341"/>
                      </a:lnTo>
                      <a:lnTo>
                        <a:pt x="79" y="340"/>
                      </a:lnTo>
                      <a:lnTo>
                        <a:pt x="79" y="34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13" name="Freeform 147"/>
                <p:cNvSpPr/>
                <p:nvPr/>
              </p:nvSpPr>
              <p:spPr bwMode="auto">
                <a:xfrm>
                  <a:off x="4927" y="1932"/>
                  <a:ext cx="3" cy="4"/>
                </a:xfrm>
                <a:custGeom>
                  <a:avLst/>
                  <a:gdLst>
                    <a:gd name="T0" fmla="*/ 1 w 3"/>
                    <a:gd name="T1" fmla="*/ 0 h 4"/>
                    <a:gd name="T2" fmla="*/ 1 w 3"/>
                    <a:gd name="T3" fmla="*/ 0 h 4"/>
                    <a:gd name="T4" fmla="*/ 0 w 3"/>
                    <a:gd name="T5" fmla="*/ 2 h 4"/>
                    <a:gd name="T6" fmla="*/ 0 w 3"/>
                    <a:gd name="T7" fmla="*/ 3 h 4"/>
                    <a:gd name="T8" fmla="*/ 2 w 3"/>
                    <a:gd name="T9" fmla="*/ 4 h 4"/>
                    <a:gd name="T10" fmla="*/ 2 w 3"/>
                    <a:gd name="T11" fmla="*/ 4 h 4"/>
                    <a:gd name="T12" fmla="*/ 3 w 3"/>
                    <a:gd name="T13" fmla="*/ 3 h 4"/>
                    <a:gd name="T14" fmla="*/ 3 w 3"/>
                    <a:gd name="T15" fmla="*/ 2 h 4"/>
                    <a:gd name="T16" fmla="*/ 3 w 3"/>
                    <a:gd name="T17" fmla="*/ 0 h 4"/>
                    <a:gd name="T18" fmla="*/ 1 w 3"/>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1" y="0"/>
                      </a:moveTo>
                      <a:lnTo>
                        <a:pt x="1" y="0"/>
                      </a:lnTo>
                      <a:lnTo>
                        <a:pt x="0" y="2"/>
                      </a:lnTo>
                      <a:lnTo>
                        <a:pt x="0" y="3"/>
                      </a:lnTo>
                      <a:lnTo>
                        <a:pt x="2" y="4"/>
                      </a:lnTo>
                      <a:lnTo>
                        <a:pt x="2" y="4"/>
                      </a:lnTo>
                      <a:lnTo>
                        <a:pt x="3" y="3"/>
                      </a:lnTo>
                      <a:lnTo>
                        <a:pt x="3" y="2"/>
                      </a:lnTo>
                      <a:lnTo>
                        <a:pt x="3" y="0"/>
                      </a:lnTo>
                      <a:lnTo>
                        <a:pt x="1"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14" name="Freeform 148"/>
                <p:cNvSpPr/>
                <p:nvPr/>
              </p:nvSpPr>
              <p:spPr bwMode="auto">
                <a:xfrm>
                  <a:off x="4919" y="1960"/>
                  <a:ext cx="12" cy="15"/>
                </a:xfrm>
                <a:custGeom>
                  <a:avLst/>
                  <a:gdLst>
                    <a:gd name="T0" fmla="*/ 1 w 12"/>
                    <a:gd name="T1" fmla="*/ 1 h 15"/>
                    <a:gd name="T2" fmla="*/ 1 w 12"/>
                    <a:gd name="T3" fmla="*/ 1 h 15"/>
                    <a:gd name="T4" fmla="*/ 0 w 12"/>
                    <a:gd name="T5" fmla="*/ 8 h 15"/>
                    <a:gd name="T6" fmla="*/ 0 w 12"/>
                    <a:gd name="T7" fmla="*/ 10 h 15"/>
                    <a:gd name="T8" fmla="*/ 3 w 12"/>
                    <a:gd name="T9" fmla="*/ 10 h 15"/>
                    <a:gd name="T10" fmla="*/ 3 w 12"/>
                    <a:gd name="T11" fmla="*/ 10 h 15"/>
                    <a:gd name="T12" fmla="*/ 7 w 12"/>
                    <a:gd name="T13" fmla="*/ 11 h 15"/>
                    <a:gd name="T14" fmla="*/ 8 w 12"/>
                    <a:gd name="T15" fmla="*/ 12 h 15"/>
                    <a:gd name="T16" fmla="*/ 8 w 12"/>
                    <a:gd name="T17" fmla="*/ 13 h 15"/>
                    <a:gd name="T18" fmla="*/ 8 w 12"/>
                    <a:gd name="T19" fmla="*/ 13 h 15"/>
                    <a:gd name="T20" fmla="*/ 9 w 12"/>
                    <a:gd name="T21" fmla="*/ 14 h 15"/>
                    <a:gd name="T22" fmla="*/ 10 w 12"/>
                    <a:gd name="T23" fmla="*/ 15 h 15"/>
                    <a:gd name="T24" fmla="*/ 11 w 12"/>
                    <a:gd name="T25" fmla="*/ 15 h 15"/>
                    <a:gd name="T26" fmla="*/ 12 w 12"/>
                    <a:gd name="T27" fmla="*/ 14 h 15"/>
                    <a:gd name="T28" fmla="*/ 12 w 12"/>
                    <a:gd name="T29" fmla="*/ 14 h 15"/>
                    <a:gd name="T30" fmla="*/ 11 w 12"/>
                    <a:gd name="T31" fmla="*/ 9 h 15"/>
                    <a:gd name="T32" fmla="*/ 10 w 12"/>
                    <a:gd name="T33" fmla="*/ 6 h 15"/>
                    <a:gd name="T34" fmla="*/ 8 w 12"/>
                    <a:gd name="T35" fmla="*/ 6 h 15"/>
                    <a:gd name="T36" fmla="*/ 8 w 12"/>
                    <a:gd name="T37" fmla="*/ 6 h 15"/>
                    <a:gd name="T38" fmla="*/ 6 w 12"/>
                    <a:gd name="T39" fmla="*/ 5 h 15"/>
                    <a:gd name="T40" fmla="*/ 5 w 12"/>
                    <a:gd name="T41" fmla="*/ 4 h 15"/>
                    <a:gd name="T42" fmla="*/ 5 w 12"/>
                    <a:gd name="T43" fmla="*/ 1 h 15"/>
                    <a:gd name="T44" fmla="*/ 5 w 12"/>
                    <a:gd name="T45" fmla="*/ 1 h 15"/>
                    <a:gd name="T46" fmla="*/ 4 w 12"/>
                    <a:gd name="T47" fmla="*/ 0 h 15"/>
                    <a:gd name="T48" fmla="*/ 4 w 12"/>
                    <a:gd name="T49" fmla="*/ 0 h 15"/>
                    <a:gd name="T50" fmla="*/ 1 w 12"/>
                    <a:gd name="T51" fmla="*/ 1 h 15"/>
                    <a:gd name="T52" fmla="*/ 1 w 12"/>
                    <a:gd name="T53"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15">
                      <a:moveTo>
                        <a:pt x="1" y="1"/>
                      </a:moveTo>
                      <a:lnTo>
                        <a:pt x="1" y="1"/>
                      </a:lnTo>
                      <a:lnTo>
                        <a:pt x="0" y="8"/>
                      </a:lnTo>
                      <a:lnTo>
                        <a:pt x="0" y="10"/>
                      </a:lnTo>
                      <a:lnTo>
                        <a:pt x="3" y="10"/>
                      </a:lnTo>
                      <a:lnTo>
                        <a:pt x="3" y="10"/>
                      </a:lnTo>
                      <a:lnTo>
                        <a:pt x="7" y="11"/>
                      </a:lnTo>
                      <a:lnTo>
                        <a:pt x="8" y="12"/>
                      </a:lnTo>
                      <a:lnTo>
                        <a:pt x="8" y="13"/>
                      </a:lnTo>
                      <a:lnTo>
                        <a:pt x="8" y="13"/>
                      </a:lnTo>
                      <a:lnTo>
                        <a:pt x="9" y="14"/>
                      </a:lnTo>
                      <a:lnTo>
                        <a:pt x="10" y="15"/>
                      </a:lnTo>
                      <a:lnTo>
                        <a:pt x="11" y="15"/>
                      </a:lnTo>
                      <a:lnTo>
                        <a:pt x="12" y="14"/>
                      </a:lnTo>
                      <a:lnTo>
                        <a:pt x="12" y="14"/>
                      </a:lnTo>
                      <a:lnTo>
                        <a:pt x="11" y="9"/>
                      </a:lnTo>
                      <a:lnTo>
                        <a:pt x="10" y="6"/>
                      </a:lnTo>
                      <a:lnTo>
                        <a:pt x="8" y="6"/>
                      </a:lnTo>
                      <a:lnTo>
                        <a:pt x="8" y="6"/>
                      </a:lnTo>
                      <a:lnTo>
                        <a:pt x="6" y="5"/>
                      </a:lnTo>
                      <a:lnTo>
                        <a:pt x="5" y="4"/>
                      </a:lnTo>
                      <a:lnTo>
                        <a:pt x="5" y="1"/>
                      </a:lnTo>
                      <a:lnTo>
                        <a:pt x="5" y="1"/>
                      </a:lnTo>
                      <a:lnTo>
                        <a:pt x="4" y="0"/>
                      </a:lnTo>
                      <a:lnTo>
                        <a:pt x="4" y="0"/>
                      </a:lnTo>
                      <a:lnTo>
                        <a:pt x="1" y="1"/>
                      </a:lnTo>
                      <a:lnTo>
                        <a:pt x="1"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15" name="Freeform 149"/>
                <p:cNvSpPr/>
                <p:nvPr/>
              </p:nvSpPr>
              <p:spPr bwMode="auto">
                <a:xfrm>
                  <a:off x="4876" y="2002"/>
                  <a:ext cx="64" cy="60"/>
                </a:xfrm>
                <a:custGeom>
                  <a:avLst/>
                  <a:gdLst>
                    <a:gd name="T0" fmla="*/ 34 w 64"/>
                    <a:gd name="T1" fmla="*/ 6 h 60"/>
                    <a:gd name="T2" fmla="*/ 40 w 64"/>
                    <a:gd name="T3" fmla="*/ 1 h 60"/>
                    <a:gd name="T4" fmla="*/ 43 w 64"/>
                    <a:gd name="T5" fmla="*/ 1 h 60"/>
                    <a:gd name="T6" fmla="*/ 48 w 64"/>
                    <a:gd name="T7" fmla="*/ 3 h 60"/>
                    <a:gd name="T8" fmla="*/ 53 w 64"/>
                    <a:gd name="T9" fmla="*/ 10 h 60"/>
                    <a:gd name="T10" fmla="*/ 54 w 64"/>
                    <a:gd name="T11" fmla="*/ 15 h 60"/>
                    <a:gd name="T12" fmla="*/ 58 w 64"/>
                    <a:gd name="T13" fmla="*/ 25 h 60"/>
                    <a:gd name="T14" fmla="*/ 63 w 64"/>
                    <a:gd name="T15" fmla="*/ 29 h 60"/>
                    <a:gd name="T16" fmla="*/ 64 w 64"/>
                    <a:gd name="T17" fmla="*/ 30 h 60"/>
                    <a:gd name="T18" fmla="*/ 64 w 64"/>
                    <a:gd name="T19" fmla="*/ 35 h 60"/>
                    <a:gd name="T20" fmla="*/ 62 w 64"/>
                    <a:gd name="T21" fmla="*/ 42 h 60"/>
                    <a:gd name="T22" fmla="*/ 57 w 64"/>
                    <a:gd name="T23" fmla="*/ 46 h 60"/>
                    <a:gd name="T24" fmla="*/ 54 w 64"/>
                    <a:gd name="T25" fmla="*/ 52 h 60"/>
                    <a:gd name="T26" fmla="*/ 54 w 64"/>
                    <a:gd name="T27" fmla="*/ 53 h 60"/>
                    <a:gd name="T28" fmla="*/ 50 w 64"/>
                    <a:gd name="T29" fmla="*/ 54 h 60"/>
                    <a:gd name="T30" fmla="*/ 47 w 64"/>
                    <a:gd name="T31" fmla="*/ 55 h 60"/>
                    <a:gd name="T32" fmla="*/ 47 w 64"/>
                    <a:gd name="T33" fmla="*/ 56 h 60"/>
                    <a:gd name="T34" fmla="*/ 42 w 64"/>
                    <a:gd name="T35" fmla="*/ 58 h 60"/>
                    <a:gd name="T36" fmla="*/ 38 w 64"/>
                    <a:gd name="T37" fmla="*/ 59 h 60"/>
                    <a:gd name="T38" fmla="*/ 35 w 64"/>
                    <a:gd name="T39" fmla="*/ 60 h 60"/>
                    <a:gd name="T40" fmla="*/ 25 w 64"/>
                    <a:gd name="T41" fmla="*/ 58 h 60"/>
                    <a:gd name="T42" fmla="*/ 24 w 64"/>
                    <a:gd name="T43" fmla="*/ 55 h 60"/>
                    <a:gd name="T44" fmla="*/ 24 w 64"/>
                    <a:gd name="T45" fmla="*/ 50 h 60"/>
                    <a:gd name="T46" fmla="*/ 21 w 64"/>
                    <a:gd name="T47" fmla="*/ 42 h 60"/>
                    <a:gd name="T48" fmla="*/ 18 w 64"/>
                    <a:gd name="T49" fmla="*/ 42 h 60"/>
                    <a:gd name="T50" fmla="*/ 11 w 64"/>
                    <a:gd name="T51" fmla="*/ 45 h 60"/>
                    <a:gd name="T52" fmla="*/ 8 w 64"/>
                    <a:gd name="T53" fmla="*/ 43 h 60"/>
                    <a:gd name="T54" fmla="*/ 7 w 64"/>
                    <a:gd name="T55" fmla="*/ 33 h 60"/>
                    <a:gd name="T56" fmla="*/ 4 w 64"/>
                    <a:gd name="T57" fmla="*/ 29 h 60"/>
                    <a:gd name="T58" fmla="*/ 3 w 64"/>
                    <a:gd name="T59" fmla="*/ 28 h 60"/>
                    <a:gd name="T60" fmla="*/ 0 w 64"/>
                    <a:gd name="T61" fmla="*/ 26 h 60"/>
                    <a:gd name="T62" fmla="*/ 3 w 64"/>
                    <a:gd name="T63" fmla="*/ 19 h 60"/>
                    <a:gd name="T64" fmla="*/ 4 w 64"/>
                    <a:gd name="T65" fmla="*/ 11 h 60"/>
                    <a:gd name="T66" fmla="*/ 5 w 64"/>
                    <a:gd name="T67" fmla="*/ 7 h 60"/>
                    <a:gd name="T68" fmla="*/ 9 w 64"/>
                    <a:gd name="T69" fmla="*/ 7 h 60"/>
                    <a:gd name="T70" fmla="*/ 17 w 64"/>
                    <a:gd name="T71" fmla="*/ 7 h 60"/>
                    <a:gd name="T72" fmla="*/ 34 w 64"/>
                    <a:gd name="T73"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0">
                      <a:moveTo>
                        <a:pt x="34" y="6"/>
                      </a:moveTo>
                      <a:lnTo>
                        <a:pt x="34" y="6"/>
                      </a:lnTo>
                      <a:lnTo>
                        <a:pt x="37" y="3"/>
                      </a:lnTo>
                      <a:lnTo>
                        <a:pt x="40" y="1"/>
                      </a:lnTo>
                      <a:lnTo>
                        <a:pt x="41" y="0"/>
                      </a:lnTo>
                      <a:lnTo>
                        <a:pt x="43" y="1"/>
                      </a:lnTo>
                      <a:lnTo>
                        <a:pt x="43" y="1"/>
                      </a:lnTo>
                      <a:lnTo>
                        <a:pt x="48" y="3"/>
                      </a:lnTo>
                      <a:lnTo>
                        <a:pt x="50" y="5"/>
                      </a:lnTo>
                      <a:lnTo>
                        <a:pt x="53" y="10"/>
                      </a:lnTo>
                      <a:lnTo>
                        <a:pt x="54" y="15"/>
                      </a:lnTo>
                      <a:lnTo>
                        <a:pt x="54" y="15"/>
                      </a:lnTo>
                      <a:lnTo>
                        <a:pt x="56" y="20"/>
                      </a:lnTo>
                      <a:lnTo>
                        <a:pt x="58" y="25"/>
                      </a:lnTo>
                      <a:lnTo>
                        <a:pt x="61" y="28"/>
                      </a:lnTo>
                      <a:lnTo>
                        <a:pt x="63" y="29"/>
                      </a:lnTo>
                      <a:lnTo>
                        <a:pt x="63" y="29"/>
                      </a:lnTo>
                      <a:lnTo>
                        <a:pt x="64" y="30"/>
                      </a:lnTo>
                      <a:lnTo>
                        <a:pt x="64" y="31"/>
                      </a:lnTo>
                      <a:lnTo>
                        <a:pt x="64" y="35"/>
                      </a:lnTo>
                      <a:lnTo>
                        <a:pt x="64" y="40"/>
                      </a:lnTo>
                      <a:lnTo>
                        <a:pt x="62" y="42"/>
                      </a:lnTo>
                      <a:lnTo>
                        <a:pt x="62" y="42"/>
                      </a:lnTo>
                      <a:lnTo>
                        <a:pt x="57" y="46"/>
                      </a:lnTo>
                      <a:lnTo>
                        <a:pt x="55" y="48"/>
                      </a:lnTo>
                      <a:lnTo>
                        <a:pt x="54" y="52"/>
                      </a:lnTo>
                      <a:lnTo>
                        <a:pt x="54" y="52"/>
                      </a:lnTo>
                      <a:lnTo>
                        <a:pt x="54" y="53"/>
                      </a:lnTo>
                      <a:lnTo>
                        <a:pt x="53" y="54"/>
                      </a:lnTo>
                      <a:lnTo>
                        <a:pt x="50" y="54"/>
                      </a:lnTo>
                      <a:lnTo>
                        <a:pt x="48" y="55"/>
                      </a:lnTo>
                      <a:lnTo>
                        <a:pt x="47" y="55"/>
                      </a:lnTo>
                      <a:lnTo>
                        <a:pt x="47" y="56"/>
                      </a:lnTo>
                      <a:lnTo>
                        <a:pt x="47" y="56"/>
                      </a:lnTo>
                      <a:lnTo>
                        <a:pt x="46" y="57"/>
                      </a:lnTo>
                      <a:lnTo>
                        <a:pt x="42" y="58"/>
                      </a:lnTo>
                      <a:lnTo>
                        <a:pt x="40" y="58"/>
                      </a:lnTo>
                      <a:lnTo>
                        <a:pt x="38" y="59"/>
                      </a:lnTo>
                      <a:lnTo>
                        <a:pt x="38" y="59"/>
                      </a:lnTo>
                      <a:lnTo>
                        <a:pt x="35" y="60"/>
                      </a:lnTo>
                      <a:lnTo>
                        <a:pt x="29" y="60"/>
                      </a:lnTo>
                      <a:lnTo>
                        <a:pt x="25" y="58"/>
                      </a:lnTo>
                      <a:lnTo>
                        <a:pt x="24" y="57"/>
                      </a:lnTo>
                      <a:lnTo>
                        <a:pt x="24" y="55"/>
                      </a:lnTo>
                      <a:lnTo>
                        <a:pt x="24" y="55"/>
                      </a:lnTo>
                      <a:lnTo>
                        <a:pt x="24" y="50"/>
                      </a:lnTo>
                      <a:lnTo>
                        <a:pt x="23" y="45"/>
                      </a:lnTo>
                      <a:lnTo>
                        <a:pt x="21" y="42"/>
                      </a:lnTo>
                      <a:lnTo>
                        <a:pt x="20" y="42"/>
                      </a:lnTo>
                      <a:lnTo>
                        <a:pt x="18" y="42"/>
                      </a:lnTo>
                      <a:lnTo>
                        <a:pt x="18" y="42"/>
                      </a:lnTo>
                      <a:lnTo>
                        <a:pt x="11" y="45"/>
                      </a:lnTo>
                      <a:lnTo>
                        <a:pt x="9" y="45"/>
                      </a:lnTo>
                      <a:lnTo>
                        <a:pt x="8" y="43"/>
                      </a:lnTo>
                      <a:lnTo>
                        <a:pt x="8" y="43"/>
                      </a:lnTo>
                      <a:lnTo>
                        <a:pt x="7" y="33"/>
                      </a:lnTo>
                      <a:lnTo>
                        <a:pt x="5" y="30"/>
                      </a:lnTo>
                      <a:lnTo>
                        <a:pt x="4" y="29"/>
                      </a:lnTo>
                      <a:lnTo>
                        <a:pt x="3" y="28"/>
                      </a:lnTo>
                      <a:lnTo>
                        <a:pt x="3" y="28"/>
                      </a:lnTo>
                      <a:lnTo>
                        <a:pt x="0" y="28"/>
                      </a:lnTo>
                      <a:lnTo>
                        <a:pt x="0" y="26"/>
                      </a:lnTo>
                      <a:lnTo>
                        <a:pt x="3" y="19"/>
                      </a:lnTo>
                      <a:lnTo>
                        <a:pt x="3" y="19"/>
                      </a:lnTo>
                      <a:lnTo>
                        <a:pt x="3" y="15"/>
                      </a:lnTo>
                      <a:lnTo>
                        <a:pt x="4" y="11"/>
                      </a:lnTo>
                      <a:lnTo>
                        <a:pt x="4" y="9"/>
                      </a:lnTo>
                      <a:lnTo>
                        <a:pt x="5" y="7"/>
                      </a:lnTo>
                      <a:lnTo>
                        <a:pt x="7" y="7"/>
                      </a:lnTo>
                      <a:lnTo>
                        <a:pt x="9" y="7"/>
                      </a:lnTo>
                      <a:lnTo>
                        <a:pt x="9" y="7"/>
                      </a:lnTo>
                      <a:lnTo>
                        <a:pt x="17" y="7"/>
                      </a:lnTo>
                      <a:lnTo>
                        <a:pt x="24" y="7"/>
                      </a:lnTo>
                      <a:lnTo>
                        <a:pt x="34" y="6"/>
                      </a:lnTo>
                      <a:lnTo>
                        <a:pt x="34" y="6"/>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16" name="Freeform 150"/>
                <p:cNvSpPr/>
                <p:nvPr/>
              </p:nvSpPr>
              <p:spPr bwMode="auto">
                <a:xfrm>
                  <a:off x="4910" y="2083"/>
                  <a:ext cx="3" cy="8"/>
                </a:xfrm>
                <a:custGeom>
                  <a:avLst/>
                  <a:gdLst>
                    <a:gd name="T0" fmla="*/ 3 w 3"/>
                    <a:gd name="T1" fmla="*/ 1 h 8"/>
                    <a:gd name="T2" fmla="*/ 3 w 3"/>
                    <a:gd name="T3" fmla="*/ 1 h 8"/>
                    <a:gd name="T4" fmla="*/ 3 w 3"/>
                    <a:gd name="T5" fmla="*/ 7 h 8"/>
                    <a:gd name="T6" fmla="*/ 2 w 3"/>
                    <a:gd name="T7" fmla="*/ 8 h 8"/>
                    <a:gd name="T8" fmla="*/ 2 w 3"/>
                    <a:gd name="T9" fmla="*/ 8 h 8"/>
                    <a:gd name="T10" fmla="*/ 1 w 3"/>
                    <a:gd name="T11" fmla="*/ 8 h 8"/>
                    <a:gd name="T12" fmla="*/ 1 w 3"/>
                    <a:gd name="T13" fmla="*/ 8 h 8"/>
                    <a:gd name="T14" fmla="*/ 0 w 3"/>
                    <a:gd name="T15" fmla="*/ 6 h 8"/>
                    <a:gd name="T16" fmla="*/ 1 w 3"/>
                    <a:gd name="T17" fmla="*/ 4 h 8"/>
                    <a:gd name="T18" fmla="*/ 1 w 3"/>
                    <a:gd name="T19" fmla="*/ 1 h 8"/>
                    <a:gd name="T20" fmla="*/ 1 w 3"/>
                    <a:gd name="T21" fmla="*/ 1 h 8"/>
                    <a:gd name="T22" fmla="*/ 2 w 3"/>
                    <a:gd name="T23" fmla="*/ 0 h 8"/>
                    <a:gd name="T24" fmla="*/ 3 w 3"/>
                    <a:gd name="T25" fmla="*/ 0 h 8"/>
                    <a:gd name="T26" fmla="*/ 3 w 3"/>
                    <a:gd name="T27" fmla="*/ 1 h 8"/>
                    <a:gd name="T28" fmla="*/ 3 w 3"/>
                    <a:gd name="T29"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8">
                      <a:moveTo>
                        <a:pt x="3" y="1"/>
                      </a:moveTo>
                      <a:lnTo>
                        <a:pt x="3" y="1"/>
                      </a:lnTo>
                      <a:lnTo>
                        <a:pt x="3" y="7"/>
                      </a:lnTo>
                      <a:lnTo>
                        <a:pt x="2" y="8"/>
                      </a:lnTo>
                      <a:lnTo>
                        <a:pt x="2" y="8"/>
                      </a:lnTo>
                      <a:lnTo>
                        <a:pt x="1" y="8"/>
                      </a:lnTo>
                      <a:lnTo>
                        <a:pt x="1" y="8"/>
                      </a:lnTo>
                      <a:lnTo>
                        <a:pt x="0" y="6"/>
                      </a:lnTo>
                      <a:lnTo>
                        <a:pt x="1" y="4"/>
                      </a:lnTo>
                      <a:lnTo>
                        <a:pt x="1" y="1"/>
                      </a:lnTo>
                      <a:lnTo>
                        <a:pt x="1" y="1"/>
                      </a:lnTo>
                      <a:lnTo>
                        <a:pt x="2" y="0"/>
                      </a:lnTo>
                      <a:lnTo>
                        <a:pt x="3" y="0"/>
                      </a:lnTo>
                      <a:lnTo>
                        <a:pt x="3" y="1"/>
                      </a:lnTo>
                      <a:lnTo>
                        <a:pt x="3"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17" name="Freeform 151"/>
                <p:cNvSpPr/>
                <p:nvPr/>
              </p:nvSpPr>
              <p:spPr bwMode="auto">
                <a:xfrm>
                  <a:off x="4916" y="2051"/>
                  <a:ext cx="32" cy="46"/>
                </a:xfrm>
                <a:custGeom>
                  <a:avLst/>
                  <a:gdLst>
                    <a:gd name="T0" fmla="*/ 1 w 32"/>
                    <a:gd name="T1" fmla="*/ 39 h 46"/>
                    <a:gd name="T2" fmla="*/ 1 w 32"/>
                    <a:gd name="T3" fmla="*/ 39 h 46"/>
                    <a:gd name="T4" fmla="*/ 3 w 32"/>
                    <a:gd name="T5" fmla="*/ 38 h 46"/>
                    <a:gd name="T6" fmla="*/ 6 w 32"/>
                    <a:gd name="T7" fmla="*/ 36 h 46"/>
                    <a:gd name="T8" fmla="*/ 8 w 32"/>
                    <a:gd name="T9" fmla="*/ 34 h 46"/>
                    <a:gd name="T10" fmla="*/ 8 w 32"/>
                    <a:gd name="T11" fmla="*/ 29 h 46"/>
                    <a:gd name="T12" fmla="*/ 8 w 32"/>
                    <a:gd name="T13" fmla="*/ 29 h 46"/>
                    <a:gd name="T14" fmla="*/ 9 w 32"/>
                    <a:gd name="T15" fmla="*/ 26 h 46"/>
                    <a:gd name="T16" fmla="*/ 11 w 32"/>
                    <a:gd name="T17" fmla="*/ 25 h 46"/>
                    <a:gd name="T18" fmla="*/ 13 w 32"/>
                    <a:gd name="T19" fmla="*/ 23 h 46"/>
                    <a:gd name="T20" fmla="*/ 14 w 32"/>
                    <a:gd name="T21" fmla="*/ 19 h 46"/>
                    <a:gd name="T22" fmla="*/ 14 w 32"/>
                    <a:gd name="T23" fmla="*/ 19 h 46"/>
                    <a:gd name="T24" fmla="*/ 14 w 32"/>
                    <a:gd name="T25" fmla="*/ 13 h 46"/>
                    <a:gd name="T26" fmla="*/ 17 w 32"/>
                    <a:gd name="T27" fmla="*/ 9 h 46"/>
                    <a:gd name="T28" fmla="*/ 21 w 32"/>
                    <a:gd name="T29" fmla="*/ 6 h 46"/>
                    <a:gd name="T30" fmla="*/ 24 w 32"/>
                    <a:gd name="T31" fmla="*/ 3 h 46"/>
                    <a:gd name="T32" fmla="*/ 24 w 32"/>
                    <a:gd name="T33" fmla="*/ 3 h 46"/>
                    <a:gd name="T34" fmla="*/ 28 w 32"/>
                    <a:gd name="T35" fmla="*/ 0 h 46"/>
                    <a:gd name="T36" fmla="*/ 31 w 32"/>
                    <a:gd name="T37" fmla="*/ 0 h 46"/>
                    <a:gd name="T38" fmla="*/ 32 w 32"/>
                    <a:gd name="T39" fmla="*/ 1 h 46"/>
                    <a:gd name="T40" fmla="*/ 32 w 32"/>
                    <a:gd name="T41" fmla="*/ 4 h 46"/>
                    <a:gd name="T42" fmla="*/ 32 w 32"/>
                    <a:gd name="T43" fmla="*/ 4 h 46"/>
                    <a:gd name="T44" fmla="*/ 28 w 32"/>
                    <a:gd name="T45" fmla="*/ 11 h 46"/>
                    <a:gd name="T46" fmla="*/ 26 w 32"/>
                    <a:gd name="T47" fmla="*/ 14 h 46"/>
                    <a:gd name="T48" fmla="*/ 26 w 32"/>
                    <a:gd name="T49" fmla="*/ 19 h 46"/>
                    <a:gd name="T50" fmla="*/ 26 w 32"/>
                    <a:gd name="T51" fmla="*/ 19 h 46"/>
                    <a:gd name="T52" fmla="*/ 25 w 32"/>
                    <a:gd name="T53" fmla="*/ 22 h 46"/>
                    <a:gd name="T54" fmla="*/ 24 w 32"/>
                    <a:gd name="T55" fmla="*/ 24 h 46"/>
                    <a:gd name="T56" fmla="*/ 17 w 32"/>
                    <a:gd name="T57" fmla="*/ 27 h 46"/>
                    <a:gd name="T58" fmla="*/ 17 w 32"/>
                    <a:gd name="T59" fmla="*/ 27 h 46"/>
                    <a:gd name="T60" fmla="*/ 15 w 32"/>
                    <a:gd name="T61" fmla="*/ 29 h 46"/>
                    <a:gd name="T62" fmla="*/ 15 w 32"/>
                    <a:gd name="T63" fmla="*/ 32 h 46"/>
                    <a:gd name="T64" fmla="*/ 15 w 32"/>
                    <a:gd name="T65" fmla="*/ 37 h 46"/>
                    <a:gd name="T66" fmla="*/ 15 w 32"/>
                    <a:gd name="T67" fmla="*/ 37 h 46"/>
                    <a:gd name="T68" fmla="*/ 14 w 32"/>
                    <a:gd name="T69" fmla="*/ 39 h 46"/>
                    <a:gd name="T70" fmla="*/ 12 w 32"/>
                    <a:gd name="T71" fmla="*/ 41 h 46"/>
                    <a:gd name="T72" fmla="*/ 9 w 32"/>
                    <a:gd name="T73" fmla="*/ 44 h 46"/>
                    <a:gd name="T74" fmla="*/ 9 w 32"/>
                    <a:gd name="T75" fmla="*/ 44 h 46"/>
                    <a:gd name="T76" fmla="*/ 7 w 32"/>
                    <a:gd name="T77" fmla="*/ 46 h 46"/>
                    <a:gd name="T78" fmla="*/ 6 w 32"/>
                    <a:gd name="T79" fmla="*/ 46 h 46"/>
                    <a:gd name="T80" fmla="*/ 1 w 32"/>
                    <a:gd name="T81" fmla="*/ 44 h 46"/>
                    <a:gd name="T82" fmla="*/ 1 w 32"/>
                    <a:gd name="T83" fmla="*/ 44 h 46"/>
                    <a:gd name="T84" fmla="*/ 0 w 32"/>
                    <a:gd name="T85" fmla="*/ 42 h 46"/>
                    <a:gd name="T86" fmla="*/ 1 w 32"/>
                    <a:gd name="T87" fmla="*/ 41 h 46"/>
                    <a:gd name="T88" fmla="*/ 1 w 32"/>
                    <a:gd name="T89" fmla="*/ 39 h 46"/>
                    <a:gd name="T90" fmla="*/ 1 w 32"/>
                    <a:gd name="T91"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6">
                      <a:moveTo>
                        <a:pt x="1" y="39"/>
                      </a:moveTo>
                      <a:lnTo>
                        <a:pt x="1" y="39"/>
                      </a:lnTo>
                      <a:lnTo>
                        <a:pt x="3" y="38"/>
                      </a:lnTo>
                      <a:lnTo>
                        <a:pt x="6" y="36"/>
                      </a:lnTo>
                      <a:lnTo>
                        <a:pt x="8" y="34"/>
                      </a:lnTo>
                      <a:lnTo>
                        <a:pt x="8" y="29"/>
                      </a:lnTo>
                      <a:lnTo>
                        <a:pt x="8" y="29"/>
                      </a:lnTo>
                      <a:lnTo>
                        <a:pt x="9" y="26"/>
                      </a:lnTo>
                      <a:lnTo>
                        <a:pt x="11" y="25"/>
                      </a:lnTo>
                      <a:lnTo>
                        <a:pt x="13" y="23"/>
                      </a:lnTo>
                      <a:lnTo>
                        <a:pt x="14" y="19"/>
                      </a:lnTo>
                      <a:lnTo>
                        <a:pt x="14" y="19"/>
                      </a:lnTo>
                      <a:lnTo>
                        <a:pt x="14" y="13"/>
                      </a:lnTo>
                      <a:lnTo>
                        <a:pt x="17" y="9"/>
                      </a:lnTo>
                      <a:lnTo>
                        <a:pt x="21" y="6"/>
                      </a:lnTo>
                      <a:lnTo>
                        <a:pt x="24" y="3"/>
                      </a:lnTo>
                      <a:lnTo>
                        <a:pt x="24" y="3"/>
                      </a:lnTo>
                      <a:lnTo>
                        <a:pt x="28" y="0"/>
                      </a:lnTo>
                      <a:lnTo>
                        <a:pt x="31" y="0"/>
                      </a:lnTo>
                      <a:lnTo>
                        <a:pt x="32" y="1"/>
                      </a:lnTo>
                      <a:lnTo>
                        <a:pt x="32" y="4"/>
                      </a:lnTo>
                      <a:lnTo>
                        <a:pt x="32" y="4"/>
                      </a:lnTo>
                      <a:lnTo>
                        <a:pt x="28" y="11"/>
                      </a:lnTo>
                      <a:lnTo>
                        <a:pt x="26" y="14"/>
                      </a:lnTo>
                      <a:lnTo>
                        <a:pt x="26" y="19"/>
                      </a:lnTo>
                      <a:lnTo>
                        <a:pt x="26" y="19"/>
                      </a:lnTo>
                      <a:lnTo>
                        <a:pt x="25" y="22"/>
                      </a:lnTo>
                      <a:lnTo>
                        <a:pt x="24" y="24"/>
                      </a:lnTo>
                      <a:lnTo>
                        <a:pt x="17" y="27"/>
                      </a:lnTo>
                      <a:lnTo>
                        <a:pt x="17" y="27"/>
                      </a:lnTo>
                      <a:lnTo>
                        <a:pt x="15" y="29"/>
                      </a:lnTo>
                      <a:lnTo>
                        <a:pt x="15" y="32"/>
                      </a:lnTo>
                      <a:lnTo>
                        <a:pt x="15" y="37"/>
                      </a:lnTo>
                      <a:lnTo>
                        <a:pt x="15" y="37"/>
                      </a:lnTo>
                      <a:lnTo>
                        <a:pt x="14" y="39"/>
                      </a:lnTo>
                      <a:lnTo>
                        <a:pt x="12" y="41"/>
                      </a:lnTo>
                      <a:lnTo>
                        <a:pt x="9" y="44"/>
                      </a:lnTo>
                      <a:lnTo>
                        <a:pt x="9" y="44"/>
                      </a:lnTo>
                      <a:lnTo>
                        <a:pt x="7" y="46"/>
                      </a:lnTo>
                      <a:lnTo>
                        <a:pt x="6" y="46"/>
                      </a:lnTo>
                      <a:lnTo>
                        <a:pt x="1" y="44"/>
                      </a:lnTo>
                      <a:lnTo>
                        <a:pt x="1" y="44"/>
                      </a:lnTo>
                      <a:lnTo>
                        <a:pt x="0" y="42"/>
                      </a:lnTo>
                      <a:lnTo>
                        <a:pt x="1" y="41"/>
                      </a:lnTo>
                      <a:lnTo>
                        <a:pt x="1" y="39"/>
                      </a:lnTo>
                      <a:lnTo>
                        <a:pt x="1" y="39"/>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18" name="Freeform 152"/>
                <p:cNvSpPr/>
                <p:nvPr/>
              </p:nvSpPr>
              <p:spPr bwMode="auto">
                <a:xfrm>
                  <a:off x="4934" y="2094"/>
                  <a:ext cx="5" cy="8"/>
                </a:xfrm>
                <a:custGeom>
                  <a:avLst/>
                  <a:gdLst>
                    <a:gd name="T0" fmla="*/ 2 w 5"/>
                    <a:gd name="T1" fmla="*/ 0 h 8"/>
                    <a:gd name="T2" fmla="*/ 2 w 5"/>
                    <a:gd name="T3" fmla="*/ 0 h 8"/>
                    <a:gd name="T4" fmla="*/ 0 w 5"/>
                    <a:gd name="T5" fmla="*/ 3 h 8"/>
                    <a:gd name="T6" fmla="*/ 0 w 5"/>
                    <a:gd name="T7" fmla="*/ 5 h 8"/>
                    <a:gd name="T8" fmla="*/ 0 w 5"/>
                    <a:gd name="T9" fmla="*/ 7 h 8"/>
                    <a:gd name="T10" fmla="*/ 2 w 5"/>
                    <a:gd name="T11" fmla="*/ 8 h 8"/>
                    <a:gd name="T12" fmla="*/ 2 w 5"/>
                    <a:gd name="T13" fmla="*/ 8 h 8"/>
                    <a:gd name="T14" fmla="*/ 2 w 5"/>
                    <a:gd name="T15" fmla="*/ 7 h 8"/>
                    <a:gd name="T16" fmla="*/ 3 w 5"/>
                    <a:gd name="T17" fmla="*/ 6 h 8"/>
                    <a:gd name="T18" fmla="*/ 5 w 5"/>
                    <a:gd name="T19" fmla="*/ 4 h 8"/>
                    <a:gd name="T20" fmla="*/ 5 w 5"/>
                    <a:gd name="T21" fmla="*/ 4 h 8"/>
                    <a:gd name="T22" fmla="*/ 5 w 5"/>
                    <a:gd name="T23" fmla="*/ 1 h 8"/>
                    <a:gd name="T24" fmla="*/ 4 w 5"/>
                    <a:gd name="T25" fmla="*/ 1 h 8"/>
                    <a:gd name="T26" fmla="*/ 2 w 5"/>
                    <a:gd name="T27" fmla="*/ 0 h 8"/>
                    <a:gd name="T28" fmla="*/ 2 w 5"/>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
                      <a:moveTo>
                        <a:pt x="2" y="0"/>
                      </a:moveTo>
                      <a:lnTo>
                        <a:pt x="2" y="0"/>
                      </a:lnTo>
                      <a:lnTo>
                        <a:pt x="0" y="3"/>
                      </a:lnTo>
                      <a:lnTo>
                        <a:pt x="0" y="5"/>
                      </a:lnTo>
                      <a:lnTo>
                        <a:pt x="0" y="7"/>
                      </a:lnTo>
                      <a:lnTo>
                        <a:pt x="2" y="8"/>
                      </a:lnTo>
                      <a:lnTo>
                        <a:pt x="2" y="8"/>
                      </a:lnTo>
                      <a:lnTo>
                        <a:pt x="2" y="7"/>
                      </a:lnTo>
                      <a:lnTo>
                        <a:pt x="3" y="6"/>
                      </a:lnTo>
                      <a:lnTo>
                        <a:pt x="5" y="4"/>
                      </a:lnTo>
                      <a:lnTo>
                        <a:pt x="5" y="4"/>
                      </a:lnTo>
                      <a:lnTo>
                        <a:pt x="5" y="1"/>
                      </a:lnTo>
                      <a:lnTo>
                        <a:pt x="4" y="1"/>
                      </a:lnTo>
                      <a:lnTo>
                        <a:pt x="2" y="0"/>
                      </a:lnTo>
                      <a:lnTo>
                        <a:pt x="2"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19" name="Freeform 153"/>
                <p:cNvSpPr/>
                <p:nvPr/>
              </p:nvSpPr>
              <p:spPr bwMode="auto">
                <a:xfrm>
                  <a:off x="4939" y="2083"/>
                  <a:ext cx="4" cy="4"/>
                </a:xfrm>
                <a:custGeom>
                  <a:avLst/>
                  <a:gdLst>
                    <a:gd name="T0" fmla="*/ 0 w 4"/>
                    <a:gd name="T1" fmla="*/ 1 h 4"/>
                    <a:gd name="T2" fmla="*/ 0 w 4"/>
                    <a:gd name="T3" fmla="*/ 1 h 4"/>
                    <a:gd name="T4" fmla="*/ 0 w 4"/>
                    <a:gd name="T5" fmla="*/ 3 h 4"/>
                    <a:gd name="T6" fmla="*/ 0 w 4"/>
                    <a:gd name="T7" fmla="*/ 4 h 4"/>
                    <a:gd name="T8" fmla="*/ 2 w 4"/>
                    <a:gd name="T9" fmla="*/ 4 h 4"/>
                    <a:gd name="T10" fmla="*/ 2 w 4"/>
                    <a:gd name="T11" fmla="*/ 4 h 4"/>
                    <a:gd name="T12" fmla="*/ 3 w 4"/>
                    <a:gd name="T13" fmla="*/ 3 h 4"/>
                    <a:gd name="T14" fmla="*/ 4 w 4"/>
                    <a:gd name="T15" fmla="*/ 2 h 4"/>
                    <a:gd name="T16" fmla="*/ 3 w 4"/>
                    <a:gd name="T17" fmla="*/ 1 h 4"/>
                    <a:gd name="T18" fmla="*/ 3 w 4"/>
                    <a:gd name="T19" fmla="*/ 0 h 4"/>
                    <a:gd name="T20" fmla="*/ 3 w 4"/>
                    <a:gd name="T21" fmla="*/ 0 h 4"/>
                    <a:gd name="T22" fmla="*/ 0 w 4"/>
                    <a:gd name="T23" fmla="*/ 1 h 4"/>
                    <a:gd name="T24" fmla="*/ 0 w 4"/>
                    <a:gd name="T25" fmla="*/ 1 h 4"/>
                    <a:gd name="T26" fmla="*/ 0 w 4"/>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1"/>
                      </a:moveTo>
                      <a:lnTo>
                        <a:pt x="0" y="1"/>
                      </a:lnTo>
                      <a:lnTo>
                        <a:pt x="0" y="3"/>
                      </a:lnTo>
                      <a:lnTo>
                        <a:pt x="0" y="4"/>
                      </a:lnTo>
                      <a:lnTo>
                        <a:pt x="2" y="4"/>
                      </a:lnTo>
                      <a:lnTo>
                        <a:pt x="2" y="4"/>
                      </a:lnTo>
                      <a:lnTo>
                        <a:pt x="3" y="3"/>
                      </a:lnTo>
                      <a:lnTo>
                        <a:pt x="4" y="2"/>
                      </a:lnTo>
                      <a:lnTo>
                        <a:pt x="3" y="1"/>
                      </a:lnTo>
                      <a:lnTo>
                        <a:pt x="3" y="0"/>
                      </a:lnTo>
                      <a:lnTo>
                        <a:pt x="3" y="0"/>
                      </a:lnTo>
                      <a:lnTo>
                        <a:pt x="0" y="1"/>
                      </a:lnTo>
                      <a:lnTo>
                        <a:pt x="0" y="1"/>
                      </a:lnTo>
                      <a:lnTo>
                        <a:pt x="0"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20" name="Freeform 154"/>
                <p:cNvSpPr/>
                <p:nvPr/>
              </p:nvSpPr>
              <p:spPr bwMode="auto">
                <a:xfrm>
                  <a:off x="4948" y="2075"/>
                  <a:ext cx="5" cy="4"/>
                </a:xfrm>
                <a:custGeom>
                  <a:avLst/>
                  <a:gdLst>
                    <a:gd name="T0" fmla="*/ 2 w 5"/>
                    <a:gd name="T1" fmla="*/ 1 h 4"/>
                    <a:gd name="T2" fmla="*/ 2 w 5"/>
                    <a:gd name="T3" fmla="*/ 1 h 4"/>
                    <a:gd name="T4" fmla="*/ 0 w 5"/>
                    <a:gd name="T5" fmla="*/ 3 h 4"/>
                    <a:gd name="T6" fmla="*/ 0 w 5"/>
                    <a:gd name="T7" fmla="*/ 4 h 4"/>
                    <a:gd name="T8" fmla="*/ 2 w 5"/>
                    <a:gd name="T9" fmla="*/ 4 h 4"/>
                    <a:gd name="T10" fmla="*/ 2 w 5"/>
                    <a:gd name="T11" fmla="*/ 4 h 4"/>
                    <a:gd name="T12" fmla="*/ 5 w 5"/>
                    <a:gd name="T13" fmla="*/ 3 h 4"/>
                    <a:gd name="T14" fmla="*/ 5 w 5"/>
                    <a:gd name="T15" fmla="*/ 1 h 4"/>
                    <a:gd name="T16" fmla="*/ 5 w 5"/>
                    <a:gd name="T17" fmla="*/ 1 h 4"/>
                    <a:gd name="T18" fmla="*/ 4 w 5"/>
                    <a:gd name="T19" fmla="*/ 0 h 4"/>
                    <a:gd name="T20" fmla="*/ 3 w 5"/>
                    <a:gd name="T21" fmla="*/ 0 h 4"/>
                    <a:gd name="T22" fmla="*/ 2 w 5"/>
                    <a:gd name="T23" fmla="*/ 1 h 4"/>
                    <a:gd name="T24" fmla="*/ 2 w 5"/>
                    <a:gd name="T2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4">
                      <a:moveTo>
                        <a:pt x="2" y="1"/>
                      </a:moveTo>
                      <a:lnTo>
                        <a:pt x="2" y="1"/>
                      </a:lnTo>
                      <a:lnTo>
                        <a:pt x="0" y="3"/>
                      </a:lnTo>
                      <a:lnTo>
                        <a:pt x="0" y="4"/>
                      </a:lnTo>
                      <a:lnTo>
                        <a:pt x="2" y="4"/>
                      </a:lnTo>
                      <a:lnTo>
                        <a:pt x="2" y="4"/>
                      </a:lnTo>
                      <a:lnTo>
                        <a:pt x="5" y="3"/>
                      </a:lnTo>
                      <a:lnTo>
                        <a:pt x="5" y="1"/>
                      </a:lnTo>
                      <a:lnTo>
                        <a:pt x="5" y="1"/>
                      </a:lnTo>
                      <a:lnTo>
                        <a:pt x="4" y="0"/>
                      </a:lnTo>
                      <a:lnTo>
                        <a:pt x="3" y="0"/>
                      </a:lnTo>
                      <a:lnTo>
                        <a:pt x="2" y="1"/>
                      </a:lnTo>
                      <a:lnTo>
                        <a:pt x="2"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21" name="Freeform 155"/>
                <p:cNvSpPr/>
                <p:nvPr/>
              </p:nvSpPr>
              <p:spPr bwMode="auto">
                <a:xfrm>
                  <a:off x="4953" y="2059"/>
                  <a:ext cx="2" cy="2"/>
                </a:xfrm>
                <a:custGeom>
                  <a:avLst/>
                  <a:gdLst>
                    <a:gd name="T0" fmla="*/ 1 w 2"/>
                    <a:gd name="T1" fmla="*/ 0 h 2"/>
                    <a:gd name="T2" fmla="*/ 1 w 2"/>
                    <a:gd name="T3" fmla="*/ 0 h 2"/>
                    <a:gd name="T4" fmla="*/ 0 w 2"/>
                    <a:gd name="T5" fmla="*/ 1 h 2"/>
                    <a:gd name="T6" fmla="*/ 0 w 2"/>
                    <a:gd name="T7" fmla="*/ 2 h 2"/>
                    <a:gd name="T8" fmla="*/ 1 w 2"/>
                    <a:gd name="T9" fmla="*/ 1 h 2"/>
                    <a:gd name="T10" fmla="*/ 1 w 2"/>
                    <a:gd name="T11" fmla="*/ 1 h 2"/>
                    <a:gd name="T12" fmla="*/ 2 w 2"/>
                    <a:gd name="T13" fmla="*/ 1 h 2"/>
                    <a:gd name="T14" fmla="*/ 1 w 2"/>
                    <a:gd name="T15" fmla="*/ 0 h 2"/>
                    <a:gd name="T16" fmla="*/ 1 w 2"/>
                    <a:gd name="T17" fmla="*/ 0 h 2"/>
                    <a:gd name="T18" fmla="*/ 1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0"/>
                      </a:moveTo>
                      <a:lnTo>
                        <a:pt x="1" y="0"/>
                      </a:lnTo>
                      <a:lnTo>
                        <a:pt x="0" y="1"/>
                      </a:lnTo>
                      <a:lnTo>
                        <a:pt x="0" y="2"/>
                      </a:lnTo>
                      <a:lnTo>
                        <a:pt x="1" y="1"/>
                      </a:lnTo>
                      <a:lnTo>
                        <a:pt x="1" y="1"/>
                      </a:lnTo>
                      <a:lnTo>
                        <a:pt x="2" y="1"/>
                      </a:lnTo>
                      <a:lnTo>
                        <a:pt x="1" y="0"/>
                      </a:lnTo>
                      <a:lnTo>
                        <a:pt x="1" y="0"/>
                      </a:lnTo>
                      <a:lnTo>
                        <a:pt x="1"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22" name="Freeform 156"/>
                <p:cNvSpPr/>
                <p:nvPr/>
              </p:nvSpPr>
              <p:spPr bwMode="auto">
                <a:xfrm>
                  <a:off x="4963" y="2041"/>
                  <a:ext cx="4" cy="4"/>
                </a:xfrm>
                <a:custGeom>
                  <a:avLst/>
                  <a:gdLst>
                    <a:gd name="T0" fmla="*/ 0 w 4"/>
                    <a:gd name="T1" fmla="*/ 1 h 4"/>
                    <a:gd name="T2" fmla="*/ 0 w 4"/>
                    <a:gd name="T3" fmla="*/ 1 h 4"/>
                    <a:gd name="T4" fmla="*/ 0 w 4"/>
                    <a:gd name="T5" fmla="*/ 2 h 4"/>
                    <a:gd name="T6" fmla="*/ 0 w 4"/>
                    <a:gd name="T7" fmla="*/ 4 h 4"/>
                    <a:gd name="T8" fmla="*/ 2 w 4"/>
                    <a:gd name="T9" fmla="*/ 4 h 4"/>
                    <a:gd name="T10" fmla="*/ 3 w 4"/>
                    <a:gd name="T11" fmla="*/ 4 h 4"/>
                    <a:gd name="T12" fmla="*/ 3 w 4"/>
                    <a:gd name="T13" fmla="*/ 4 h 4"/>
                    <a:gd name="T14" fmla="*/ 4 w 4"/>
                    <a:gd name="T15" fmla="*/ 2 h 4"/>
                    <a:gd name="T16" fmla="*/ 4 w 4"/>
                    <a:gd name="T17" fmla="*/ 0 h 4"/>
                    <a:gd name="T18" fmla="*/ 4 w 4"/>
                    <a:gd name="T19" fmla="*/ 0 h 4"/>
                    <a:gd name="T20" fmla="*/ 4 w 4"/>
                    <a:gd name="T21" fmla="*/ 0 h 4"/>
                    <a:gd name="T22" fmla="*/ 3 w 4"/>
                    <a:gd name="T23" fmla="*/ 0 h 4"/>
                    <a:gd name="T24" fmla="*/ 0 w 4"/>
                    <a:gd name="T25" fmla="*/ 1 h 4"/>
                    <a:gd name="T26" fmla="*/ 0 w 4"/>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1"/>
                      </a:moveTo>
                      <a:lnTo>
                        <a:pt x="0" y="1"/>
                      </a:lnTo>
                      <a:lnTo>
                        <a:pt x="0" y="2"/>
                      </a:lnTo>
                      <a:lnTo>
                        <a:pt x="0" y="4"/>
                      </a:lnTo>
                      <a:lnTo>
                        <a:pt x="2" y="4"/>
                      </a:lnTo>
                      <a:lnTo>
                        <a:pt x="3" y="4"/>
                      </a:lnTo>
                      <a:lnTo>
                        <a:pt x="3" y="4"/>
                      </a:lnTo>
                      <a:lnTo>
                        <a:pt x="4" y="2"/>
                      </a:lnTo>
                      <a:lnTo>
                        <a:pt x="4" y="0"/>
                      </a:lnTo>
                      <a:lnTo>
                        <a:pt x="4" y="0"/>
                      </a:lnTo>
                      <a:lnTo>
                        <a:pt x="4" y="0"/>
                      </a:lnTo>
                      <a:lnTo>
                        <a:pt x="3" y="0"/>
                      </a:lnTo>
                      <a:lnTo>
                        <a:pt x="0" y="1"/>
                      </a:lnTo>
                      <a:lnTo>
                        <a:pt x="0"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23" name="Freeform 157"/>
                <p:cNvSpPr/>
                <p:nvPr/>
              </p:nvSpPr>
              <p:spPr bwMode="auto">
                <a:xfrm>
                  <a:off x="4966" y="1943"/>
                  <a:ext cx="95" cy="133"/>
                </a:xfrm>
                <a:custGeom>
                  <a:avLst/>
                  <a:gdLst>
                    <a:gd name="T0" fmla="*/ 23 w 95"/>
                    <a:gd name="T1" fmla="*/ 39 h 133"/>
                    <a:gd name="T2" fmla="*/ 14 w 95"/>
                    <a:gd name="T3" fmla="*/ 43 h 133"/>
                    <a:gd name="T4" fmla="*/ 0 w 95"/>
                    <a:gd name="T5" fmla="*/ 47 h 133"/>
                    <a:gd name="T6" fmla="*/ 3 w 95"/>
                    <a:gd name="T7" fmla="*/ 55 h 133"/>
                    <a:gd name="T8" fmla="*/ 2 w 95"/>
                    <a:gd name="T9" fmla="*/ 66 h 133"/>
                    <a:gd name="T10" fmla="*/ 4 w 95"/>
                    <a:gd name="T11" fmla="*/ 77 h 133"/>
                    <a:gd name="T12" fmla="*/ 4 w 95"/>
                    <a:gd name="T13" fmla="*/ 91 h 133"/>
                    <a:gd name="T14" fmla="*/ 9 w 95"/>
                    <a:gd name="T15" fmla="*/ 96 h 133"/>
                    <a:gd name="T16" fmla="*/ 16 w 95"/>
                    <a:gd name="T17" fmla="*/ 101 h 133"/>
                    <a:gd name="T18" fmla="*/ 32 w 95"/>
                    <a:gd name="T19" fmla="*/ 102 h 133"/>
                    <a:gd name="T20" fmla="*/ 39 w 95"/>
                    <a:gd name="T21" fmla="*/ 109 h 133"/>
                    <a:gd name="T22" fmla="*/ 46 w 95"/>
                    <a:gd name="T23" fmla="*/ 121 h 133"/>
                    <a:gd name="T24" fmla="*/ 56 w 95"/>
                    <a:gd name="T25" fmla="*/ 133 h 133"/>
                    <a:gd name="T26" fmla="*/ 68 w 95"/>
                    <a:gd name="T27" fmla="*/ 132 h 133"/>
                    <a:gd name="T28" fmla="*/ 72 w 95"/>
                    <a:gd name="T29" fmla="*/ 127 h 133"/>
                    <a:gd name="T30" fmla="*/ 78 w 95"/>
                    <a:gd name="T31" fmla="*/ 115 h 133"/>
                    <a:gd name="T32" fmla="*/ 70 w 95"/>
                    <a:gd name="T33" fmla="*/ 108 h 133"/>
                    <a:gd name="T34" fmla="*/ 62 w 95"/>
                    <a:gd name="T35" fmla="*/ 101 h 133"/>
                    <a:gd name="T36" fmla="*/ 68 w 95"/>
                    <a:gd name="T37" fmla="*/ 99 h 133"/>
                    <a:gd name="T38" fmla="*/ 82 w 95"/>
                    <a:gd name="T39" fmla="*/ 99 h 133"/>
                    <a:gd name="T40" fmla="*/ 86 w 95"/>
                    <a:gd name="T41" fmla="*/ 86 h 133"/>
                    <a:gd name="T42" fmla="*/ 70 w 95"/>
                    <a:gd name="T43" fmla="*/ 77 h 133"/>
                    <a:gd name="T44" fmla="*/ 68 w 95"/>
                    <a:gd name="T45" fmla="*/ 66 h 133"/>
                    <a:gd name="T46" fmla="*/ 75 w 95"/>
                    <a:gd name="T47" fmla="*/ 58 h 133"/>
                    <a:gd name="T48" fmla="*/ 95 w 95"/>
                    <a:gd name="T49" fmla="*/ 46 h 133"/>
                    <a:gd name="T50" fmla="*/ 95 w 95"/>
                    <a:gd name="T51" fmla="*/ 19 h 133"/>
                    <a:gd name="T52" fmla="*/ 92 w 95"/>
                    <a:gd name="T53" fmla="*/ 15 h 133"/>
                    <a:gd name="T54" fmla="*/ 93 w 95"/>
                    <a:gd name="T55" fmla="*/ 2 h 133"/>
                    <a:gd name="T56" fmla="*/ 88 w 95"/>
                    <a:gd name="T57" fmla="*/ 1 h 133"/>
                    <a:gd name="T58" fmla="*/ 87 w 95"/>
                    <a:gd name="T59" fmla="*/ 5 h 133"/>
                    <a:gd name="T60" fmla="*/ 82 w 95"/>
                    <a:gd name="T61" fmla="*/ 1 h 133"/>
                    <a:gd name="T62" fmla="*/ 76 w 95"/>
                    <a:gd name="T63" fmla="*/ 1 h 133"/>
                    <a:gd name="T64" fmla="*/ 65 w 95"/>
                    <a:gd name="T65" fmla="*/ 5 h 133"/>
                    <a:gd name="T66" fmla="*/ 58 w 95"/>
                    <a:gd name="T67" fmla="*/ 16 h 133"/>
                    <a:gd name="T68" fmla="*/ 60 w 95"/>
                    <a:gd name="T69" fmla="*/ 20 h 133"/>
                    <a:gd name="T70" fmla="*/ 61 w 95"/>
                    <a:gd name="T71" fmla="*/ 42 h 133"/>
                    <a:gd name="T72" fmla="*/ 64 w 95"/>
                    <a:gd name="T73" fmla="*/ 44 h 133"/>
                    <a:gd name="T74" fmla="*/ 62 w 95"/>
                    <a:gd name="T75" fmla="*/ 55 h 133"/>
                    <a:gd name="T76" fmla="*/ 57 w 95"/>
                    <a:gd name="T77" fmla="*/ 51 h 133"/>
                    <a:gd name="T78" fmla="*/ 57 w 95"/>
                    <a:gd name="T79" fmla="*/ 27 h 133"/>
                    <a:gd name="T80" fmla="*/ 52 w 95"/>
                    <a:gd name="T81" fmla="*/ 26 h 133"/>
                    <a:gd name="T82" fmla="*/ 50 w 95"/>
                    <a:gd name="T83" fmla="*/ 30 h 133"/>
                    <a:gd name="T84" fmla="*/ 51 w 95"/>
                    <a:gd name="T85" fmla="*/ 35 h 133"/>
                    <a:gd name="T86" fmla="*/ 51 w 95"/>
                    <a:gd name="T87" fmla="*/ 44 h 133"/>
                    <a:gd name="T88" fmla="*/ 50 w 95"/>
                    <a:gd name="T89" fmla="*/ 53 h 133"/>
                    <a:gd name="T90" fmla="*/ 44 w 95"/>
                    <a:gd name="T91" fmla="*/ 48 h 133"/>
                    <a:gd name="T92" fmla="*/ 44 w 95"/>
                    <a:gd name="T93" fmla="*/ 40 h 133"/>
                    <a:gd name="T94" fmla="*/ 46 w 95"/>
                    <a:gd name="T95" fmla="*/ 32 h 133"/>
                    <a:gd name="T96" fmla="*/ 45 w 95"/>
                    <a:gd name="T97" fmla="*/ 25 h 133"/>
                    <a:gd name="T98" fmla="*/ 42 w 95"/>
                    <a:gd name="T99" fmla="*/ 28 h 133"/>
                    <a:gd name="T100" fmla="*/ 35 w 95"/>
                    <a:gd name="T101" fmla="*/ 25 h 133"/>
                    <a:gd name="T102" fmla="*/ 32 w 95"/>
                    <a:gd name="T103" fmla="*/ 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5" h="133">
                      <a:moveTo>
                        <a:pt x="29" y="21"/>
                      </a:moveTo>
                      <a:lnTo>
                        <a:pt x="29" y="21"/>
                      </a:lnTo>
                      <a:lnTo>
                        <a:pt x="27" y="31"/>
                      </a:lnTo>
                      <a:lnTo>
                        <a:pt x="23" y="39"/>
                      </a:lnTo>
                      <a:lnTo>
                        <a:pt x="21" y="41"/>
                      </a:lnTo>
                      <a:lnTo>
                        <a:pt x="19" y="43"/>
                      </a:lnTo>
                      <a:lnTo>
                        <a:pt x="19" y="43"/>
                      </a:lnTo>
                      <a:lnTo>
                        <a:pt x="14" y="43"/>
                      </a:lnTo>
                      <a:lnTo>
                        <a:pt x="7" y="44"/>
                      </a:lnTo>
                      <a:lnTo>
                        <a:pt x="2" y="44"/>
                      </a:lnTo>
                      <a:lnTo>
                        <a:pt x="0" y="45"/>
                      </a:lnTo>
                      <a:lnTo>
                        <a:pt x="0" y="47"/>
                      </a:lnTo>
                      <a:lnTo>
                        <a:pt x="0" y="47"/>
                      </a:lnTo>
                      <a:lnTo>
                        <a:pt x="0" y="50"/>
                      </a:lnTo>
                      <a:lnTo>
                        <a:pt x="2" y="53"/>
                      </a:lnTo>
                      <a:lnTo>
                        <a:pt x="3" y="55"/>
                      </a:lnTo>
                      <a:lnTo>
                        <a:pt x="4" y="59"/>
                      </a:lnTo>
                      <a:lnTo>
                        <a:pt x="4" y="59"/>
                      </a:lnTo>
                      <a:lnTo>
                        <a:pt x="3" y="64"/>
                      </a:lnTo>
                      <a:lnTo>
                        <a:pt x="2" y="66"/>
                      </a:lnTo>
                      <a:lnTo>
                        <a:pt x="2" y="69"/>
                      </a:lnTo>
                      <a:lnTo>
                        <a:pt x="2" y="72"/>
                      </a:lnTo>
                      <a:lnTo>
                        <a:pt x="2" y="72"/>
                      </a:lnTo>
                      <a:lnTo>
                        <a:pt x="4" y="77"/>
                      </a:lnTo>
                      <a:lnTo>
                        <a:pt x="4" y="80"/>
                      </a:lnTo>
                      <a:lnTo>
                        <a:pt x="4" y="84"/>
                      </a:lnTo>
                      <a:lnTo>
                        <a:pt x="4" y="84"/>
                      </a:lnTo>
                      <a:lnTo>
                        <a:pt x="4" y="91"/>
                      </a:lnTo>
                      <a:lnTo>
                        <a:pt x="4" y="93"/>
                      </a:lnTo>
                      <a:lnTo>
                        <a:pt x="7" y="94"/>
                      </a:lnTo>
                      <a:lnTo>
                        <a:pt x="7" y="94"/>
                      </a:lnTo>
                      <a:lnTo>
                        <a:pt x="9" y="96"/>
                      </a:lnTo>
                      <a:lnTo>
                        <a:pt x="10" y="97"/>
                      </a:lnTo>
                      <a:lnTo>
                        <a:pt x="13" y="99"/>
                      </a:lnTo>
                      <a:lnTo>
                        <a:pt x="16" y="101"/>
                      </a:lnTo>
                      <a:lnTo>
                        <a:pt x="16" y="101"/>
                      </a:lnTo>
                      <a:lnTo>
                        <a:pt x="20" y="102"/>
                      </a:lnTo>
                      <a:lnTo>
                        <a:pt x="24" y="101"/>
                      </a:lnTo>
                      <a:lnTo>
                        <a:pt x="30" y="102"/>
                      </a:lnTo>
                      <a:lnTo>
                        <a:pt x="32" y="102"/>
                      </a:lnTo>
                      <a:lnTo>
                        <a:pt x="33" y="104"/>
                      </a:lnTo>
                      <a:lnTo>
                        <a:pt x="33" y="104"/>
                      </a:lnTo>
                      <a:lnTo>
                        <a:pt x="36" y="107"/>
                      </a:lnTo>
                      <a:lnTo>
                        <a:pt x="39" y="109"/>
                      </a:lnTo>
                      <a:lnTo>
                        <a:pt x="43" y="113"/>
                      </a:lnTo>
                      <a:lnTo>
                        <a:pt x="45" y="116"/>
                      </a:lnTo>
                      <a:lnTo>
                        <a:pt x="45" y="116"/>
                      </a:lnTo>
                      <a:lnTo>
                        <a:pt x="46" y="121"/>
                      </a:lnTo>
                      <a:lnTo>
                        <a:pt x="48" y="127"/>
                      </a:lnTo>
                      <a:lnTo>
                        <a:pt x="51" y="131"/>
                      </a:lnTo>
                      <a:lnTo>
                        <a:pt x="53" y="133"/>
                      </a:lnTo>
                      <a:lnTo>
                        <a:pt x="56" y="133"/>
                      </a:lnTo>
                      <a:lnTo>
                        <a:pt x="56" y="133"/>
                      </a:lnTo>
                      <a:lnTo>
                        <a:pt x="61" y="133"/>
                      </a:lnTo>
                      <a:lnTo>
                        <a:pt x="66" y="133"/>
                      </a:lnTo>
                      <a:lnTo>
                        <a:pt x="68" y="132"/>
                      </a:lnTo>
                      <a:lnTo>
                        <a:pt x="70" y="131"/>
                      </a:lnTo>
                      <a:lnTo>
                        <a:pt x="71" y="130"/>
                      </a:lnTo>
                      <a:lnTo>
                        <a:pt x="72" y="127"/>
                      </a:lnTo>
                      <a:lnTo>
                        <a:pt x="72" y="127"/>
                      </a:lnTo>
                      <a:lnTo>
                        <a:pt x="72" y="121"/>
                      </a:lnTo>
                      <a:lnTo>
                        <a:pt x="74" y="119"/>
                      </a:lnTo>
                      <a:lnTo>
                        <a:pt x="78" y="115"/>
                      </a:lnTo>
                      <a:lnTo>
                        <a:pt x="78" y="115"/>
                      </a:lnTo>
                      <a:lnTo>
                        <a:pt x="79" y="113"/>
                      </a:lnTo>
                      <a:lnTo>
                        <a:pt x="77" y="112"/>
                      </a:lnTo>
                      <a:lnTo>
                        <a:pt x="74" y="109"/>
                      </a:lnTo>
                      <a:lnTo>
                        <a:pt x="70" y="108"/>
                      </a:lnTo>
                      <a:lnTo>
                        <a:pt x="70" y="108"/>
                      </a:lnTo>
                      <a:lnTo>
                        <a:pt x="65" y="106"/>
                      </a:lnTo>
                      <a:lnTo>
                        <a:pt x="63" y="104"/>
                      </a:lnTo>
                      <a:lnTo>
                        <a:pt x="62" y="101"/>
                      </a:lnTo>
                      <a:lnTo>
                        <a:pt x="64" y="99"/>
                      </a:lnTo>
                      <a:lnTo>
                        <a:pt x="64" y="99"/>
                      </a:lnTo>
                      <a:lnTo>
                        <a:pt x="66" y="99"/>
                      </a:lnTo>
                      <a:lnTo>
                        <a:pt x="68" y="99"/>
                      </a:lnTo>
                      <a:lnTo>
                        <a:pt x="73" y="101"/>
                      </a:lnTo>
                      <a:lnTo>
                        <a:pt x="78" y="101"/>
                      </a:lnTo>
                      <a:lnTo>
                        <a:pt x="80" y="101"/>
                      </a:lnTo>
                      <a:lnTo>
                        <a:pt x="82" y="99"/>
                      </a:lnTo>
                      <a:lnTo>
                        <a:pt x="82" y="99"/>
                      </a:lnTo>
                      <a:lnTo>
                        <a:pt x="86" y="94"/>
                      </a:lnTo>
                      <a:lnTo>
                        <a:pt x="87" y="90"/>
                      </a:lnTo>
                      <a:lnTo>
                        <a:pt x="86" y="86"/>
                      </a:lnTo>
                      <a:lnTo>
                        <a:pt x="82" y="83"/>
                      </a:lnTo>
                      <a:lnTo>
                        <a:pt x="82" y="83"/>
                      </a:lnTo>
                      <a:lnTo>
                        <a:pt x="74" y="78"/>
                      </a:lnTo>
                      <a:lnTo>
                        <a:pt x="70" y="77"/>
                      </a:lnTo>
                      <a:lnTo>
                        <a:pt x="68" y="75"/>
                      </a:lnTo>
                      <a:lnTo>
                        <a:pt x="68" y="75"/>
                      </a:lnTo>
                      <a:lnTo>
                        <a:pt x="68" y="72"/>
                      </a:lnTo>
                      <a:lnTo>
                        <a:pt x="68" y="66"/>
                      </a:lnTo>
                      <a:lnTo>
                        <a:pt x="71" y="61"/>
                      </a:lnTo>
                      <a:lnTo>
                        <a:pt x="72" y="59"/>
                      </a:lnTo>
                      <a:lnTo>
                        <a:pt x="75" y="58"/>
                      </a:lnTo>
                      <a:lnTo>
                        <a:pt x="75" y="58"/>
                      </a:lnTo>
                      <a:lnTo>
                        <a:pt x="87" y="53"/>
                      </a:lnTo>
                      <a:lnTo>
                        <a:pt x="92" y="49"/>
                      </a:lnTo>
                      <a:lnTo>
                        <a:pt x="95" y="46"/>
                      </a:lnTo>
                      <a:lnTo>
                        <a:pt x="95" y="46"/>
                      </a:lnTo>
                      <a:lnTo>
                        <a:pt x="95" y="41"/>
                      </a:lnTo>
                      <a:lnTo>
                        <a:pt x="95" y="31"/>
                      </a:lnTo>
                      <a:lnTo>
                        <a:pt x="95" y="19"/>
                      </a:lnTo>
                      <a:lnTo>
                        <a:pt x="95" y="19"/>
                      </a:lnTo>
                      <a:lnTo>
                        <a:pt x="93" y="18"/>
                      </a:lnTo>
                      <a:lnTo>
                        <a:pt x="92" y="16"/>
                      </a:lnTo>
                      <a:lnTo>
                        <a:pt x="92" y="15"/>
                      </a:lnTo>
                      <a:lnTo>
                        <a:pt x="92" y="15"/>
                      </a:lnTo>
                      <a:lnTo>
                        <a:pt x="94" y="12"/>
                      </a:lnTo>
                      <a:lnTo>
                        <a:pt x="95" y="8"/>
                      </a:lnTo>
                      <a:lnTo>
                        <a:pt x="95" y="5"/>
                      </a:lnTo>
                      <a:lnTo>
                        <a:pt x="93" y="2"/>
                      </a:lnTo>
                      <a:lnTo>
                        <a:pt x="93" y="2"/>
                      </a:lnTo>
                      <a:lnTo>
                        <a:pt x="91" y="1"/>
                      </a:lnTo>
                      <a:lnTo>
                        <a:pt x="89" y="0"/>
                      </a:lnTo>
                      <a:lnTo>
                        <a:pt x="88" y="1"/>
                      </a:lnTo>
                      <a:lnTo>
                        <a:pt x="88" y="3"/>
                      </a:lnTo>
                      <a:lnTo>
                        <a:pt x="88" y="3"/>
                      </a:lnTo>
                      <a:lnTo>
                        <a:pt x="88" y="5"/>
                      </a:lnTo>
                      <a:lnTo>
                        <a:pt x="87" y="5"/>
                      </a:lnTo>
                      <a:lnTo>
                        <a:pt x="86" y="5"/>
                      </a:lnTo>
                      <a:lnTo>
                        <a:pt x="84" y="3"/>
                      </a:lnTo>
                      <a:lnTo>
                        <a:pt x="84" y="3"/>
                      </a:lnTo>
                      <a:lnTo>
                        <a:pt x="82" y="1"/>
                      </a:lnTo>
                      <a:lnTo>
                        <a:pt x="80" y="0"/>
                      </a:lnTo>
                      <a:lnTo>
                        <a:pt x="78" y="0"/>
                      </a:lnTo>
                      <a:lnTo>
                        <a:pt x="76" y="1"/>
                      </a:lnTo>
                      <a:lnTo>
                        <a:pt x="76" y="1"/>
                      </a:lnTo>
                      <a:lnTo>
                        <a:pt x="74" y="2"/>
                      </a:lnTo>
                      <a:lnTo>
                        <a:pt x="72" y="2"/>
                      </a:lnTo>
                      <a:lnTo>
                        <a:pt x="68" y="3"/>
                      </a:lnTo>
                      <a:lnTo>
                        <a:pt x="65" y="5"/>
                      </a:lnTo>
                      <a:lnTo>
                        <a:pt x="65" y="5"/>
                      </a:lnTo>
                      <a:lnTo>
                        <a:pt x="60" y="9"/>
                      </a:lnTo>
                      <a:lnTo>
                        <a:pt x="58" y="13"/>
                      </a:lnTo>
                      <a:lnTo>
                        <a:pt x="58" y="16"/>
                      </a:lnTo>
                      <a:lnTo>
                        <a:pt x="58" y="16"/>
                      </a:lnTo>
                      <a:lnTo>
                        <a:pt x="59" y="18"/>
                      </a:lnTo>
                      <a:lnTo>
                        <a:pt x="60" y="19"/>
                      </a:lnTo>
                      <a:lnTo>
                        <a:pt x="60" y="20"/>
                      </a:lnTo>
                      <a:lnTo>
                        <a:pt x="60" y="26"/>
                      </a:lnTo>
                      <a:lnTo>
                        <a:pt x="60" y="26"/>
                      </a:lnTo>
                      <a:lnTo>
                        <a:pt x="60" y="39"/>
                      </a:lnTo>
                      <a:lnTo>
                        <a:pt x="61" y="42"/>
                      </a:lnTo>
                      <a:lnTo>
                        <a:pt x="62" y="43"/>
                      </a:lnTo>
                      <a:lnTo>
                        <a:pt x="63" y="43"/>
                      </a:lnTo>
                      <a:lnTo>
                        <a:pt x="63" y="43"/>
                      </a:lnTo>
                      <a:lnTo>
                        <a:pt x="64" y="44"/>
                      </a:lnTo>
                      <a:lnTo>
                        <a:pt x="65" y="45"/>
                      </a:lnTo>
                      <a:lnTo>
                        <a:pt x="64" y="49"/>
                      </a:lnTo>
                      <a:lnTo>
                        <a:pt x="63" y="54"/>
                      </a:lnTo>
                      <a:lnTo>
                        <a:pt x="62" y="55"/>
                      </a:lnTo>
                      <a:lnTo>
                        <a:pt x="61" y="55"/>
                      </a:lnTo>
                      <a:lnTo>
                        <a:pt x="61" y="55"/>
                      </a:lnTo>
                      <a:lnTo>
                        <a:pt x="58" y="54"/>
                      </a:lnTo>
                      <a:lnTo>
                        <a:pt x="57" y="51"/>
                      </a:lnTo>
                      <a:lnTo>
                        <a:pt x="57" y="46"/>
                      </a:lnTo>
                      <a:lnTo>
                        <a:pt x="57" y="46"/>
                      </a:lnTo>
                      <a:lnTo>
                        <a:pt x="58" y="32"/>
                      </a:lnTo>
                      <a:lnTo>
                        <a:pt x="57" y="27"/>
                      </a:lnTo>
                      <a:lnTo>
                        <a:pt x="57" y="25"/>
                      </a:lnTo>
                      <a:lnTo>
                        <a:pt x="56" y="25"/>
                      </a:lnTo>
                      <a:lnTo>
                        <a:pt x="56" y="25"/>
                      </a:lnTo>
                      <a:lnTo>
                        <a:pt x="52" y="26"/>
                      </a:lnTo>
                      <a:lnTo>
                        <a:pt x="50" y="27"/>
                      </a:lnTo>
                      <a:lnTo>
                        <a:pt x="49" y="29"/>
                      </a:lnTo>
                      <a:lnTo>
                        <a:pt x="50" y="30"/>
                      </a:lnTo>
                      <a:lnTo>
                        <a:pt x="50" y="30"/>
                      </a:lnTo>
                      <a:lnTo>
                        <a:pt x="52" y="32"/>
                      </a:lnTo>
                      <a:lnTo>
                        <a:pt x="52" y="33"/>
                      </a:lnTo>
                      <a:lnTo>
                        <a:pt x="51" y="35"/>
                      </a:lnTo>
                      <a:lnTo>
                        <a:pt x="51" y="35"/>
                      </a:lnTo>
                      <a:lnTo>
                        <a:pt x="50" y="37"/>
                      </a:lnTo>
                      <a:lnTo>
                        <a:pt x="50" y="40"/>
                      </a:lnTo>
                      <a:lnTo>
                        <a:pt x="51" y="44"/>
                      </a:lnTo>
                      <a:lnTo>
                        <a:pt x="51" y="44"/>
                      </a:lnTo>
                      <a:lnTo>
                        <a:pt x="52" y="46"/>
                      </a:lnTo>
                      <a:lnTo>
                        <a:pt x="53" y="48"/>
                      </a:lnTo>
                      <a:lnTo>
                        <a:pt x="52" y="51"/>
                      </a:lnTo>
                      <a:lnTo>
                        <a:pt x="50" y="53"/>
                      </a:lnTo>
                      <a:lnTo>
                        <a:pt x="50" y="53"/>
                      </a:lnTo>
                      <a:lnTo>
                        <a:pt x="47" y="51"/>
                      </a:lnTo>
                      <a:lnTo>
                        <a:pt x="45" y="50"/>
                      </a:lnTo>
                      <a:lnTo>
                        <a:pt x="44" y="48"/>
                      </a:lnTo>
                      <a:lnTo>
                        <a:pt x="44" y="45"/>
                      </a:lnTo>
                      <a:lnTo>
                        <a:pt x="44" y="45"/>
                      </a:lnTo>
                      <a:lnTo>
                        <a:pt x="45" y="42"/>
                      </a:lnTo>
                      <a:lnTo>
                        <a:pt x="44" y="40"/>
                      </a:lnTo>
                      <a:lnTo>
                        <a:pt x="43" y="37"/>
                      </a:lnTo>
                      <a:lnTo>
                        <a:pt x="44" y="35"/>
                      </a:lnTo>
                      <a:lnTo>
                        <a:pt x="44" y="35"/>
                      </a:lnTo>
                      <a:lnTo>
                        <a:pt x="46" y="32"/>
                      </a:lnTo>
                      <a:lnTo>
                        <a:pt x="47" y="29"/>
                      </a:lnTo>
                      <a:lnTo>
                        <a:pt x="47" y="26"/>
                      </a:lnTo>
                      <a:lnTo>
                        <a:pt x="45" y="25"/>
                      </a:lnTo>
                      <a:lnTo>
                        <a:pt x="45" y="25"/>
                      </a:lnTo>
                      <a:lnTo>
                        <a:pt x="44" y="25"/>
                      </a:lnTo>
                      <a:lnTo>
                        <a:pt x="44" y="25"/>
                      </a:lnTo>
                      <a:lnTo>
                        <a:pt x="43" y="27"/>
                      </a:lnTo>
                      <a:lnTo>
                        <a:pt x="42" y="28"/>
                      </a:lnTo>
                      <a:lnTo>
                        <a:pt x="39" y="27"/>
                      </a:lnTo>
                      <a:lnTo>
                        <a:pt x="39" y="27"/>
                      </a:lnTo>
                      <a:lnTo>
                        <a:pt x="37" y="26"/>
                      </a:lnTo>
                      <a:lnTo>
                        <a:pt x="35" y="25"/>
                      </a:lnTo>
                      <a:lnTo>
                        <a:pt x="33" y="25"/>
                      </a:lnTo>
                      <a:lnTo>
                        <a:pt x="33" y="22"/>
                      </a:lnTo>
                      <a:lnTo>
                        <a:pt x="33" y="22"/>
                      </a:lnTo>
                      <a:lnTo>
                        <a:pt x="32" y="21"/>
                      </a:lnTo>
                      <a:lnTo>
                        <a:pt x="31" y="20"/>
                      </a:lnTo>
                      <a:lnTo>
                        <a:pt x="29" y="21"/>
                      </a:lnTo>
                      <a:lnTo>
                        <a:pt x="29" y="2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24" name="Freeform 158"/>
                <p:cNvSpPr/>
                <p:nvPr/>
              </p:nvSpPr>
              <p:spPr bwMode="auto">
                <a:xfrm>
                  <a:off x="5041" y="2012"/>
                  <a:ext cx="4" cy="6"/>
                </a:xfrm>
                <a:custGeom>
                  <a:avLst/>
                  <a:gdLst>
                    <a:gd name="T0" fmla="*/ 0 w 4"/>
                    <a:gd name="T1" fmla="*/ 1 h 6"/>
                    <a:gd name="T2" fmla="*/ 0 w 4"/>
                    <a:gd name="T3" fmla="*/ 1 h 6"/>
                    <a:gd name="T4" fmla="*/ 0 w 4"/>
                    <a:gd name="T5" fmla="*/ 3 h 6"/>
                    <a:gd name="T6" fmla="*/ 0 w 4"/>
                    <a:gd name="T7" fmla="*/ 5 h 6"/>
                    <a:gd name="T8" fmla="*/ 1 w 4"/>
                    <a:gd name="T9" fmla="*/ 6 h 6"/>
                    <a:gd name="T10" fmla="*/ 2 w 4"/>
                    <a:gd name="T11" fmla="*/ 5 h 6"/>
                    <a:gd name="T12" fmla="*/ 2 w 4"/>
                    <a:gd name="T13" fmla="*/ 5 h 6"/>
                    <a:gd name="T14" fmla="*/ 4 w 4"/>
                    <a:gd name="T15" fmla="*/ 2 h 6"/>
                    <a:gd name="T16" fmla="*/ 4 w 4"/>
                    <a:gd name="T17" fmla="*/ 1 h 6"/>
                    <a:gd name="T18" fmla="*/ 3 w 4"/>
                    <a:gd name="T19" fmla="*/ 0 h 6"/>
                    <a:gd name="T20" fmla="*/ 3 w 4"/>
                    <a:gd name="T21" fmla="*/ 0 h 6"/>
                    <a:gd name="T22" fmla="*/ 0 w 4"/>
                    <a:gd name="T23" fmla="*/ 1 h 6"/>
                    <a:gd name="T24" fmla="*/ 0 w 4"/>
                    <a:gd name="T25"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6">
                      <a:moveTo>
                        <a:pt x="0" y="1"/>
                      </a:moveTo>
                      <a:lnTo>
                        <a:pt x="0" y="1"/>
                      </a:lnTo>
                      <a:lnTo>
                        <a:pt x="0" y="3"/>
                      </a:lnTo>
                      <a:lnTo>
                        <a:pt x="0" y="5"/>
                      </a:lnTo>
                      <a:lnTo>
                        <a:pt x="1" y="6"/>
                      </a:lnTo>
                      <a:lnTo>
                        <a:pt x="2" y="5"/>
                      </a:lnTo>
                      <a:lnTo>
                        <a:pt x="2" y="5"/>
                      </a:lnTo>
                      <a:lnTo>
                        <a:pt x="4" y="2"/>
                      </a:lnTo>
                      <a:lnTo>
                        <a:pt x="4" y="1"/>
                      </a:lnTo>
                      <a:lnTo>
                        <a:pt x="3" y="0"/>
                      </a:lnTo>
                      <a:lnTo>
                        <a:pt x="3" y="0"/>
                      </a:lnTo>
                      <a:lnTo>
                        <a:pt x="0" y="1"/>
                      </a:lnTo>
                      <a:lnTo>
                        <a:pt x="0"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25" name="Freeform 159"/>
                <p:cNvSpPr/>
                <p:nvPr/>
              </p:nvSpPr>
              <p:spPr bwMode="auto">
                <a:xfrm>
                  <a:off x="5005" y="2059"/>
                  <a:ext cx="3" cy="3"/>
                </a:xfrm>
                <a:custGeom>
                  <a:avLst/>
                  <a:gdLst>
                    <a:gd name="T0" fmla="*/ 3 w 3"/>
                    <a:gd name="T1" fmla="*/ 3 h 3"/>
                    <a:gd name="T2" fmla="*/ 3 w 3"/>
                    <a:gd name="T3" fmla="*/ 3 h 3"/>
                    <a:gd name="T4" fmla="*/ 0 w 3"/>
                    <a:gd name="T5" fmla="*/ 3 h 3"/>
                    <a:gd name="T6" fmla="*/ 0 w 3"/>
                    <a:gd name="T7" fmla="*/ 3 h 3"/>
                    <a:gd name="T8" fmla="*/ 0 w 3"/>
                    <a:gd name="T9" fmla="*/ 1 h 3"/>
                    <a:gd name="T10" fmla="*/ 0 w 3"/>
                    <a:gd name="T11" fmla="*/ 1 h 3"/>
                    <a:gd name="T12" fmla="*/ 0 w 3"/>
                    <a:gd name="T13" fmla="*/ 0 h 3"/>
                    <a:gd name="T14" fmla="*/ 2 w 3"/>
                    <a:gd name="T15" fmla="*/ 1 h 3"/>
                    <a:gd name="T16" fmla="*/ 3 w 3"/>
                    <a:gd name="T17" fmla="*/ 3 h 3"/>
                    <a:gd name="T18" fmla="*/ 3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3" y="3"/>
                      </a:moveTo>
                      <a:lnTo>
                        <a:pt x="3" y="3"/>
                      </a:lnTo>
                      <a:lnTo>
                        <a:pt x="0" y="3"/>
                      </a:lnTo>
                      <a:lnTo>
                        <a:pt x="0" y="3"/>
                      </a:lnTo>
                      <a:lnTo>
                        <a:pt x="0" y="1"/>
                      </a:lnTo>
                      <a:lnTo>
                        <a:pt x="0" y="1"/>
                      </a:lnTo>
                      <a:lnTo>
                        <a:pt x="0" y="0"/>
                      </a:lnTo>
                      <a:lnTo>
                        <a:pt x="2" y="1"/>
                      </a:lnTo>
                      <a:lnTo>
                        <a:pt x="3" y="3"/>
                      </a:lnTo>
                      <a:lnTo>
                        <a:pt x="3" y="3"/>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26" name="Freeform 160"/>
                <p:cNvSpPr/>
                <p:nvPr/>
              </p:nvSpPr>
              <p:spPr bwMode="auto">
                <a:xfrm>
                  <a:off x="5029" y="2071"/>
                  <a:ext cx="22" cy="17"/>
                </a:xfrm>
                <a:custGeom>
                  <a:avLst/>
                  <a:gdLst>
                    <a:gd name="T0" fmla="*/ 13 w 22"/>
                    <a:gd name="T1" fmla="*/ 0 h 17"/>
                    <a:gd name="T2" fmla="*/ 13 w 22"/>
                    <a:gd name="T3" fmla="*/ 0 h 17"/>
                    <a:gd name="T4" fmla="*/ 13 w 22"/>
                    <a:gd name="T5" fmla="*/ 3 h 17"/>
                    <a:gd name="T6" fmla="*/ 12 w 22"/>
                    <a:gd name="T7" fmla="*/ 4 h 17"/>
                    <a:gd name="T8" fmla="*/ 10 w 22"/>
                    <a:gd name="T9" fmla="*/ 6 h 17"/>
                    <a:gd name="T10" fmla="*/ 10 w 22"/>
                    <a:gd name="T11" fmla="*/ 6 h 17"/>
                    <a:gd name="T12" fmla="*/ 2 w 22"/>
                    <a:gd name="T13" fmla="*/ 7 h 17"/>
                    <a:gd name="T14" fmla="*/ 1 w 22"/>
                    <a:gd name="T15" fmla="*/ 7 h 17"/>
                    <a:gd name="T16" fmla="*/ 0 w 22"/>
                    <a:gd name="T17" fmla="*/ 9 h 17"/>
                    <a:gd name="T18" fmla="*/ 0 w 22"/>
                    <a:gd name="T19" fmla="*/ 9 h 17"/>
                    <a:gd name="T20" fmla="*/ 0 w 22"/>
                    <a:gd name="T21" fmla="*/ 11 h 17"/>
                    <a:gd name="T22" fmla="*/ 1 w 22"/>
                    <a:gd name="T23" fmla="*/ 12 h 17"/>
                    <a:gd name="T24" fmla="*/ 4 w 22"/>
                    <a:gd name="T25" fmla="*/ 13 h 17"/>
                    <a:gd name="T26" fmla="*/ 8 w 22"/>
                    <a:gd name="T27" fmla="*/ 13 h 17"/>
                    <a:gd name="T28" fmla="*/ 8 w 22"/>
                    <a:gd name="T29" fmla="*/ 13 h 17"/>
                    <a:gd name="T30" fmla="*/ 15 w 22"/>
                    <a:gd name="T31" fmla="*/ 12 h 17"/>
                    <a:gd name="T32" fmla="*/ 17 w 22"/>
                    <a:gd name="T33" fmla="*/ 13 h 17"/>
                    <a:gd name="T34" fmla="*/ 18 w 22"/>
                    <a:gd name="T35" fmla="*/ 15 h 17"/>
                    <a:gd name="T36" fmla="*/ 18 w 22"/>
                    <a:gd name="T37" fmla="*/ 15 h 17"/>
                    <a:gd name="T38" fmla="*/ 19 w 22"/>
                    <a:gd name="T39" fmla="*/ 17 h 17"/>
                    <a:gd name="T40" fmla="*/ 21 w 22"/>
                    <a:gd name="T41" fmla="*/ 17 h 17"/>
                    <a:gd name="T42" fmla="*/ 22 w 22"/>
                    <a:gd name="T43" fmla="*/ 15 h 17"/>
                    <a:gd name="T44" fmla="*/ 22 w 22"/>
                    <a:gd name="T45" fmla="*/ 12 h 17"/>
                    <a:gd name="T46" fmla="*/ 22 w 22"/>
                    <a:gd name="T47" fmla="*/ 12 h 17"/>
                    <a:gd name="T48" fmla="*/ 22 w 22"/>
                    <a:gd name="T49" fmla="*/ 8 h 17"/>
                    <a:gd name="T50" fmla="*/ 21 w 22"/>
                    <a:gd name="T51" fmla="*/ 6 h 17"/>
                    <a:gd name="T52" fmla="*/ 17 w 22"/>
                    <a:gd name="T53" fmla="*/ 3 h 17"/>
                    <a:gd name="T54" fmla="*/ 17 w 22"/>
                    <a:gd name="T55" fmla="*/ 3 h 17"/>
                    <a:gd name="T56" fmla="*/ 15 w 22"/>
                    <a:gd name="T57" fmla="*/ 1 h 17"/>
                    <a:gd name="T58" fmla="*/ 14 w 22"/>
                    <a:gd name="T59" fmla="*/ 0 h 17"/>
                    <a:gd name="T60" fmla="*/ 13 w 22"/>
                    <a:gd name="T61" fmla="*/ 0 h 17"/>
                    <a:gd name="T62" fmla="*/ 13 w 22"/>
                    <a:gd name="T6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 h="17">
                      <a:moveTo>
                        <a:pt x="13" y="0"/>
                      </a:moveTo>
                      <a:lnTo>
                        <a:pt x="13" y="0"/>
                      </a:lnTo>
                      <a:lnTo>
                        <a:pt x="13" y="3"/>
                      </a:lnTo>
                      <a:lnTo>
                        <a:pt x="12" y="4"/>
                      </a:lnTo>
                      <a:lnTo>
                        <a:pt x="10" y="6"/>
                      </a:lnTo>
                      <a:lnTo>
                        <a:pt x="10" y="6"/>
                      </a:lnTo>
                      <a:lnTo>
                        <a:pt x="2" y="7"/>
                      </a:lnTo>
                      <a:lnTo>
                        <a:pt x="1" y="7"/>
                      </a:lnTo>
                      <a:lnTo>
                        <a:pt x="0" y="9"/>
                      </a:lnTo>
                      <a:lnTo>
                        <a:pt x="0" y="9"/>
                      </a:lnTo>
                      <a:lnTo>
                        <a:pt x="0" y="11"/>
                      </a:lnTo>
                      <a:lnTo>
                        <a:pt x="1" y="12"/>
                      </a:lnTo>
                      <a:lnTo>
                        <a:pt x="4" y="13"/>
                      </a:lnTo>
                      <a:lnTo>
                        <a:pt x="8" y="13"/>
                      </a:lnTo>
                      <a:lnTo>
                        <a:pt x="8" y="13"/>
                      </a:lnTo>
                      <a:lnTo>
                        <a:pt x="15" y="12"/>
                      </a:lnTo>
                      <a:lnTo>
                        <a:pt x="17" y="13"/>
                      </a:lnTo>
                      <a:lnTo>
                        <a:pt x="18" y="15"/>
                      </a:lnTo>
                      <a:lnTo>
                        <a:pt x="18" y="15"/>
                      </a:lnTo>
                      <a:lnTo>
                        <a:pt x="19" y="17"/>
                      </a:lnTo>
                      <a:lnTo>
                        <a:pt x="21" y="17"/>
                      </a:lnTo>
                      <a:lnTo>
                        <a:pt x="22" y="15"/>
                      </a:lnTo>
                      <a:lnTo>
                        <a:pt x="22" y="12"/>
                      </a:lnTo>
                      <a:lnTo>
                        <a:pt x="22" y="12"/>
                      </a:lnTo>
                      <a:lnTo>
                        <a:pt x="22" y="8"/>
                      </a:lnTo>
                      <a:lnTo>
                        <a:pt x="21" y="6"/>
                      </a:lnTo>
                      <a:lnTo>
                        <a:pt x="17" y="3"/>
                      </a:lnTo>
                      <a:lnTo>
                        <a:pt x="17" y="3"/>
                      </a:lnTo>
                      <a:lnTo>
                        <a:pt x="15" y="1"/>
                      </a:lnTo>
                      <a:lnTo>
                        <a:pt x="14" y="0"/>
                      </a:lnTo>
                      <a:lnTo>
                        <a:pt x="13" y="0"/>
                      </a:lnTo>
                      <a:lnTo>
                        <a:pt x="13"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27" name="Freeform 161"/>
                <p:cNvSpPr/>
                <p:nvPr/>
              </p:nvSpPr>
              <p:spPr bwMode="auto">
                <a:xfrm>
                  <a:off x="4998" y="2073"/>
                  <a:ext cx="31" cy="30"/>
                </a:xfrm>
                <a:custGeom>
                  <a:avLst/>
                  <a:gdLst>
                    <a:gd name="T0" fmla="*/ 12 w 31"/>
                    <a:gd name="T1" fmla="*/ 1 h 30"/>
                    <a:gd name="T2" fmla="*/ 12 w 31"/>
                    <a:gd name="T3" fmla="*/ 1 h 30"/>
                    <a:gd name="T4" fmla="*/ 12 w 31"/>
                    <a:gd name="T5" fmla="*/ 3 h 30"/>
                    <a:gd name="T6" fmla="*/ 13 w 31"/>
                    <a:gd name="T7" fmla="*/ 5 h 30"/>
                    <a:gd name="T8" fmla="*/ 15 w 31"/>
                    <a:gd name="T9" fmla="*/ 6 h 30"/>
                    <a:gd name="T10" fmla="*/ 18 w 31"/>
                    <a:gd name="T11" fmla="*/ 6 h 30"/>
                    <a:gd name="T12" fmla="*/ 18 w 31"/>
                    <a:gd name="T13" fmla="*/ 6 h 30"/>
                    <a:gd name="T14" fmla="*/ 21 w 31"/>
                    <a:gd name="T15" fmla="*/ 6 h 30"/>
                    <a:gd name="T16" fmla="*/ 25 w 31"/>
                    <a:gd name="T17" fmla="*/ 7 h 30"/>
                    <a:gd name="T18" fmla="*/ 27 w 31"/>
                    <a:gd name="T19" fmla="*/ 10 h 30"/>
                    <a:gd name="T20" fmla="*/ 28 w 31"/>
                    <a:gd name="T21" fmla="*/ 11 h 30"/>
                    <a:gd name="T22" fmla="*/ 28 w 31"/>
                    <a:gd name="T23" fmla="*/ 11 h 30"/>
                    <a:gd name="T24" fmla="*/ 31 w 31"/>
                    <a:gd name="T25" fmla="*/ 16 h 30"/>
                    <a:gd name="T26" fmla="*/ 31 w 31"/>
                    <a:gd name="T27" fmla="*/ 18 h 30"/>
                    <a:gd name="T28" fmla="*/ 31 w 31"/>
                    <a:gd name="T29" fmla="*/ 18 h 30"/>
                    <a:gd name="T30" fmla="*/ 30 w 31"/>
                    <a:gd name="T31" fmla="*/ 19 h 30"/>
                    <a:gd name="T32" fmla="*/ 30 w 31"/>
                    <a:gd name="T33" fmla="*/ 19 h 30"/>
                    <a:gd name="T34" fmla="*/ 27 w 31"/>
                    <a:gd name="T35" fmla="*/ 20 h 30"/>
                    <a:gd name="T36" fmla="*/ 26 w 31"/>
                    <a:gd name="T37" fmla="*/ 20 h 30"/>
                    <a:gd name="T38" fmla="*/ 25 w 31"/>
                    <a:gd name="T39" fmla="*/ 22 h 30"/>
                    <a:gd name="T40" fmla="*/ 24 w 31"/>
                    <a:gd name="T41" fmla="*/ 25 h 30"/>
                    <a:gd name="T42" fmla="*/ 24 w 31"/>
                    <a:gd name="T43" fmla="*/ 25 h 30"/>
                    <a:gd name="T44" fmla="*/ 21 w 31"/>
                    <a:gd name="T45" fmla="*/ 28 h 30"/>
                    <a:gd name="T46" fmla="*/ 18 w 31"/>
                    <a:gd name="T47" fmla="*/ 29 h 30"/>
                    <a:gd name="T48" fmla="*/ 15 w 31"/>
                    <a:gd name="T49" fmla="*/ 30 h 30"/>
                    <a:gd name="T50" fmla="*/ 13 w 31"/>
                    <a:gd name="T51" fmla="*/ 29 h 30"/>
                    <a:gd name="T52" fmla="*/ 13 w 31"/>
                    <a:gd name="T53" fmla="*/ 29 h 30"/>
                    <a:gd name="T54" fmla="*/ 12 w 31"/>
                    <a:gd name="T55" fmla="*/ 25 h 30"/>
                    <a:gd name="T56" fmla="*/ 11 w 31"/>
                    <a:gd name="T57" fmla="*/ 22 h 30"/>
                    <a:gd name="T58" fmla="*/ 9 w 31"/>
                    <a:gd name="T59" fmla="*/ 20 h 30"/>
                    <a:gd name="T60" fmla="*/ 9 w 31"/>
                    <a:gd name="T61" fmla="*/ 20 h 30"/>
                    <a:gd name="T62" fmla="*/ 4 w 31"/>
                    <a:gd name="T63" fmla="*/ 16 h 30"/>
                    <a:gd name="T64" fmla="*/ 3 w 31"/>
                    <a:gd name="T65" fmla="*/ 14 h 30"/>
                    <a:gd name="T66" fmla="*/ 3 w 31"/>
                    <a:gd name="T67" fmla="*/ 12 h 30"/>
                    <a:gd name="T68" fmla="*/ 3 w 31"/>
                    <a:gd name="T69" fmla="*/ 12 h 30"/>
                    <a:gd name="T70" fmla="*/ 2 w 31"/>
                    <a:gd name="T71" fmla="*/ 9 h 30"/>
                    <a:gd name="T72" fmla="*/ 1 w 31"/>
                    <a:gd name="T73" fmla="*/ 4 h 30"/>
                    <a:gd name="T74" fmla="*/ 1 w 31"/>
                    <a:gd name="T75" fmla="*/ 4 h 30"/>
                    <a:gd name="T76" fmla="*/ 0 w 31"/>
                    <a:gd name="T77" fmla="*/ 2 h 30"/>
                    <a:gd name="T78" fmla="*/ 0 w 31"/>
                    <a:gd name="T79" fmla="*/ 1 h 30"/>
                    <a:gd name="T80" fmla="*/ 1 w 31"/>
                    <a:gd name="T81" fmla="*/ 0 h 30"/>
                    <a:gd name="T82" fmla="*/ 4 w 31"/>
                    <a:gd name="T83" fmla="*/ 0 h 30"/>
                    <a:gd name="T84" fmla="*/ 4 w 31"/>
                    <a:gd name="T85" fmla="*/ 0 h 30"/>
                    <a:gd name="T86" fmla="*/ 10 w 31"/>
                    <a:gd name="T87" fmla="*/ 1 h 30"/>
                    <a:gd name="T88" fmla="*/ 12 w 31"/>
                    <a:gd name="T89" fmla="*/ 1 h 30"/>
                    <a:gd name="T90" fmla="*/ 12 w 31"/>
                    <a:gd name="T9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 h="30">
                      <a:moveTo>
                        <a:pt x="12" y="1"/>
                      </a:moveTo>
                      <a:lnTo>
                        <a:pt x="12" y="1"/>
                      </a:lnTo>
                      <a:lnTo>
                        <a:pt x="12" y="3"/>
                      </a:lnTo>
                      <a:lnTo>
                        <a:pt x="13" y="5"/>
                      </a:lnTo>
                      <a:lnTo>
                        <a:pt x="15" y="6"/>
                      </a:lnTo>
                      <a:lnTo>
                        <a:pt x="18" y="6"/>
                      </a:lnTo>
                      <a:lnTo>
                        <a:pt x="18" y="6"/>
                      </a:lnTo>
                      <a:lnTo>
                        <a:pt x="21" y="6"/>
                      </a:lnTo>
                      <a:lnTo>
                        <a:pt x="25" y="7"/>
                      </a:lnTo>
                      <a:lnTo>
                        <a:pt x="27" y="10"/>
                      </a:lnTo>
                      <a:lnTo>
                        <a:pt x="28" y="11"/>
                      </a:lnTo>
                      <a:lnTo>
                        <a:pt x="28" y="11"/>
                      </a:lnTo>
                      <a:lnTo>
                        <a:pt x="31" y="16"/>
                      </a:lnTo>
                      <a:lnTo>
                        <a:pt x="31" y="18"/>
                      </a:lnTo>
                      <a:lnTo>
                        <a:pt x="31" y="18"/>
                      </a:lnTo>
                      <a:lnTo>
                        <a:pt x="30" y="19"/>
                      </a:lnTo>
                      <a:lnTo>
                        <a:pt x="30" y="19"/>
                      </a:lnTo>
                      <a:lnTo>
                        <a:pt x="27" y="20"/>
                      </a:lnTo>
                      <a:lnTo>
                        <a:pt x="26" y="20"/>
                      </a:lnTo>
                      <a:lnTo>
                        <a:pt x="25" y="22"/>
                      </a:lnTo>
                      <a:lnTo>
                        <a:pt x="24" y="25"/>
                      </a:lnTo>
                      <a:lnTo>
                        <a:pt x="24" y="25"/>
                      </a:lnTo>
                      <a:lnTo>
                        <a:pt x="21" y="28"/>
                      </a:lnTo>
                      <a:lnTo>
                        <a:pt x="18" y="29"/>
                      </a:lnTo>
                      <a:lnTo>
                        <a:pt x="15" y="30"/>
                      </a:lnTo>
                      <a:lnTo>
                        <a:pt x="13" y="29"/>
                      </a:lnTo>
                      <a:lnTo>
                        <a:pt x="13" y="29"/>
                      </a:lnTo>
                      <a:lnTo>
                        <a:pt x="12" y="25"/>
                      </a:lnTo>
                      <a:lnTo>
                        <a:pt x="11" y="22"/>
                      </a:lnTo>
                      <a:lnTo>
                        <a:pt x="9" y="20"/>
                      </a:lnTo>
                      <a:lnTo>
                        <a:pt x="9" y="20"/>
                      </a:lnTo>
                      <a:lnTo>
                        <a:pt x="4" y="16"/>
                      </a:lnTo>
                      <a:lnTo>
                        <a:pt x="3" y="14"/>
                      </a:lnTo>
                      <a:lnTo>
                        <a:pt x="3" y="12"/>
                      </a:lnTo>
                      <a:lnTo>
                        <a:pt x="3" y="12"/>
                      </a:lnTo>
                      <a:lnTo>
                        <a:pt x="2" y="9"/>
                      </a:lnTo>
                      <a:lnTo>
                        <a:pt x="1" y="4"/>
                      </a:lnTo>
                      <a:lnTo>
                        <a:pt x="1" y="4"/>
                      </a:lnTo>
                      <a:lnTo>
                        <a:pt x="0" y="2"/>
                      </a:lnTo>
                      <a:lnTo>
                        <a:pt x="0" y="1"/>
                      </a:lnTo>
                      <a:lnTo>
                        <a:pt x="1" y="0"/>
                      </a:lnTo>
                      <a:lnTo>
                        <a:pt x="4" y="0"/>
                      </a:lnTo>
                      <a:lnTo>
                        <a:pt x="4" y="0"/>
                      </a:lnTo>
                      <a:lnTo>
                        <a:pt x="10" y="1"/>
                      </a:lnTo>
                      <a:lnTo>
                        <a:pt x="12" y="1"/>
                      </a:lnTo>
                      <a:lnTo>
                        <a:pt x="12"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28" name="Freeform 162"/>
                <p:cNvSpPr/>
                <p:nvPr/>
              </p:nvSpPr>
              <p:spPr bwMode="auto">
                <a:xfrm>
                  <a:off x="4963" y="2072"/>
                  <a:ext cx="44" cy="40"/>
                </a:xfrm>
                <a:custGeom>
                  <a:avLst/>
                  <a:gdLst>
                    <a:gd name="T0" fmla="*/ 23 w 44"/>
                    <a:gd name="T1" fmla="*/ 3 h 40"/>
                    <a:gd name="T2" fmla="*/ 22 w 44"/>
                    <a:gd name="T3" fmla="*/ 7 h 40"/>
                    <a:gd name="T4" fmla="*/ 23 w 44"/>
                    <a:gd name="T5" fmla="*/ 8 h 40"/>
                    <a:gd name="T6" fmla="*/ 31 w 44"/>
                    <a:gd name="T7" fmla="*/ 13 h 40"/>
                    <a:gd name="T8" fmla="*/ 30 w 44"/>
                    <a:gd name="T9" fmla="*/ 12 h 40"/>
                    <a:gd name="T10" fmla="*/ 28 w 44"/>
                    <a:gd name="T11" fmla="*/ 7 h 40"/>
                    <a:gd name="T12" fmla="*/ 31 w 44"/>
                    <a:gd name="T13" fmla="*/ 8 h 40"/>
                    <a:gd name="T14" fmla="*/ 33 w 44"/>
                    <a:gd name="T15" fmla="*/ 15 h 40"/>
                    <a:gd name="T16" fmla="*/ 37 w 44"/>
                    <a:gd name="T17" fmla="*/ 20 h 40"/>
                    <a:gd name="T18" fmla="*/ 40 w 44"/>
                    <a:gd name="T19" fmla="*/ 21 h 40"/>
                    <a:gd name="T20" fmla="*/ 44 w 44"/>
                    <a:gd name="T21" fmla="*/ 27 h 40"/>
                    <a:gd name="T22" fmla="*/ 44 w 44"/>
                    <a:gd name="T23" fmla="*/ 29 h 40"/>
                    <a:gd name="T24" fmla="*/ 44 w 44"/>
                    <a:gd name="T25" fmla="*/ 35 h 40"/>
                    <a:gd name="T26" fmla="*/ 41 w 44"/>
                    <a:gd name="T27" fmla="*/ 36 h 40"/>
                    <a:gd name="T28" fmla="*/ 37 w 44"/>
                    <a:gd name="T29" fmla="*/ 39 h 40"/>
                    <a:gd name="T30" fmla="*/ 33 w 44"/>
                    <a:gd name="T31" fmla="*/ 40 h 40"/>
                    <a:gd name="T32" fmla="*/ 30 w 44"/>
                    <a:gd name="T33" fmla="*/ 39 h 40"/>
                    <a:gd name="T34" fmla="*/ 27 w 44"/>
                    <a:gd name="T35" fmla="*/ 36 h 40"/>
                    <a:gd name="T36" fmla="*/ 24 w 44"/>
                    <a:gd name="T37" fmla="*/ 36 h 40"/>
                    <a:gd name="T38" fmla="*/ 18 w 44"/>
                    <a:gd name="T39" fmla="*/ 34 h 40"/>
                    <a:gd name="T40" fmla="*/ 13 w 44"/>
                    <a:gd name="T41" fmla="*/ 31 h 40"/>
                    <a:gd name="T42" fmla="*/ 10 w 44"/>
                    <a:gd name="T43" fmla="*/ 30 h 40"/>
                    <a:gd name="T44" fmla="*/ 7 w 44"/>
                    <a:gd name="T45" fmla="*/ 27 h 40"/>
                    <a:gd name="T46" fmla="*/ 5 w 44"/>
                    <a:gd name="T47" fmla="*/ 23 h 40"/>
                    <a:gd name="T48" fmla="*/ 2 w 44"/>
                    <a:gd name="T49" fmla="*/ 22 h 40"/>
                    <a:gd name="T50" fmla="*/ 0 w 44"/>
                    <a:gd name="T51" fmla="*/ 18 h 40"/>
                    <a:gd name="T52" fmla="*/ 0 w 44"/>
                    <a:gd name="T53" fmla="*/ 15 h 40"/>
                    <a:gd name="T54" fmla="*/ 6 w 44"/>
                    <a:gd name="T55" fmla="*/ 11 h 40"/>
                    <a:gd name="T56" fmla="*/ 7 w 44"/>
                    <a:gd name="T57" fmla="*/ 8 h 40"/>
                    <a:gd name="T58" fmla="*/ 7 w 44"/>
                    <a:gd name="T59" fmla="*/ 3 h 40"/>
                    <a:gd name="T60" fmla="*/ 8 w 44"/>
                    <a:gd name="T61" fmla="*/ 1 h 40"/>
                    <a:gd name="T62" fmla="*/ 17 w 44"/>
                    <a:gd name="T63" fmla="*/ 0 h 40"/>
                    <a:gd name="T64" fmla="*/ 18 w 44"/>
                    <a:gd name="T65" fmla="*/ 1 h 40"/>
                    <a:gd name="T66" fmla="*/ 20 w 44"/>
                    <a:gd name="T67" fmla="*/ 3 h 40"/>
                    <a:gd name="T68" fmla="*/ 21 w 44"/>
                    <a:gd name="T69" fmla="*/ 1 h 40"/>
                    <a:gd name="T70" fmla="*/ 21 w 44"/>
                    <a:gd name="T71" fmla="*/ 0 h 40"/>
                    <a:gd name="T72" fmla="*/ 23 w 44"/>
                    <a:gd name="T7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40">
                      <a:moveTo>
                        <a:pt x="23" y="3"/>
                      </a:moveTo>
                      <a:lnTo>
                        <a:pt x="23" y="3"/>
                      </a:lnTo>
                      <a:lnTo>
                        <a:pt x="22" y="5"/>
                      </a:lnTo>
                      <a:lnTo>
                        <a:pt x="22" y="7"/>
                      </a:lnTo>
                      <a:lnTo>
                        <a:pt x="23" y="8"/>
                      </a:lnTo>
                      <a:lnTo>
                        <a:pt x="23" y="8"/>
                      </a:lnTo>
                      <a:lnTo>
                        <a:pt x="28" y="13"/>
                      </a:lnTo>
                      <a:lnTo>
                        <a:pt x="31" y="13"/>
                      </a:lnTo>
                      <a:lnTo>
                        <a:pt x="30" y="12"/>
                      </a:lnTo>
                      <a:lnTo>
                        <a:pt x="30" y="12"/>
                      </a:lnTo>
                      <a:lnTo>
                        <a:pt x="28" y="10"/>
                      </a:lnTo>
                      <a:lnTo>
                        <a:pt x="28" y="7"/>
                      </a:lnTo>
                      <a:lnTo>
                        <a:pt x="30" y="6"/>
                      </a:lnTo>
                      <a:lnTo>
                        <a:pt x="31" y="8"/>
                      </a:lnTo>
                      <a:lnTo>
                        <a:pt x="31" y="8"/>
                      </a:lnTo>
                      <a:lnTo>
                        <a:pt x="33" y="15"/>
                      </a:lnTo>
                      <a:lnTo>
                        <a:pt x="35" y="18"/>
                      </a:lnTo>
                      <a:lnTo>
                        <a:pt x="37" y="20"/>
                      </a:lnTo>
                      <a:lnTo>
                        <a:pt x="37" y="20"/>
                      </a:lnTo>
                      <a:lnTo>
                        <a:pt x="40" y="21"/>
                      </a:lnTo>
                      <a:lnTo>
                        <a:pt x="42" y="23"/>
                      </a:lnTo>
                      <a:lnTo>
                        <a:pt x="44" y="27"/>
                      </a:lnTo>
                      <a:lnTo>
                        <a:pt x="44" y="29"/>
                      </a:lnTo>
                      <a:lnTo>
                        <a:pt x="44" y="29"/>
                      </a:lnTo>
                      <a:lnTo>
                        <a:pt x="44" y="34"/>
                      </a:lnTo>
                      <a:lnTo>
                        <a:pt x="44" y="35"/>
                      </a:lnTo>
                      <a:lnTo>
                        <a:pt x="41" y="36"/>
                      </a:lnTo>
                      <a:lnTo>
                        <a:pt x="41" y="36"/>
                      </a:lnTo>
                      <a:lnTo>
                        <a:pt x="39" y="37"/>
                      </a:lnTo>
                      <a:lnTo>
                        <a:pt x="37" y="39"/>
                      </a:lnTo>
                      <a:lnTo>
                        <a:pt x="35" y="40"/>
                      </a:lnTo>
                      <a:lnTo>
                        <a:pt x="33" y="40"/>
                      </a:lnTo>
                      <a:lnTo>
                        <a:pt x="33" y="40"/>
                      </a:lnTo>
                      <a:lnTo>
                        <a:pt x="30" y="39"/>
                      </a:lnTo>
                      <a:lnTo>
                        <a:pt x="28" y="37"/>
                      </a:lnTo>
                      <a:lnTo>
                        <a:pt x="27" y="36"/>
                      </a:lnTo>
                      <a:lnTo>
                        <a:pt x="24" y="36"/>
                      </a:lnTo>
                      <a:lnTo>
                        <a:pt x="24" y="36"/>
                      </a:lnTo>
                      <a:lnTo>
                        <a:pt x="21" y="36"/>
                      </a:lnTo>
                      <a:lnTo>
                        <a:pt x="18" y="34"/>
                      </a:lnTo>
                      <a:lnTo>
                        <a:pt x="18" y="34"/>
                      </a:lnTo>
                      <a:lnTo>
                        <a:pt x="13" y="31"/>
                      </a:lnTo>
                      <a:lnTo>
                        <a:pt x="10" y="30"/>
                      </a:lnTo>
                      <a:lnTo>
                        <a:pt x="10" y="30"/>
                      </a:lnTo>
                      <a:lnTo>
                        <a:pt x="8" y="29"/>
                      </a:lnTo>
                      <a:lnTo>
                        <a:pt x="7" y="27"/>
                      </a:lnTo>
                      <a:lnTo>
                        <a:pt x="5" y="23"/>
                      </a:lnTo>
                      <a:lnTo>
                        <a:pt x="5" y="23"/>
                      </a:lnTo>
                      <a:lnTo>
                        <a:pt x="4" y="22"/>
                      </a:lnTo>
                      <a:lnTo>
                        <a:pt x="2" y="22"/>
                      </a:lnTo>
                      <a:lnTo>
                        <a:pt x="0" y="21"/>
                      </a:lnTo>
                      <a:lnTo>
                        <a:pt x="0" y="18"/>
                      </a:lnTo>
                      <a:lnTo>
                        <a:pt x="0" y="18"/>
                      </a:lnTo>
                      <a:lnTo>
                        <a:pt x="0" y="15"/>
                      </a:lnTo>
                      <a:lnTo>
                        <a:pt x="2" y="14"/>
                      </a:lnTo>
                      <a:lnTo>
                        <a:pt x="6" y="11"/>
                      </a:lnTo>
                      <a:lnTo>
                        <a:pt x="6" y="11"/>
                      </a:lnTo>
                      <a:lnTo>
                        <a:pt x="7" y="8"/>
                      </a:lnTo>
                      <a:lnTo>
                        <a:pt x="7" y="5"/>
                      </a:lnTo>
                      <a:lnTo>
                        <a:pt x="7" y="3"/>
                      </a:lnTo>
                      <a:lnTo>
                        <a:pt x="8" y="1"/>
                      </a:lnTo>
                      <a:lnTo>
                        <a:pt x="8" y="1"/>
                      </a:lnTo>
                      <a:lnTo>
                        <a:pt x="14" y="0"/>
                      </a:lnTo>
                      <a:lnTo>
                        <a:pt x="17" y="0"/>
                      </a:lnTo>
                      <a:lnTo>
                        <a:pt x="18" y="1"/>
                      </a:lnTo>
                      <a:lnTo>
                        <a:pt x="18" y="1"/>
                      </a:lnTo>
                      <a:lnTo>
                        <a:pt x="19" y="3"/>
                      </a:lnTo>
                      <a:lnTo>
                        <a:pt x="20" y="3"/>
                      </a:lnTo>
                      <a:lnTo>
                        <a:pt x="21" y="2"/>
                      </a:lnTo>
                      <a:lnTo>
                        <a:pt x="21" y="1"/>
                      </a:lnTo>
                      <a:lnTo>
                        <a:pt x="21" y="1"/>
                      </a:lnTo>
                      <a:lnTo>
                        <a:pt x="21" y="0"/>
                      </a:lnTo>
                      <a:lnTo>
                        <a:pt x="22" y="1"/>
                      </a:lnTo>
                      <a:lnTo>
                        <a:pt x="23" y="3"/>
                      </a:lnTo>
                      <a:lnTo>
                        <a:pt x="23" y="3"/>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29" name="Freeform 163"/>
                <p:cNvSpPr/>
                <p:nvPr/>
              </p:nvSpPr>
              <p:spPr bwMode="auto">
                <a:xfrm>
                  <a:off x="5208" y="2031"/>
                  <a:ext cx="23" cy="24"/>
                </a:xfrm>
                <a:custGeom>
                  <a:avLst/>
                  <a:gdLst>
                    <a:gd name="T0" fmla="*/ 0 w 23"/>
                    <a:gd name="T1" fmla="*/ 8 h 24"/>
                    <a:gd name="T2" fmla="*/ 0 w 23"/>
                    <a:gd name="T3" fmla="*/ 8 h 24"/>
                    <a:gd name="T4" fmla="*/ 3 w 23"/>
                    <a:gd name="T5" fmla="*/ 10 h 24"/>
                    <a:gd name="T6" fmla="*/ 5 w 23"/>
                    <a:gd name="T7" fmla="*/ 13 h 24"/>
                    <a:gd name="T8" fmla="*/ 8 w 23"/>
                    <a:gd name="T9" fmla="*/ 16 h 24"/>
                    <a:gd name="T10" fmla="*/ 8 w 23"/>
                    <a:gd name="T11" fmla="*/ 16 h 24"/>
                    <a:gd name="T12" fmla="*/ 10 w 23"/>
                    <a:gd name="T13" fmla="*/ 18 h 24"/>
                    <a:gd name="T14" fmla="*/ 11 w 23"/>
                    <a:gd name="T15" fmla="*/ 18 h 24"/>
                    <a:gd name="T16" fmla="*/ 12 w 23"/>
                    <a:gd name="T17" fmla="*/ 16 h 24"/>
                    <a:gd name="T18" fmla="*/ 12 w 23"/>
                    <a:gd name="T19" fmla="*/ 15 h 24"/>
                    <a:gd name="T20" fmla="*/ 14 w 23"/>
                    <a:gd name="T21" fmla="*/ 15 h 24"/>
                    <a:gd name="T22" fmla="*/ 15 w 23"/>
                    <a:gd name="T23" fmla="*/ 16 h 24"/>
                    <a:gd name="T24" fmla="*/ 16 w 23"/>
                    <a:gd name="T25" fmla="*/ 18 h 24"/>
                    <a:gd name="T26" fmla="*/ 16 w 23"/>
                    <a:gd name="T27" fmla="*/ 18 h 24"/>
                    <a:gd name="T28" fmla="*/ 19 w 23"/>
                    <a:gd name="T29" fmla="*/ 23 h 24"/>
                    <a:gd name="T30" fmla="*/ 20 w 23"/>
                    <a:gd name="T31" fmla="*/ 24 h 24"/>
                    <a:gd name="T32" fmla="*/ 21 w 23"/>
                    <a:gd name="T33" fmla="*/ 24 h 24"/>
                    <a:gd name="T34" fmla="*/ 22 w 23"/>
                    <a:gd name="T35" fmla="*/ 23 h 24"/>
                    <a:gd name="T36" fmla="*/ 23 w 23"/>
                    <a:gd name="T37" fmla="*/ 20 h 24"/>
                    <a:gd name="T38" fmla="*/ 23 w 23"/>
                    <a:gd name="T39" fmla="*/ 16 h 24"/>
                    <a:gd name="T40" fmla="*/ 23 w 23"/>
                    <a:gd name="T41" fmla="*/ 16 h 24"/>
                    <a:gd name="T42" fmla="*/ 21 w 23"/>
                    <a:gd name="T43" fmla="*/ 10 h 24"/>
                    <a:gd name="T44" fmla="*/ 18 w 23"/>
                    <a:gd name="T45" fmla="*/ 5 h 24"/>
                    <a:gd name="T46" fmla="*/ 15 w 23"/>
                    <a:gd name="T47" fmla="*/ 2 h 24"/>
                    <a:gd name="T48" fmla="*/ 12 w 23"/>
                    <a:gd name="T49" fmla="*/ 1 h 24"/>
                    <a:gd name="T50" fmla="*/ 10 w 23"/>
                    <a:gd name="T51" fmla="*/ 0 h 24"/>
                    <a:gd name="T52" fmla="*/ 10 w 23"/>
                    <a:gd name="T53" fmla="*/ 0 h 24"/>
                    <a:gd name="T54" fmla="*/ 5 w 23"/>
                    <a:gd name="T55" fmla="*/ 1 h 24"/>
                    <a:gd name="T56" fmla="*/ 2 w 23"/>
                    <a:gd name="T57" fmla="*/ 3 h 24"/>
                    <a:gd name="T58" fmla="*/ 0 w 23"/>
                    <a:gd name="T59" fmla="*/ 8 h 24"/>
                    <a:gd name="T60" fmla="*/ 0 w 23"/>
                    <a:gd name="T6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24">
                      <a:moveTo>
                        <a:pt x="0" y="8"/>
                      </a:moveTo>
                      <a:lnTo>
                        <a:pt x="0" y="8"/>
                      </a:lnTo>
                      <a:lnTo>
                        <a:pt x="3" y="10"/>
                      </a:lnTo>
                      <a:lnTo>
                        <a:pt x="5" y="13"/>
                      </a:lnTo>
                      <a:lnTo>
                        <a:pt x="8" y="16"/>
                      </a:lnTo>
                      <a:lnTo>
                        <a:pt x="8" y="16"/>
                      </a:lnTo>
                      <a:lnTo>
                        <a:pt x="10" y="18"/>
                      </a:lnTo>
                      <a:lnTo>
                        <a:pt x="11" y="18"/>
                      </a:lnTo>
                      <a:lnTo>
                        <a:pt x="12" y="16"/>
                      </a:lnTo>
                      <a:lnTo>
                        <a:pt x="12" y="15"/>
                      </a:lnTo>
                      <a:lnTo>
                        <a:pt x="14" y="15"/>
                      </a:lnTo>
                      <a:lnTo>
                        <a:pt x="15" y="16"/>
                      </a:lnTo>
                      <a:lnTo>
                        <a:pt x="16" y="18"/>
                      </a:lnTo>
                      <a:lnTo>
                        <a:pt x="16" y="18"/>
                      </a:lnTo>
                      <a:lnTo>
                        <a:pt x="19" y="23"/>
                      </a:lnTo>
                      <a:lnTo>
                        <a:pt x="20" y="24"/>
                      </a:lnTo>
                      <a:lnTo>
                        <a:pt x="21" y="24"/>
                      </a:lnTo>
                      <a:lnTo>
                        <a:pt x="22" y="23"/>
                      </a:lnTo>
                      <a:lnTo>
                        <a:pt x="23" y="20"/>
                      </a:lnTo>
                      <a:lnTo>
                        <a:pt x="23" y="16"/>
                      </a:lnTo>
                      <a:lnTo>
                        <a:pt x="23" y="16"/>
                      </a:lnTo>
                      <a:lnTo>
                        <a:pt x="21" y="10"/>
                      </a:lnTo>
                      <a:lnTo>
                        <a:pt x="18" y="5"/>
                      </a:lnTo>
                      <a:lnTo>
                        <a:pt x="15" y="2"/>
                      </a:lnTo>
                      <a:lnTo>
                        <a:pt x="12" y="1"/>
                      </a:lnTo>
                      <a:lnTo>
                        <a:pt x="10" y="0"/>
                      </a:lnTo>
                      <a:lnTo>
                        <a:pt x="10" y="0"/>
                      </a:lnTo>
                      <a:lnTo>
                        <a:pt x="5" y="1"/>
                      </a:lnTo>
                      <a:lnTo>
                        <a:pt x="2" y="3"/>
                      </a:lnTo>
                      <a:lnTo>
                        <a:pt x="0" y="8"/>
                      </a:lnTo>
                      <a:lnTo>
                        <a:pt x="0" y="8"/>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30" name="Freeform 164"/>
                <p:cNvSpPr/>
                <p:nvPr/>
              </p:nvSpPr>
              <p:spPr bwMode="auto">
                <a:xfrm>
                  <a:off x="4852" y="2984"/>
                  <a:ext cx="15" cy="24"/>
                </a:xfrm>
                <a:custGeom>
                  <a:avLst/>
                  <a:gdLst>
                    <a:gd name="T0" fmla="*/ 13 w 15"/>
                    <a:gd name="T1" fmla="*/ 24 h 24"/>
                    <a:gd name="T2" fmla="*/ 13 w 15"/>
                    <a:gd name="T3" fmla="*/ 24 h 24"/>
                    <a:gd name="T4" fmla="*/ 12 w 15"/>
                    <a:gd name="T5" fmla="*/ 21 h 24"/>
                    <a:gd name="T6" fmla="*/ 12 w 15"/>
                    <a:gd name="T7" fmla="*/ 19 h 24"/>
                    <a:gd name="T8" fmla="*/ 14 w 15"/>
                    <a:gd name="T9" fmla="*/ 17 h 24"/>
                    <a:gd name="T10" fmla="*/ 14 w 15"/>
                    <a:gd name="T11" fmla="*/ 17 h 24"/>
                    <a:gd name="T12" fmla="*/ 15 w 15"/>
                    <a:gd name="T13" fmla="*/ 16 h 24"/>
                    <a:gd name="T14" fmla="*/ 15 w 15"/>
                    <a:gd name="T15" fmla="*/ 14 h 24"/>
                    <a:gd name="T16" fmla="*/ 14 w 15"/>
                    <a:gd name="T17" fmla="*/ 10 h 24"/>
                    <a:gd name="T18" fmla="*/ 13 w 15"/>
                    <a:gd name="T19" fmla="*/ 6 h 24"/>
                    <a:gd name="T20" fmla="*/ 13 w 15"/>
                    <a:gd name="T21" fmla="*/ 6 h 24"/>
                    <a:gd name="T22" fmla="*/ 13 w 15"/>
                    <a:gd name="T23" fmla="*/ 3 h 24"/>
                    <a:gd name="T24" fmla="*/ 12 w 15"/>
                    <a:gd name="T25" fmla="*/ 1 h 24"/>
                    <a:gd name="T26" fmla="*/ 9 w 15"/>
                    <a:gd name="T27" fmla="*/ 0 h 24"/>
                    <a:gd name="T28" fmla="*/ 8 w 15"/>
                    <a:gd name="T29" fmla="*/ 0 h 24"/>
                    <a:gd name="T30" fmla="*/ 8 w 15"/>
                    <a:gd name="T31" fmla="*/ 0 h 24"/>
                    <a:gd name="T32" fmla="*/ 7 w 15"/>
                    <a:gd name="T33" fmla="*/ 4 h 24"/>
                    <a:gd name="T34" fmla="*/ 7 w 15"/>
                    <a:gd name="T35" fmla="*/ 6 h 24"/>
                    <a:gd name="T36" fmla="*/ 5 w 15"/>
                    <a:gd name="T37" fmla="*/ 8 h 24"/>
                    <a:gd name="T38" fmla="*/ 5 w 15"/>
                    <a:gd name="T39" fmla="*/ 8 h 24"/>
                    <a:gd name="T40" fmla="*/ 2 w 15"/>
                    <a:gd name="T41" fmla="*/ 10 h 24"/>
                    <a:gd name="T42" fmla="*/ 1 w 15"/>
                    <a:gd name="T43" fmla="*/ 12 h 24"/>
                    <a:gd name="T44" fmla="*/ 0 w 15"/>
                    <a:gd name="T45" fmla="*/ 16 h 24"/>
                    <a:gd name="T46" fmla="*/ 0 w 15"/>
                    <a:gd name="T47" fmla="*/ 17 h 24"/>
                    <a:gd name="T48" fmla="*/ 1 w 15"/>
                    <a:gd name="T49" fmla="*/ 18 h 24"/>
                    <a:gd name="T50" fmla="*/ 1 w 15"/>
                    <a:gd name="T51" fmla="*/ 18 h 24"/>
                    <a:gd name="T52" fmla="*/ 6 w 15"/>
                    <a:gd name="T53" fmla="*/ 19 h 24"/>
                    <a:gd name="T54" fmla="*/ 8 w 15"/>
                    <a:gd name="T55" fmla="*/ 21 h 24"/>
                    <a:gd name="T56" fmla="*/ 9 w 15"/>
                    <a:gd name="T57" fmla="*/ 22 h 24"/>
                    <a:gd name="T58" fmla="*/ 9 w 15"/>
                    <a:gd name="T59" fmla="*/ 22 h 24"/>
                    <a:gd name="T60" fmla="*/ 9 w 15"/>
                    <a:gd name="T61" fmla="*/ 23 h 24"/>
                    <a:gd name="T62" fmla="*/ 12 w 15"/>
                    <a:gd name="T63" fmla="*/ 24 h 24"/>
                    <a:gd name="T64" fmla="*/ 13 w 15"/>
                    <a:gd name="T65" fmla="*/ 24 h 24"/>
                    <a:gd name="T66" fmla="*/ 13 w 15"/>
                    <a:gd name="T6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 h="24">
                      <a:moveTo>
                        <a:pt x="13" y="24"/>
                      </a:moveTo>
                      <a:lnTo>
                        <a:pt x="13" y="24"/>
                      </a:lnTo>
                      <a:lnTo>
                        <a:pt x="12" y="21"/>
                      </a:lnTo>
                      <a:lnTo>
                        <a:pt x="12" y="19"/>
                      </a:lnTo>
                      <a:lnTo>
                        <a:pt x="14" y="17"/>
                      </a:lnTo>
                      <a:lnTo>
                        <a:pt x="14" y="17"/>
                      </a:lnTo>
                      <a:lnTo>
                        <a:pt x="15" y="16"/>
                      </a:lnTo>
                      <a:lnTo>
                        <a:pt x="15" y="14"/>
                      </a:lnTo>
                      <a:lnTo>
                        <a:pt x="14" y="10"/>
                      </a:lnTo>
                      <a:lnTo>
                        <a:pt x="13" y="6"/>
                      </a:lnTo>
                      <a:lnTo>
                        <a:pt x="13" y="6"/>
                      </a:lnTo>
                      <a:lnTo>
                        <a:pt x="13" y="3"/>
                      </a:lnTo>
                      <a:lnTo>
                        <a:pt x="12" y="1"/>
                      </a:lnTo>
                      <a:lnTo>
                        <a:pt x="9" y="0"/>
                      </a:lnTo>
                      <a:lnTo>
                        <a:pt x="8" y="0"/>
                      </a:lnTo>
                      <a:lnTo>
                        <a:pt x="8" y="0"/>
                      </a:lnTo>
                      <a:lnTo>
                        <a:pt x="7" y="4"/>
                      </a:lnTo>
                      <a:lnTo>
                        <a:pt x="7" y="6"/>
                      </a:lnTo>
                      <a:lnTo>
                        <a:pt x="5" y="8"/>
                      </a:lnTo>
                      <a:lnTo>
                        <a:pt x="5" y="8"/>
                      </a:lnTo>
                      <a:lnTo>
                        <a:pt x="2" y="10"/>
                      </a:lnTo>
                      <a:lnTo>
                        <a:pt x="1" y="12"/>
                      </a:lnTo>
                      <a:lnTo>
                        <a:pt x="0" y="16"/>
                      </a:lnTo>
                      <a:lnTo>
                        <a:pt x="0" y="17"/>
                      </a:lnTo>
                      <a:lnTo>
                        <a:pt x="1" y="18"/>
                      </a:lnTo>
                      <a:lnTo>
                        <a:pt x="1" y="18"/>
                      </a:lnTo>
                      <a:lnTo>
                        <a:pt x="6" y="19"/>
                      </a:lnTo>
                      <a:lnTo>
                        <a:pt x="8" y="21"/>
                      </a:lnTo>
                      <a:lnTo>
                        <a:pt x="9" y="22"/>
                      </a:lnTo>
                      <a:lnTo>
                        <a:pt x="9" y="22"/>
                      </a:lnTo>
                      <a:lnTo>
                        <a:pt x="9" y="23"/>
                      </a:lnTo>
                      <a:lnTo>
                        <a:pt x="12" y="24"/>
                      </a:lnTo>
                      <a:lnTo>
                        <a:pt x="13" y="24"/>
                      </a:lnTo>
                      <a:lnTo>
                        <a:pt x="13" y="24"/>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31" name="Freeform 165"/>
                <p:cNvSpPr/>
                <p:nvPr/>
              </p:nvSpPr>
              <p:spPr bwMode="auto">
                <a:xfrm>
                  <a:off x="4655" y="3406"/>
                  <a:ext cx="6" cy="11"/>
                </a:xfrm>
                <a:custGeom>
                  <a:avLst/>
                  <a:gdLst>
                    <a:gd name="T0" fmla="*/ 1 w 6"/>
                    <a:gd name="T1" fmla="*/ 2 h 11"/>
                    <a:gd name="T2" fmla="*/ 1 w 6"/>
                    <a:gd name="T3" fmla="*/ 2 h 11"/>
                    <a:gd name="T4" fmla="*/ 0 w 6"/>
                    <a:gd name="T5" fmla="*/ 4 h 11"/>
                    <a:gd name="T6" fmla="*/ 0 w 6"/>
                    <a:gd name="T7" fmla="*/ 7 h 11"/>
                    <a:gd name="T8" fmla="*/ 1 w 6"/>
                    <a:gd name="T9" fmla="*/ 9 h 11"/>
                    <a:gd name="T10" fmla="*/ 1 w 6"/>
                    <a:gd name="T11" fmla="*/ 9 h 11"/>
                    <a:gd name="T12" fmla="*/ 3 w 6"/>
                    <a:gd name="T13" fmla="*/ 11 h 11"/>
                    <a:gd name="T14" fmla="*/ 3 w 6"/>
                    <a:gd name="T15" fmla="*/ 11 h 11"/>
                    <a:gd name="T16" fmla="*/ 4 w 6"/>
                    <a:gd name="T17" fmla="*/ 9 h 11"/>
                    <a:gd name="T18" fmla="*/ 4 w 6"/>
                    <a:gd name="T19" fmla="*/ 9 h 11"/>
                    <a:gd name="T20" fmla="*/ 6 w 6"/>
                    <a:gd name="T21" fmla="*/ 3 h 11"/>
                    <a:gd name="T22" fmla="*/ 6 w 6"/>
                    <a:gd name="T23" fmla="*/ 2 h 11"/>
                    <a:gd name="T24" fmla="*/ 5 w 6"/>
                    <a:gd name="T25" fmla="*/ 1 h 11"/>
                    <a:gd name="T26" fmla="*/ 5 w 6"/>
                    <a:gd name="T27" fmla="*/ 1 h 11"/>
                    <a:gd name="T28" fmla="*/ 4 w 6"/>
                    <a:gd name="T29" fmla="*/ 0 h 11"/>
                    <a:gd name="T30" fmla="*/ 2 w 6"/>
                    <a:gd name="T31" fmla="*/ 1 h 11"/>
                    <a:gd name="T32" fmla="*/ 1 w 6"/>
                    <a:gd name="T33" fmla="*/ 2 h 11"/>
                    <a:gd name="T34" fmla="*/ 1 w 6"/>
                    <a:gd name="T35"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11">
                      <a:moveTo>
                        <a:pt x="1" y="2"/>
                      </a:moveTo>
                      <a:lnTo>
                        <a:pt x="1" y="2"/>
                      </a:lnTo>
                      <a:lnTo>
                        <a:pt x="0" y="4"/>
                      </a:lnTo>
                      <a:lnTo>
                        <a:pt x="0" y="7"/>
                      </a:lnTo>
                      <a:lnTo>
                        <a:pt x="1" y="9"/>
                      </a:lnTo>
                      <a:lnTo>
                        <a:pt x="1" y="9"/>
                      </a:lnTo>
                      <a:lnTo>
                        <a:pt x="3" y="11"/>
                      </a:lnTo>
                      <a:lnTo>
                        <a:pt x="3" y="11"/>
                      </a:lnTo>
                      <a:lnTo>
                        <a:pt x="4" y="9"/>
                      </a:lnTo>
                      <a:lnTo>
                        <a:pt x="4" y="9"/>
                      </a:lnTo>
                      <a:lnTo>
                        <a:pt x="6" y="3"/>
                      </a:lnTo>
                      <a:lnTo>
                        <a:pt x="6" y="2"/>
                      </a:lnTo>
                      <a:lnTo>
                        <a:pt x="5" y="1"/>
                      </a:lnTo>
                      <a:lnTo>
                        <a:pt x="5" y="1"/>
                      </a:lnTo>
                      <a:lnTo>
                        <a:pt x="4" y="0"/>
                      </a:lnTo>
                      <a:lnTo>
                        <a:pt x="2" y="1"/>
                      </a:lnTo>
                      <a:lnTo>
                        <a:pt x="1" y="2"/>
                      </a:lnTo>
                      <a:lnTo>
                        <a:pt x="1" y="2"/>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32" name="Freeform 166"/>
                <p:cNvSpPr/>
                <p:nvPr/>
              </p:nvSpPr>
              <p:spPr bwMode="auto">
                <a:xfrm>
                  <a:off x="4619" y="3014"/>
                  <a:ext cx="1062" cy="1076"/>
                </a:xfrm>
                <a:custGeom>
                  <a:avLst/>
                  <a:gdLst>
                    <a:gd name="T0" fmla="*/ 29 w 1062"/>
                    <a:gd name="T1" fmla="*/ 341 h 1076"/>
                    <a:gd name="T2" fmla="*/ 20 w 1062"/>
                    <a:gd name="T3" fmla="*/ 261 h 1076"/>
                    <a:gd name="T4" fmla="*/ 27 w 1062"/>
                    <a:gd name="T5" fmla="*/ 222 h 1076"/>
                    <a:gd name="T6" fmla="*/ 28 w 1062"/>
                    <a:gd name="T7" fmla="*/ 162 h 1076"/>
                    <a:gd name="T8" fmla="*/ 45 w 1062"/>
                    <a:gd name="T9" fmla="*/ 143 h 1076"/>
                    <a:gd name="T10" fmla="*/ 123 w 1062"/>
                    <a:gd name="T11" fmla="*/ 108 h 1076"/>
                    <a:gd name="T12" fmla="*/ 160 w 1062"/>
                    <a:gd name="T13" fmla="*/ 119 h 1076"/>
                    <a:gd name="T14" fmla="*/ 194 w 1062"/>
                    <a:gd name="T15" fmla="*/ 148 h 1076"/>
                    <a:gd name="T16" fmla="*/ 222 w 1062"/>
                    <a:gd name="T17" fmla="*/ 76 h 1076"/>
                    <a:gd name="T18" fmla="*/ 255 w 1062"/>
                    <a:gd name="T19" fmla="*/ 94 h 1076"/>
                    <a:gd name="T20" fmla="*/ 288 w 1062"/>
                    <a:gd name="T21" fmla="*/ 107 h 1076"/>
                    <a:gd name="T22" fmla="*/ 312 w 1062"/>
                    <a:gd name="T23" fmla="*/ 76 h 1076"/>
                    <a:gd name="T24" fmla="*/ 318 w 1062"/>
                    <a:gd name="T25" fmla="*/ 32 h 1076"/>
                    <a:gd name="T26" fmla="*/ 364 w 1062"/>
                    <a:gd name="T27" fmla="*/ 36 h 1076"/>
                    <a:gd name="T28" fmla="*/ 413 w 1062"/>
                    <a:gd name="T29" fmla="*/ 12 h 1076"/>
                    <a:gd name="T30" fmla="*/ 447 w 1062"/>
                    <a:gd name="T31" fmla="*/ 20 h 1076"/>
                    <a:gd name="T32" fmla="*/ 485 w 1062"/>
                    <a:gd name="T33" fmla="*/ 53 h 1076"/>
                    <a:gd name="T34" fmla="*/ 551 w 1062"/>
                    <a:gd name="T35" fmla="*/ 58 h 1076"/>
                    <a:gd name="T36" fmla="*/ 553 w 1062"/>
                    <a:gd name="T37" fmla="*/ 89 h 1076"/>
                    <a:gd name="T38" fmla="*/ 561 w 1062"/>
                    <a:gd name="T39" fmla="*/ 119 h 1076"/>
                    <a:gd name="T40" fmla="*/ 590 w 1062"/>
                    <a:gd name="T41" fmla="*/ 153 h 1076"/>
                    <a:gd name="T42" fmla="*/ 576 w 1062"/>
                    <a:gd name="T43" fmla="*/ 155 h 1076"/>
                    <a:gd name="T44" fmla="*/ 499 w 1062"/>
                    <a:gd name="T45" fmla="*/ 178 h 1076"/>
                    <a:gd name="T46" fmla="*/ 463 w 1062"/>
                    <a:gd name="T47" fmla="*/ 225 h 1076"/>
                    <a:gd name="T48" fmla="*/ 468 w 1062"/>
                    <a:gd name="T49" fmla="*/ 256 h 1076"/>
                    <a:gd name="T50" fmla="*/ 463 w 1062"/>
                    <a:gd name="T51" fmla="*/ 276 h 1076"/>
                    <a:gd name="T52" fmla="*/ 575 w 1062"/>
                    <a:gd name="T53" fmla="*/ 409 h 1076"/>
                    <a:gd name="T54" fmla="*/ 635 w 1062"/>
                    <a:gd name="T55" fmla="*/ 533 h 1076"/>
                    <a:gd name="T56" fmla="*/ 768 w 1062"/>
                    <a:gd name="T57" fmla="*/ 593 h 1076"/>
                    <a:gd name="T58" fmla="*/ 826 w 1062"/>
                    <a:gd name="T59" fmla="*/ 601 h 1076"/>
                    <a:gd name="T60" fmla="*/ 800 w 1062"/>
                    <a:gd name="T61" fmla="*/ 638 h 1076"/>
                    <a:gd name="T62" fmla="*/ 868 w 1062"/>
                    <a:gd name="T63" fmla="*/ 673 h 1076"/>
                    <a:gd name="T64" fmla="*/ 952 w 1062"/>
                    <a:gd name="T65" fmla="*/ 711 h 1076"/>
                    <a:gd name="T66" fmla="*/ 1035 w 1062"/>
                    <a:gd name="T67" fmla="*/ 752 h 1076"/>
                    <a:gd name="T68" fmla="*/ 1051 w 1062"/>
                    <a:gd name="T69" fmla="*/ 826 h 1076"/>
                    <a:gd name="T70" fmla="*/ 992 w 1062"/>
                    <a:gd name="T71" fmla="*/ 774 h 1076"/>
                    <a:gd name="T72" fmla="*/ 918 w 1062"/>
                    <a:gd name="T73" fmla="*/ 759 h 1076"/>
                    <a:gd name="T74" fmla="*/ 882 w 1062"/>
                    <a:gd name="T75" fmla="*/ 844 h 1076"/>
                    <a:gd name="T76" fmla="*/ 942 w 1062"/>
                    <a:gd name="T77" fmla="*/ 895 h 1076"/>
                    <a:gd name="T78" fmla="*/ 901 w 1062"/>
                    <a:gd name="T79" fmla="*/ 971 h 1076"/>
                    <a:gd name="T80" fmla="*/ 863 w 1062"/>
                    <a:gd name="T81" fmla="*/ 1068 h 1076"/>
                    <a:gd name="T82" fmla="*/ 828 w 1062"/>
                    <a:gd name="T83" fmla="*/ 1049 h 1076"/>
                    <a:gd name="T84" fmla="*/ 850 w 1062"/>
                    <a:gd name="T85" fmla="*/ 979 h 1076"/>
                    <a:gd name="T86" fmla="*/ 855 w 1062"/>
                    <a:gd name="T87" fmla="*/ 937 h 1076"/>
                    <a:gd name="T88" fmla="*/ 832 w 1062"/>
                    <a:gd name="T89" fmla="*/ 879 h 1076"/>
                    <a:gd name="T90" fmla="*/ 786 w 1062"/>
                    <a:gd name="T91" fmla="*/ 824 h 1076"/>
                    <a:gd name="T92" fmla="*/ 748 w 1062"/>
                    <a:gd name="T93" fmla="*/ 807 h 1076"/>
                    <a:gd name="T94" fmla="*/ 723 w 1062"/>
                    <a:gd name="T95" fmla="*/ 752 h 1076"/>
                    <a:gd name="T96" fmla="*/ 683 w 1062"/>
                    <a:gd name="T97" fmla="*/ 758 h 1076"/>
                    <a:gd name="T98" fmla="*/ 646 w 1062"/>
                    <a:gd name="T99" fmla="*/ 723 h 1076"/>
                    <a:gd name="T100" fmla="*/ 598 w 1062"/>
                    <a:gd name="T101" fmla="*/ 690 h 1076"/>
                    <a:gd name="T102" fmla="*/ 533 w 1062"/>
                    <a:gd name="T103" fmla="*/ 674 h 1076"/>
                    <a:gd name="T104" fmla="*/ 496 w 1062"/>
                    <a:gd name="T105" fmla="*/ 646 h 1076"/>
                    <a:gd name="T106" fmla="*/ 441 w 1062"/>
                    <a:gd name="T107" fmla="*/ 596 h 1076"/>
                    <a:gd name="T108" fmla="*/ 393 w 1062"/>
                    <a:gd name="T109" fmla="*/ 556 h 1076"/>
                    <a:gd name="T110" fmla="*/ 383 w 1062"/>
                    <a:gd name="T111" fmla="*/ 545 h 1076"/>
                    <a:gd name="T112" fmla="*/ 352 w 1062"/>
                    <a:gd name="T113" fmla="*/ 499 h 1076"/>
                    <a:gd name="T114" fmla="*/ 329 w 1062"/>
                    <a:gd name="T115" fmla="*/ 470 h 1076"/>
                    <a:gd name="T116" fmla="*/ 303 w 1062"/>
                    <a:gd name="T117" fmla="*/ 411 h 1076"/>
                    <a:gd name="T118" fmla="*/ 258 w 1062"/>
                    <a:gd name="T119" fmla="*/ 356 h 1076"/>
                    <a:gd name="T120" fmla="*/ 191 w 1062"/>
                    <a:gd name="T121" fmla="*/ 324 h 1076"/>
                    <a:gd name="T122" fmla="*/ 122 w 1062"/>
                    <a:gd name="T123" fmla="*/ 354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62" h="1076">
                      <a:moveTo>
                        <a:pt x="60" y="386"/>
                      </a:moveTo>
                      <a:lnTo>
                        <a:pt x="60" y="386"/>
                      </a:lnTo>
                      <a:lnTo>
                        <a:pt x="64" y="381"/>
                      </a:lnTo>
                      <a:lnTo>
                        <a:pt x="74" y="371"/>
                      </a:lnTo>
                      <a:lnTo>
                        <a:pt x="78" y="365"/>
                      </a:lnTo>
                      <a:lnTo>
                        <a:pt x="81" y="359"/>
                      </a:lnTo>
                      <a:lnTo>
                        <a:pt x="82" y="354"/>
                      </a:lnTo>
                      <a:lnTo>
                        <a:pt x="82" y="351"/>
                      </a:lnTo>
                      <a:lnTo>
                        <a:pt x="81" y="350"/>
                      </a:lnTo>
                      <a:lnTo>
                        <a:pt x="81" y="350"/>
                      </a:lnTo>
                      <a:lnTo>
                        <a:pt x="77" y="347"/>
                      </a:lnTo>
                      <a:lnTo>
                        <a:pt x="69" y="346"/>
                      </a:lnTo>
                      <a:lnTo>
                        <a:pt x="52" y="344"/>
                      </a:lnTo>
                      <a:lnTo>
                        <a:pt x="36" y="343"/>
                      </a:lnTo>
                      <a:lnTo>
                        <a:pt x="29" y="341"/>
                      </a:lnTo>
                      <a:lnTo>
                        <a:pt x="25" y="338"/>
                      </a:lnTo>
                      <a:lnTo>
                        <a:pt x="25" y="338"/>
                      </a:lnTo>
                      <a:lnTo>
                        <a:pt x="23" y="334"/>
                      </a:lnTo>
                      <a:lnTo>
                        <a:pt x="21" y="329"/>
                      </a:lnTo>
                      <a:lnTo>
                        <a:pt x="20" y="322"/>
                      </a:lnTo>
                      <a:lnTo>
                        <a:pt x="19" y="315"/>
                      </a:lnTo>
                      <a:lnTo>
                        <a:pt x="20" y="301"/>
                      </a:lnTo>
                      <a:lnTo>
                        <a:pt x="21" y="294"/>
                      </a:lnTo>
                      <a:lnTo>
                        <a:pt x="22" y="289"/>
                      </a:lnTo>
                      <a:lnTo>
                        <a:pt x="22" y="289"/>
                      </a:lnTo>
                      <a:lnTo>
                        <a:pt x="24" y="280"/>
                      </a:lnTo>
                      <a:lnTo>
                        <a:pt x="24" y="272"/>
                      </a:lnTo>
                      <a:lnTo>
                        <a:pt x="24" y="268"/>
                      </a:lnTo>
                      <a:lnTo>
                        <a:pt x="22" y="264"/>
                      </a:lnTo>
                      <a:lnTo>
                        <a:pt x="20" y="261"/>
                      </a:lnTo>
                      <a:lnTo>
                        <a:pt x="17" y="258"/>
                      </a:lnTo>
                      <a:lnTo>
                        <a:pt x="17" y="258"/>
                      </a:lnTo>
                      <a:lnTo>
                        <a:pt x="5" y="248"/>
                      </a:lnTo>
                      <a:lnTo>
                        <a:pt x="3" y="246"/>
                      </a:lnTo>
                      <a:lnTo>
                        <a:pt x="0" y="243"/>
                      </a:lnTo>
                      <a:lnTo>
                        <a:pt x="0" y="241"/>
                      </a:lnTo>
                      <a:lnTo>
                        <a:pt x="0" y="237"/>
                      </a:lnTo>
                      <a:lnTo>
                        <a:pt x="0" y="237"/>
                      </a:lnTo>
                      <a:lnTo>
                        <a:pt x="2" y="235"/>
                      </a:lnTo>
                      <a:lnTo>
                        <a:pt x="4" y="234"/>
                      </a:lnTo>
                      <a:lnTo>
                        <a:pt x="9" y="233"/>
                      </a:lnTo>
                      <a:lnTo>
                        <a:pt x="13" y="232"/>
                      </a:lnTo>
                      <a:lnTo>
                        <a:pt x="18" y="230"/>
                      </a:lnTo>
                      <a:lnTo>
                        <a:pt x="22" y="228"/>
                      </a:lnTo>
                      <a:lnTo>
                        <a:pt x="27" y="222"/>
                      </a:lnTo>
                      <a:lnTo>
                        <a:pt x="27" y="222"/>
                      </a:lnTo>
                      <a:lnTo>
                        <a:pt x="33" y="217"/>
                      </a:lnTo>
                      <a:lnTo>
                        <a:pt x="36" y="211"/>
                      </a:lnTo>
                      <a:lnTo>
                        <a:pt x="39" y="206"/>
                      </a:lnTo>
                      <a:lnTo>
                        <a:pt x="41" y="201"/>
                      </a:lnTo>
                      <a:lnTo>
                        <a:pt x="41" y="196"/>
                      </a:lnTo>
                      <a:lnTo>
                        <a:pt x="41" y="192"/>
                      </a:lnTo>
                      <a:lnTo>
                        <a:pt x="39" y="188"/>
                      </a:lnTo>
                      <a:lnTo>
                        <a:pt x="36" y="184"/>
                      </a:lnTo>
                      <a:lnTo>
                        <a:pt x="36" y="184"/>
                      </a:lnTo>
                      <a:lnTo>
                        <a:pt x="33" y="180"/>
                      </a:lnTo>
                      <a:lnTo>
                        <a:pt x="32" y="177"/>
                      </a:lnTo>
                      <a:lnTo>
                        <a:pt x="31" y="170"/>
                      </a:lnTo>
                      <a:lnTo>
                        <a:pt x="29" y="164"/>
                      </a:lnTo>
                      <a:lnTo>
                        <a:pt x="28" y="162"/>
                      </a:lnTo>
                      <a:lnTo>
                        <a:pt x="25" y="160"/>
                      </a:lnTo>
                      <a:lnTo>
                        <a:pt x="25" y="160"/>
                      </a:lnTo>
                      <a:lnTo>
                        <a:pt x="21" y="157"/>
                      </a:lnTo>
                      <a:lnTo>
                        <a:pt x="20" y="155"/>
                      </a:lnTo>
                      <a:lnTo>
                        <a:pt x="19" y="152"/>
                      </a:lnTo>
                      <a:lnTo>
                        <a:pt x="19" y="150"/>
                      </a:lnTo>
                      <a:lnTo>
                        <a:pt x="20" y="148"/>
                      </a:lnTo>
                      <a:lnTo>
                        <a:pt x="21" y="146"/>
                      </a:lnTo>
                      <a:lnTo>
                        <a:pt x="23" y="145"/>
                      </a:lnTo>
                      <a:lnTo>
                        <a:pt x="23" y="145"/>
                      </a:lnTo>
                      <a:lnTo>
                        <a:pt x="27" y="143"/>
                      </a:lnTo>
                      <a:lnTo>
                        <a:pt x="33" y="143"/>
                      </a:lnTo>
                      <a:lnTo>
                        <a:pt x="39" y="143"/>
                      </a:lnTo>
                      <a:lnTo>
                        <a:pt x="45" y="143"/>
                      </a:lnTo>
                      <a:lnTo>
                        <a:pt x="45" y="143"/>
                      </a:lnTo>
                      <a:lnTo>
                        <a:pt x="61" y="141"/>
                      </a:lnTo>
                      <a:lnTo>
                        <a:pt x="74" y="138"/>
                      </a:lnTo>
                      <a:lnTo>
                        <a:pt x="88" y="138"/>
                      </a:lnTo>
                      <a:lnTo>
                        <a:pt x="88" y="138"/>
                      </a:lnTo>
                      <a:lnTo>
                        <a:pt x="94" y="137"/>
                      </a:lnTo>
                      <a:lnTo>
                        <a:pt x="99" y="136"/>
                      </a:lnTo>
                      <a:lnTo>
                        <a:pt x="105" y="135"/>
                      </a:lnTo>
                      <a:lnTo>
                        <a:pt x="109" y="133"/>
                      </a:lnTo>
                      <a:lnTo>
                        <a:pt x="112" y="131"/>
                      </a:lnTo>
                      <a:lnTo>
                        <a:pt x="115" y="128"/>
                      </a:lnTo>
                      <a:lnTo>
                        <a:pt x="120" y="121"/>
                      </a:lnTo>
                      <a:lnTo>
                        <a:pt x="120" y="121"/>
                      </a:lnTo>
                      <a:lnTo>
                        <a:pt x="122" y="118"/>
                      </a:lnTo>
                      <a:lnTo>
                        <a:pt x="122" y="114"/>
                      </a:lnTo>
                      <a:lnTo>
                        <a:pt x="123" y="108"/>
                      </a:lnTo>
                      <a:lnTo>
                        <a:pt x="123" y="102"/>
                      </a:lnTo>
                      <a:lnTo>
                        <a:pt x="125" y="99"/>
                      </a:lnTo>
                      <a:lnTo>
                        <a:pt x="127" y="96"/>
                      </a:lnTo>
                      <a:lnTo>
                        <a:pt x="127" y="96"/>
                      </a:lnTo>
                      <a:lnTo>
                        <a:pt x="133" y="90"/>
                      </a:lnTo>
                      <a:lnTo>
                        <a:pt x="137" y="86"/>
                      </a:lnTo>
                      <a:lnTo>
                        <a:pt x="139" y="86"/>
                      </a:lnTo>
                      <a:lnTo>
                        <a:pt x="140" y="86"/>
                      </a:lnTo>
                      <a:lnTo>
                        <a:pt x="141" y="88"/>
                      </a:lnTo>
                      <a:lnTo>
                        <a:pt x="142" y="91"/>
                      </a:lnTo>
                      <a:lnTo>
                        <a:pt x="142" y="91"/>
                      </a:lnTo>
                      <a:lnTo>
                        <a:pt x="145" y="100"/>
                      </a:lnTo>
                      <a:lnTo>
                        <a:pt x="148" y="108"/>
                      </a:lnTo>
                      <a:lnTo>
                        <a:pt x="153" y="115"/>
                      </a:lnTo>
                      <a:lnTo>
                        <a:pt x="160" y="119"/>
                      </a:lnTo>
                      <a:lnTo>
                        <a:pt x="160" y="119"/>
                      </a:lnTo>
                      <a:lnTo>
                        <a:pt x="166" y="123"/>
                      </a:lnTo>
                      <a:lnTo>
                        <a:pt x="170" y="128"/>
                      </a:lnTo>
                      <a:lnTo>
                        <a:pt x="174" y="133"/>
                      </a:lnTo>
                      <a:lnTo>
                        <a:pt x="175" y="141"/>
                      </a:lnTo>
                      <a:lnTo>
                        <a:pt x="175" y="141"/>
                      </a:lnTo>
                      <a:lnTo>
                        <a:pt x="176" y="147"/>
                      </a:lnTo>
                      <a:lnTo>
                        <a:pt x="178" y="150"/>
                      </a:lnTo>
                      <a:lnTo>
                        <a:pt x="181" y="152"/>
                      </a:lnTo>
                      <a:lnTo>
                        <a:pt x="185" y="153"/>
                      </a:lnTo>
                      <a:lnTo>
                        <a:pt x="185" y="153"/>
                      </a:lnTo>
                      <a:lnTo>
                        <a:pt x="189" y="153"/>
                      </a:lnTo>
                      <a:lnTo>
                        <a:pt x="191" y="152"/>
                      </a:lnTo>
                      <a:lnTo>
                        <a:pt x="193" y="150"/>
                      </a:lnTo>
                      <a:lnTo>
                        <a:pt x="194" y="148"/>
                      </a:lnTo>
                      <a:lnTo>
                        <a:pt x="197" y="141"/>
                      </a:lnTo>
                      <a:lnTo>
                        <a:pt x="199" y="131"/>
                      </a:lnTo>
                      <a:lnTo>
                        <a:pt x="199" y="131"/>
                      </a:lnTo>
                      <a:lnTo>
                        <a:pt x="201" y="121"/>
                      </a:lnTo>
                      <a:lnTo>
                        <a:pt x="206" y="114"/>
                      </a:lnTo>
                      <a:lnTo>
                        <a:pt x="213" y="102"/>
                      </a:lnTo>
                      <a:lnTo>
                        <a:pt x="213" y="102"/>
                      </a:lnTo>
                      <a:lnTo>
                        <a:pt x="217" y="96"/>
                      </a:lnTo>
                      <a:lnTo>
                        <a:pt x="219" y="91"/>
                      </a:lnTo>
                      <a:lnTo>
                        <a:pt x="219" y="87"/>
                      </a:lnTo>
                      <a:lnTo>
                        <a:pt x="219" y="81"/>
                      </a:lnTo>
                      <a:lnTo>
                        <a:pt x="219" y="81"/>
                      </a:lnTo>
                      <a:lnTo>
                        <a:pt x="220" y="79"/>
                      </a:lnTo>
                      <a:lnTo>
                        <a:pt x="221" y="77"/>
                      </a:lnTo>
                      <a:lnTo>
                        <a:pt x="222" y="76"/>
                      </a:lnTo>
                      <a:lnTo>
                        <a:pt x="224" y="76"/>
                      </a:lnTo>
                      <a:lnTo>
                        <a:pt x="226" y="76"/>
                      </a:lnTo>
                      <a:lnTo>
                        <a:pt x="228" y="78"/>
                      </a:lnTo>
                      <a:lnTo>
                        <a:pt x="229" y="80"/>
                      </a:lnTo>
                      <a:lnTo>
                        <a:pt x="231" y="84"/>
                      </a:lnTo>
                      <a:lnTo>
                        <a:pt x="231" y="84"/>
                      </a:lnTo>
                      <a:lnTo>
                        <a:pt x="232" y="90"/>
                      </a:lnTo>
                      <a:lnTo>
                        <a:pt x="235" y="95"/>
                      </a:lnTo>
                      <a:lnTo>
                        <a:pt x="238" y="100"/>
                      </a:lnTo>
                      <a:lnTo>
                        <a:pt x="243" y="101"/>
                      </a:lnTo>
                      <a:lnTo>
                        <a:pt x="243" y="101"/>
                      </a:lnTo>
                      <a:lnTo>
                        <a:pt x="246" y="102"/>
                      </a:lnTo>
                      <a:lnTo>
                        <a:pt x="248" y="101"/>
                      </a:lnTo>
                      <a:lnTo>
                        <a:pt x="251" y="98"/>
                      </a:lnTo>
                      <a:lnTo>
                        <a:pt x="255" y="94"/>
                      </a:lnTo>
                      <a:lnTo>
                        <a:pt x="260" y="91"/>
                      </a:lnTo>
                      <a:lnTo>
                        <a:pt x="260" y="91"/>
                      </a:lnTo>
                      <a:lnTo>
                        <a:pt x="264" y="90"/>
                      </a:lnTo>
                      <a:lnTo>
                        <a:pt x="266" y="90"/>
                      </a:lnTo>
                      <a:lnTo>
                        <a:pt x="268" y="91"/>
                      </a:lnTo>
                      <a:lnTo>
                        <a:pt x="270" y="94"/>
                      </a:lnTo>
                      <a:lnTo>
                        <a:pt x="274" y="101"/>
                      </a:lnTo>
                      <a:lnTo>
                        <a:pt x="274" y="101"/>
                      </a:lnTo>
                      <a:lnTo>
                        <a:pt x="277" y="106"/>
                      </a:lnTo>
                      <a:lnTo>
                        <a:pt x="280" y="109"/>
                      </a:lnTo>
                      <a:lnTo>
                        <a:pt x="283" y="109"/>
                      </a:lnTo>
                      <a:lnTo>
                        <a:pt x="285" y="109"/>
                      </a:lnTo>
                      <a:lnTo>
                        <a:pt x="285" y="109"/>
                      </a:lnTo>
                      <a:lnTo>
                        <a:pt x="286" y="109"/>
                      </a:lnTo>
                      <a:lnTo>
                        <a:pt x="288" y="107"/>
                      </a:lnTo>
                      <a:lnTo>
                        <a:pt x="289" y="100"/>
                      </a:lnTo>
                      <a:lnTo>
                        <a:pt x="289" y="91"/>
                      </a:lnTo>
                      <a:lnTo>
                        <a:pt x="288" y="82"/>
                      </a:lnTo>
                      <a:lnTo>
                        <a:pt x="288" y="82"/>
                      </a:lnTo>
                      <a:lnTo>
                        <a:pt x="286" y="75"/>
                      </a:lnTo>
                      <a:lnTo>
                        <a:pt x="288" y="66"/>
                      </a:lnTo>
                      <a:lnTo>
                        <a:pt x="289" y="64"/>
                      </a:lnTo>
                      <a:lnTo>
                        <a:pt x="290" y="62"/>
                      </a:lnTo>
                      <a:lnTo>
                        <a:pt x="292" y="62"/>
                      </a:lnTo>
                      <a:lnTo>
                        <a:pt x="294" y="65"/>
                      </a:lnTo>
                      <a:lnTo>
                        <a:pt x="294" y="65"/>
                      </a:lnTo>
                      <a:lnTo>
                        <a:pt x="300" y="71"/>
                      </a:lnTo>
                      <a:lnTo>
                        <a:pt x="306" y="75"/>
                      </a:lnTo>
                      <a:lnTo>
                        <a:pt x="310" y="76"/>
                      </a:lnTo>
                      <a:lnTo>
                        <a:pt x="312" y="76"/>
                      </a:lnTo>
                      <a:lnTo>
                        <a:pt x="313" y="75"/>
                      </a:lnTo>
                      <a:lnTo>
                        <a:pt x="313" y="75"/>
                      </a:lnTo>
                      <a:lnTo>
                        <a:pt x="315" y="70"/>
                      </a:lnTo>
                      <a:lnTo>
                        <a:pt x="315" y="62"/>
                      </a:lnTo>
                      <a:lnTo>
                        <a:pt x="314" y="55"/>
                      </a:lnTo>
                      <a:lnTo>
                        <a:pt x="313" y="51"/>
                      </a:lnTo>
                      <a:lnTo>
                        <a:pt x="312" y="49"/>
                      </a:lnTo>
                      <a:lnTo>
                        <a:pt x="312" y="49"/>
                      </a:lnTo>
                      <a:lnTo>
                        <a:pt x="310" y="46"/>
                      </a:lnTo>
                      <a:lnTo>
                        <a:pt x="309" y="44"/>
                      </a:lnTo>
                      <a:lnTo>
                        <a:pt x="309" y="41"/>
                      </a:lnTo>
                      <a:lnTo>
                        <a:pt x="310" y="38"/>
                      </a:lnTo>
                      <a:lnTo>
                        <a:pt x="311" y="36"/>
                      </a:lnTo>
                      <a:lnTo>
                        <a:pt x="314" y="34"/>
                      </a:lnTo>
                      <a:lnTo>
                        <a:pt x="318" y="32"/>
                      </a:lnTo>
                      <a:lnTo>
                        <a:pt x="322" y="31"/>
                      </a:lnTo>
                      <a:lnTo>
                        <a:pt x="322" y="31"/>
                      </a:lnTo>
                      <a:lnTo>
                        <a:pt x="331" y="30"/>
                      </a:lnTo>
                      <a:lnTo>
                        <a:pt x="336" y="30"/>
                      </a:lnTo>
                      <a:lnTo>
                        <a:pt x="340" y="31"/>
                      </a:lnTo>
                      <a:lnTo>
                        <a:pt x="342" y="35"/>
                      </a:lnTo>
                      <a:lnTo>
                        <a:pt x="342" y="35"/>
                      </a:lnTo>
                      <a:lnTo>
                        <a:pt x="344" y="37"/>
                      </a:lnTo>
                      <a:lnTo>
                        <a:pt x="347" y="39"/>
                      </a:lnTo>
                      <a:lnTo>
                        <a:pt x="350" y="41"/>
                      </a:lnTo>
                      <a:lnTo>
                        <a:pt x="353" y="41"/>
                      </a:lnTo>
                      <a:lnTo>
                        <a:pt x="356" y="41"/>
                      </a:lnTo>
                      <a:lnTo>
                        <a:pt x="358" y="39"/>
                      </a:lnTo>
                      <a:lnTo>
                        <a:pt x="362" y="38"/>
                      </a:lnTo>
                      <a:lnTo>
                        <a:pt x="364" y="36"/>
                      </a:lnTo>
                      <a:lnTo>
                        <a:pt x="364" y="36"/>
                      </a:lnTo>
                      <a:lnTo>
                        <a:pt x="367" y="31"/>
                      </a:lnTo>
                      <a:lnTo>
                        <a:pt x="372" y="27"/>
                      </a:lnTo>
                      <a:lnTo>
                        <a:pt x="379" y="23"/>
                      </a:lnTo>
                      <a:lnTo>
                        <a:pt x="385" y="22"/>
                      </a:lnTo>
                      <a:lnTo>
                        <a:pt x="385" y="22"/>
                      </a:lnTo>
                      <a:lnTo>
                        <a:pt x="392" y="22"/>
                      </a:lnTo>
                      <a:lnTo>
                        <a:pt x="395" y="21"/>
                      </a:lnTo>
                      <a:lnTo>
                        <a:pt x="397" y="19"/>
                      </a:lnTo>
                      <a:lnTo>
                        <a:pt x="398" y="16"/>
                      </a:lnTo>
                      <a:lnTo>
                        <a:pt x="398" y="16"/>
                      </a:lnTo>
                      <a:lnTo>
                        <a:pt x="398" y="14"/>
                      </a:lnTo>
                      <a:lnTo>
                        <a:pt x="400" y="13"/>
                      </a:lnTo>
                      <a:lnTo>
                        <a:pt x="406" y="12"/>
                      </a:lnTo>
                      <a:lnTo>
                        <a:pt x="413" y="12"/>
                      </a:lnTo>
                      <a:lnTo>
                        <a:pt x="421" y="12"/>
                      </a:lnTo>
                      <a:lnTo>
                        <a:pt x="421" y="12"/>
                      </a:lnTo>
                      <a:lnTo>
                        <a:pt x="426" y="10"/>
                      </a:lnTo>
                      <a:lnTo>
                        <a:pt x="431" y="9"/>
                      </a:lnTo>
                      <a:lnTo>
                        <a:pt x="434" y="7"/>
                      </a:lnTo>
                      <a:lnTo>
                        <a:pt x="438" y="4"/>
                      </a:lnTo>
                      <a:lnTo>
                        <a:pt x="438" y="4"/>
                      </a:lnTo>
                      <a:lnTo>
                        <a:pt x="441" y="1"/>
                      </a:lnTo>
                      <a:lnTo>
                        <a:pt x="444" y="0"/>
                      </a:lnTo>
                      <a:lnTo>
                        <a:pt x="446" y="0"/>
                      </a:lnTo>
                      <a:lnTo>
                        <a:pt x="447" y="2"/>
                      </a:lnTo>
                      <a:lnTo>
                        <a:pt x="447" y="7"/>
                      </a:lnTo>
                      <a:lnTo>
                        <a:pt x="447" y="7"/>
                      </a:lnTo>
                      <a:lnTo>
                        <a:pt x="447" y="15"/>
                      </a:lnTo>
                      <a:lnTo>
                        <a:pt x="447" y="20"/>
                      </a:lnTo>
                      <a:lnTo>
                        <a:pt x="449" y="22"/>
                      </a:lnTo>
                      <a:lnTo>
                        <a:pt x="452" y="23"/>
                      </a:lnTo>
                      <a:lnTo>
                        <a:pt x="452" y="23"/>
                      </a:lnTo>
                      <a:lnTo>
                        <a:pt x="455" y="23"/>
                      </a:lnTo>
                      <a:lnTo>
                        <a:pt x="457" y="25"/>
                      </a:lnTo>
                      <a:lnTo>
                        <a:pt x="460" y="27"/>
                      </a:lnTo>
                      <a:lnTo>
                        <a:pt x="460" y="30"/>
                      </a:lnTo>
                      <a:lnTo>
                        <a:pt x="460" y="30"/>
                      </a:lnTo>
                      <a:lnTo>
                        <a:pt x="461" y="33"/>
                      </a:lnTo>
                      <a:lnTo>
                        <a:pt x="464" y="37"/>
                      </a:lnTo>
                      <a:lnTo>
                        <a:pt x="472" y="47"/>
                      </a:lnTo>
                      <a:lnTo>
                        <a:pt x="472" y="47"/>
                      </a:lnTo>
                      <a:lnTo>
                        <a:pt x="475" y="49"/>
                      </a:lnTo>
                      <a:lnTo>
                        <a:pt x="478" y="51"/>
                      </a:lnTo>
                      <a:lnTo>
                        <a:pt x="485" y="53"/>
                      </a:lnTo>
                      <a:lnTo>
                        <a:pt x="493" y="56"/>
                      </a:lnTo>
                      <a:lnTo>
                        <a:pt x="500" y="56"/>
                      </a:lnTo>
                      <a:lnTo>
                        <a:pt x="500" y="56"/>
                      </a:lnTo>
                      <a:lnTo>
                        <a:pt x="506" y="55"/>
                      </a:lnTo>
                      <a:lnTo>
                        <a:pt x="511" y="52"/>
                      </a:lnTo>
                      <a:lnTo>
                        <a:pt x="518" y="52"/>
                      </a:lnTo>
                      <a:lnTo>
                        <a:pt x="521" y="52"/>
                      </a:lnTo>
                      <a:lnTo>
                        <a:pt x="525" y="55"/>
                      </a:lnTo>
                      <a:lnTo>
                        <a:pt x="525" y="55"/>
                      </a:lnTo>
                      <a:lnTo>
                        <a:pt x="533" y="58"/>
                      </a:lnTo>
                      <a:lnTo>
                        <a:pt x="540" y="60"/>
                      </a:lnTo>
                      <a:lnTo>
                        <a:pt x="547" y="60"/>
                      </a:lnTo>
                      <a:lnTo>
                        <a:pt x="549" y="59"/>
                      </a:lnTo>
                      <a:lnTo>
                        <a:pt x="551" y="58"/>
                      </a:lnTo>
                      <a:lnTo>
                        <a:pt x="551" y="58"/>
                      </a:lnTo>
                      <a:lnTo>
                        <a:pt x="553" y="56"/>
                      </a:lnTo>
                      <a:lnTo>
                        <a:pt x="557" y="56"/>
                      </a:lnTo>
                      <a:lnTo>
                        <a:pt x="567" y="56"/>
                      </a:lnTo>
                      <a:lnTo>
                        <a:pt x="571" y="57"/>
                      </a:lnTo>
                      <a:lnTo>
                        <a:pt x="575" y="58"/>
                      </a:lnTo>
                      <a:lnTo>
                        <a:pt x="576" y="60"/>
                      </a:lnTo>
                      <a:lnTo>
                        <a:pt x="576" y="61"/>
                      </a:lnTo>
                      <a:lnTo>
                        <a:pt x="575" y="62"/>
                      </a:lnTo>
                      <a:lnTo>
                        <a:pt x="575" y="62"/>
                      </a:lnTo>
                      <a:lnTo>
                        <a:pt x="565" y="70"/>
                      </a:lnTo>
                      <a:lnTo>
                        <a:pt x="561" y="73"/>
                      </a:lnTo>
                      <a:lnTo>
                        <a:pt x="557" y="77"/>
                      </a:lnTo>
                      <a:lnTo>
                        <a:pt x="557" y="77"/>
                      </a:lnTo>
                      <a:lnTo>
                        <a:pt x="554" y="82"/>
                      </a:lnTo>
                      <a:lnTo>
                        <a:pt x="553" y="89"/>
                      </a:lnTo>
                      <a:lnTo>
                        <a:pt x="554" y="91"/>
                      </a:lnTo>
                      <a:lnTo>
                        <a:pt x="555" y="94"/>
                      </a:lnTo>
                      <a:lnTo>
                        <a:pt x="556" y="95"/>
                      </a:lnTo>
                      <a:lnTo>
                        <a:pt x="560" y="96"/>
                      </a:lnTo>
                      <a:lnTo>
                        <a:pt x="560" y="96"/>
                      </a:lnTo>
                      <a:lnTo>
                        <a:pt x="565" y="98"/>
                      </a:lnTo>
                      <a:lnTo>
                        <a:pt x="568" y="100"/>
                      </a:lnTo>
                      <a:lnTo>
                        <a:pt x="569" y="101"/>
                      </a:lnTo>
                      <a:lnTo>
                        <a:pt x="569" y="103"/>
                      </a:lnTo>
                      <a:lnTo>
                        <a:pt x="567" y="105"/>
                      </a:lnTo>
                      <a:lnTo>
                        <a:pt x="567" y="105"/>
                      </a:lnTo>
                      <a:lnTo>
                        <a:pt x="563" y="108"/>
                      </a:lnTo>
                      <a:lnTo>
                        <a:pt x="561" y="113"/>
                      </a:lnTo>
                      <a:lnTo>
                        <a:pt x="560" y="118"/>
                      </a:lnTo>
                      <a:lnTo>
                        <a:pt x="561" y="119"/>
                      </a:lnTo>
                      <a:lnTo>
                        <a:pt x="562" y="121"/>
                      </a:lnTo>
                      <a:lnTo>
                        <a:pt x="562" y="121"/>
                      </a:lnTo>
                      <a:lnTo>
                        <a:pt x="569" y="127"/>
                      </a:lnTo>
                      <a:lnTo>
                        <a:pt x="571" y="129"/>
                      </a:lnTo>
                      <a:lnTo>
                        <a:pt x="571" y="130"/>
                      </a:lnTo>
                      <a:lnTo>
                        <a:pt x="571" y="132"/>
                      </a:lnTo>
                      <a:lnTo>
                        <a:pt x="571" y="132"/>
                      </a:lnTo>
                      <a:lnTo>
                        <a:pt x="570" y="135"/>
                      </a:lnTo>
                      <a:lnTo>
                        <a:pt x="571" y="139"/>
                      </a:lnTo>
                      <a:lnTo>
                        <a:pt x="574" y="144"/>
                      </a:lnTo>
                      <a:lnTo>
                        <a:pt x="578" y="147"/>
                      </a:lnTo>
                      <a:lnTo>
                        <a:pt x="578" y="147"/>
                      </a:lnTo>
                      <a:lnTo>
                        <a:pt x="582" y="148"/>
                      </a:lnTo>
                      <a:lnTo>
                        <a:pt x="586" y="150"/>
                      </a:lnTo>
                      <a:lnTo>
                        <a:pt x="590" y="153"/>
                      </a:lnTo>
                      <a:lnTo>
                        <a:pt x="591" y="157"/>
                      </a:lnTo>
                      <a:lnTo>
                        <a:pt x="591" y="159"/>
                      </a:lnTo>
                      <a:lnTo>
                        <a:pt x="591" y="159"/>
                      </a:lnTo>
                      <a:lnTo>
                        <a:pt x="590" y="165"/>
                      </a:lnTo>
                      <a:lnTo>
                        <a:pt x="587" y="168"/>
                      </a:lnTo>
                      <a:lnTo>
                        <a:pt x="586" y="170"/>
                      </a:lnTo>
                      <a:lnTo>
                        <a:pt x="585" y="170"/>
                      </a:lnTo>
                      <a:lnTo>
                        <a:pt x="584" y="168"/>
                      </a:lnTo>
                      <a:lnTo>
                        <a:pt x="584" y="167"/>
                      </a:lnTo>
                      <a:lnTo>
                        <a:pt x="584" y="167"/>
                      </a:lnTo>
                      <a:lnTo>
                        <a:pt x="582" y="164"/>
                      </a:lnTo>
                      <a:lnTo>
                        <a:pt x="580" y="162"/>
                      </a:lnTo>
                      <a:lnTo>
                        <a:pt x="578" y="159"/>
                      </a:lnTo>
                      <a:lnTo>
                        <a:pt x="576" y="155"/>
                      </a:lnTo>
                      <a:lnTo>
                        <a:pt x="576" y="155"/>
                      </a:lnTo>
                      <a:lnTo>
                        <a:pt x="572" y="149"/>
                      </a:lnTo>
                      <a:lnTo>
                        <a:pt x="570" y="146"/>
                      </a:lnTo>
                      <a:lnTo>
                        <a:pt x="567" y="144"/>
                      </a:lnTo>
                      <a:lnTo>
                        <a:pt x="563" y="144"/>
                      </a:lnTo>
                      <a:lnTo>
                        <a:pt x="563" y="144"/>
                      </a:lnTo>
                      <a:lnTo>
                        <a:pt x="549" y="143"/>
                      </a:lnTo>
                      <a:lnTo>
                        <a:pt x="541" y="144"/>
                      </a:lnTo>
                      <a:lnTo>
                        <a:pt x="538" y="146"/>
                      </a:lnTo>
                      <a:lnTo>
                        <a:pt x="535" y="148"/>
                      </a:lnTo>
                      <a:lnTo>
                        <a:pt x="535" y="148"/>
                      </a:lnTo>
                      <a:lnTo>
                        <a:pt x="527" y="156"/>
                      </a:lnTo>
                      <a:lnTo>
                        <a:pt x="518" y="166"/>
                      </a:lnTo>
                      <a:lnTo>
                        <a:pt x="511" y="171"/>
                      </a:lnTo>
                      <a:lnTo>
                        <a:pt x="506" y="175"/>
                      </a:lnTo>
                      <a:lnTo>
                        <a:pt x="499" y="178"/>
                      </a:lnTo>
                      <a:lnTo>
                        <a:pt x="493" y="179"/>
                      </a:lnTo>
                      <a:lnTo>
                        <a:pt x="493" y="179"/>
                      </a:lnTo>
                      <a:lnTo>
                        <a:pt x="481" y="179"/>
                      </a:lnTo>
                      <a:lnTo>
                        <a:pt x="470" y="180"/>
                      </a:lnTo>
                      <a:lnTo>
                        <a:pt x="466" y="181"/>
                      </a:lnTo>
                      <a:lnTo>
                        <a:pt x="462" y="184"/>
                      </a:lnTo>
                      <a:lnTo>
                        <a:pt x="460" y="187"/>
                      </a:lnTo>
                      <a:lnTo>
                        <a:pt x="458" y="192"/>
                      </a:lnTo>
                      <a:lnTo>
                        <a:pt x="458" y="192"/>
                      </a:lnTo>
                      <a:lnTo>
                        <a:pt x="457" y="202"/>
                      </a:lnTo>
                      <a:lnTo>
                        <a:pt x="457" y="210"/>
                      </a:lnTo>
                      <a:lnTo>
                        <a:pt x="458" y="219"/>
                      </a:lnTo>
                      <a:lnTo>
                        <a:pt x="461" y="222"/>
                      </a:lnTo>
                      <a:lnTo>
                        <a:pt x="463" y="225"/>
                      </a:lnTo>
                      <a:lnTo>
                        <a:pt x="463" y="225"/>
                      </a:lnTo>
                      <a:lnTo>
                        <a:pt x="467" y="233"/>
                      </a:lnTo>
                      <a:lnTo>
                        <a:pt x="471" y="239"/>
                      </a:lnTo>
                      <a:lnTo>
                        <a:pt x="472" y="244"/>
                      </a:lnTo>
                      <a:lnTo>
                        <a:pt x="472" y="245"/>
                      </a:lnTo>
                      <a:lnTo>
                        <a:pt x="470" y="244"/>
                      </a:lnTo>
                      <a:lnTo>
                        <a:pt x="470" y="244"/>
                      </a:lnTo>
                      <a:lnTo>
                        <a:pt x="467" y="242"/>
                      </a:lnTo>
                      <a:lnTo>
                        <a:pt x="464" y="241"/>
                      </a:lnTo>
                      <a:lnTo>
                        <a:pt x="463" y="243"/>
                      </a:lnTo>
                      <a:lnTo>
                        <a:pt x="462" y="246"/>
                      </a:lnTo>
                      <a:lnTo>
                        <a:pt x="462" y="246"/>
                      </a:lnTo>
                      <a:lnTo>
                        <a:pt x="462" y="249"/>
                      </a:lnTo>
                      <a:lnTo>
                        <a:pt x="462" y="251"/>
                      </a:lnTo>
                      <a:lnTo>
                        <a:pt x="465" y="254"/>
                      </a:lnTo>
                      <a:lnTo>
                        <a:pt x="468" y="256"/>
                      </a:lnTo>
                      <a:lnTo>
                        <a:pt x="471" y="256"/>
                      </a:lnTo>
                      <a:lnTo>
                        <a:pt x="471" y="256"/>
                      </a:lnTo>
                      <a:lnTo>
                        <a:pt x="479" y="253"/>
                      </a:lnTo>
                      <a:lnTo>
                        <a:pt x="481" y="254"/>
                      </a:lnTo>
                      <a:lnTo>
                        <a:pt x="479" y="257"/>
                      </a:lnTo>
                      <a:lnTo>
                        <a:pt x="479" y="257"/>
                      </a:lnTo>
                      <a:lnTo>
                        <a:pt x="476" y="260"/>
                      </a:lnTo>
                      <a:lnTo>
                        <a:pt x="472" y="262"/>
                      </a:lnTo>
                      <a:lnTo>
                        <a:pt x="467" y="264"/>
                      </a:lnTo>
                      <a:lnTo>
                        <a:pt x="467" y="264"/>
                      </a:lnTo>
                      <a:lnTo>
                        <a:pt x="465" y="264"/>
                      </a:lnTo>
                      <a:lnTo>
                        <a:pt x="464" y="266"/>
                      </a:lnTo>
                      <a:lnTo>
                        <a:pt x="463" y="270"/>
                      </a:lnTo>
                      <a:lnTo>
                        <a:pt x="463" y="276"/>
                      </a:lnTo>
                      <a:lnTo>
                        <a:pt x="463" y="276"/>
                      </a:lnTo>
                      <a:lnTo>
                        <a:pt x="463" y="290"/>
                      </a:lnTo>
                      <a:lnTo>
                        <a:pt x="464" y="300"/>
                      </a:lnTo>
                      <a:lnTo>
                        <a:pt x="466" y="310"/>
                      </a:lnTo>
                      <a:lnTo>
                        <a:pt x="468" y="321"/>
                      </a:lnTo>
                      <a:lnTo>
                        <a:pt x="472" y="332"/>
                      </a:lnTo>
                      <a:lnTo>
                        <a:pt x="478" y="342"/>
                      </a:lnTo>
                      <a:lnTo>
                        <a:pt x="482" y="346"/>
                      </a:lnTo>
                      <a:lnTo>
                        <a:pt x="486" y="349"/>
                      </a:lnTo>
                      <a:lnTo>
                        <a:pt x="486" y="349"/>
                      </a:lnTo>
                      <a:lnTo>
                        <a:pt x="496" y="357"/>
                      </a:lnTo>
                      <a:lnTo>
                        <a:pt x="509" y="364"/>
                      </a:lnTo>
                      <a:lnTo>
                        <a:pt x="536" y="381"/>
                      </a:lnTo>
                      <a:lnTo>
                        <a:pt x="550" y="390"/>
                      </a:lnTo>
                      <a:lnTo>
                        <a:pt x="563" y="400"/>
                      </a:lnTo>
                      <a:lnTo>
                        <a:pt x="575" y="409"/>
                      </a:lnTo>
                      <a:lnTo>
                        <a:pt x="583" y="420"/>
                      </a:lnTo>
                      <a:lnTo>
                        <a:pt x="583" y="420"/>
                      </a:lnTo>
                      <a:lnTo>
                        <a:pt x="591" y="431"/>
                      </a:lnTo>
                      <a:lnTo>
                        <a:pt x="596" y="440"/>
                      </a:lnTo>
                      <a:lnTo>
                        <a:pt x="601" y="451"/>
                      </a:lnTo>
                      <a:lnTo>
                        <a:pt x="606" y="461"/>
                      </a:lnTo>
                      <a:lnTo>
                        <a:pt x="610" y="471"/>
                      </a:lnTo>
                      <a:lnTo>
                        <a:pt x="612" y="480"/>
                      </a:lnTo>
                      <a:lnTo>
                        <a:pt x="614" y="489"/>
                      </a:lnTo>
                      <a:lnTo>
                        <a:pt x="615" y="499"/>
                      </a:lnTo>
                      <a:lnTo>
                        <a:pt x="615" y="499"/>
                      </a:lnTo>
                      <a:lnTo>
                        <a:pt x="618" y="507"/>
                      </a:lnTo>
                      <a:lnTo>
                        <a:pt x="622" y="516"/>
                      </a:lnTo>
                      <a:lnTo>
                        <a:pt x="627" y="524"/>
                      </a:lnTo>
                      <a:lnTo>
                        <a:pt x="635" y="533"/>
                      </a:lnTo>
                      <a:lnTo>
                        <a:pt x="643" y="540"/>
                      </a:lnTo>
                      <a:lnTo>
                        <a:pt x="653" y="548"/>
                      </a:lnTo>
                      <a:lnTo>
                        <a:pt x="670" y="561"/>
                      </a:lnTo>
                      <a:lnTo>
                        <a:pt x="670" y="561"/>
                      </a:lnTo>
                      <a:lnTo>
                        <a:pt x="678" y="567"/>
                      </a:lnTo>
                      <a:lnTo>
                        <a:pt x="686" y="575"/>
                      </a:lnTo>
                      <a:lnTo>
                        <a:pt x="704" y="589"/>
                      </a:lnTo>
                      <a:lnTo>
                        <a:pt x="713" y="595"/>
                      </a:lnTo>
                      <a:lnTo>
                        <a:pt x="722" y="600"/>
                      </a:lnTo>
                      <a:lnTo>
                        <a:pt x="726" y="601"/>
                      </a:lnTo>
                      <a:lnTo>
                        <a:pt x="732" y="602"/>
                      </a:lnTo>
                      <a:lnTo>
                        <a:pt x="736" y="602"/>
                      </a:lnTo>
                      <a:lnTo>
                        <a:pt x="740" y="601"/>
                      </a:lnTo>
                      <a:lnTo>
                        <a:pt x="740" y="601"/>
                      </a:lnTo>
                      <a:lnTo>
                        <a:pt x="768" y="593"/>
                      </a:lnTo>
                      <a:lnTo>
                        <a:pt x="771" y="593"/>
                      </a:lnTo>
                      <a:lnTo>
                        <a:pt x="774" y="593"/>
                      </a:lnTo>
                      <a:lnTo>
                        <a:pt x="776" y="594"/>
                      </a:lnTo>
                      <a:lnTo>
                        <a:pt x="776" y="596"/>
                      </a:lnTo>
                      <a:lnTo>
                        <a:pt x="776" y="596"/>
                      </a:lnTo>
                      <a:lnTo>
                        <a:pt x="777" y="600"/>
                      </a:lnTo>
                      <a:lnTo>
                        <a:pt x="778" y="601"/>
                      </a:lnTo>
                      <a:lnTo>
                        <a:pt x="780" y="602"/>
                      </a:lnTo>
                      <a:lnTo>
                        <a:pt x="785" y="602"/>
                      </a:lnTo>
                      <a:lnTo>
                        <a:pt x="794" y="600"/>
                      </a:lnTo>
                      <a:lnTo>
                        <a:pt x="794" y="600"/>
                      </a:lnTo>
                      <a:lnTo>
                        <a:pt x="806" y="597"/>
                      </a:lnTo>
                      <a:lnTo>
                        <a:pt x="818" y="597"/>
                      </a:lnTo>
                      <a:lnTo>
                        <a:pt x="823" y="599"/>
                      </a:lnTo>
                      <a:lnTo>
                        <a:pt x="826" y="601"/>
                      </a:lnTo>
                      <a:lnTo>
                        <a:pt x="828" y="603"/>
                      </a:lnTo>
                      <a:lnTo>
                        <a:pt x="827" y="606"/>
                      </a:lnTo>
                      <a:lnTo>
                        <a:pt x="827" y="606"/>
                      </a:lnTo>
                      <a:lnTo>
                        <a:pt x="824" y="614"/>
                      </a:lnTo>
                      <a:lnTo>
                        <a:pt x="822" y="620"/>
                      </a:lnTo>
                      <a:lnTo>
                        <a:pt x="820" y="622"/>
                      </a:lnTo>
                      <a:lnTo>
                        <a:pt x="819" y="624"/>
                      </a:lnTo>
                      <a:lnTo>
                        <a:pt x="817" y="625"/>
                      </a:lnTo>
                      <a:lnTo>
                        <a:pt x="813" y="626"/>
                      </a:lnTo>
                      <a:lnTo>
                        <a:pt x="813" y="626"/>
                      </a:lnTo>
                      <a:lnTo>
                        <a:pt x="807" y="626"/>
                      </a:lnTo>
                      <a:lnTo>
                        <a:pt x="803" y="629"/>
                      </a:lnTo>
                      <a:lnTo>
                        <a:pt x="801" y="630"/>
                      </a:lnTo>
                      <a:lnTo>
                        <a:pt x="801" y="632"/>
                      </a:lnTo>
                      <a:lnTo>
                        <a:pt x="800" y="638"/>
                      </a:lnTo>
                      <a:lnTo>
                        <a:pt x="800" y="638"/>
                      </a:lnTo>
                      <a:lnTo>
                        <a:pt x="801" y="647"/>
                      </a:lnTo>
                      <a:lnTo>
                        <a:pt x="801" y="651"/>
                      </a:lnTo>
                      <a:lnTo>
                        <a:pt x="803" y="654"/>
                      </a:lnTo>
                      <a:lnTo>
                        <a:pt x="805" y="658"/>
                      </a:lnTo>
                      <a:lnTo>
                        <a:pt x="807" y="660"/>
                      </a:lnTo>
                      <a:lnTo>
                        <a:pt x="811" y="662"/>
                      </a:lnTo>
                      <a:lnTo>
                        <a:pt x="817" y="662"/>
                      </a:lnTo>
                      <a:lnTo>
                        <a:pt x="817" y="662"/>
                      </a:lnTo>
                      <a:lnTo>
                        <a:pt x="830" y="663"/>
                      </a:lnTo>
                      <a:lnTo>
                        <a:pt x="844" y="664"/>
                      </a:lnTo>
                      <a:lnTo>
                        <a:pt x="857" y="667"/>
                      </a:lnTo>
                      <a:lnTo>
                        <a:pt x="863" y="670"/>
                      </a:lnTo>
                      <a:lnTo>
                        <a:pt x="868" y="673"/>
                      </a:lnTo>
                      <a:lnTo>
                        <a:pt x="868" y="673"/>
                      </a:lnTo>
                      <a:lnTo>
                        <a:pt x="877" y="678"/>
                      </a:lnTo>
                      <a:lnTo>
                        <a:pt x="884" y="681"/>
                      </a:lnTo>
                      <a:lnTo>
                        <a:pt x="892" y="682"/>
                      </a:lnTo>
                      <a:lnTo>
                        <a:pt x="901" y="682"/>
                      </a:lnTo>
                      <a:lnTo>
                        <a:pt x="901" y="682"/>
                      </a:lnTo>
                      <a:lnTo>
                        <a:pt x="907" y="683"/>
                      </a:lnTo>
                      <a:lnTo>
                        <a:pt x="913" y="685"/>
                      </a:lnTo>
                      <a:lnTo>
                        <a:pt x="920" y="686"/>
                      </a:lnTo>
                      <a:lnTo>
                        <a:pt x="926" y="688"/>
                      </a:lnTo>
                      <a:lnTo>
                        <a:pt x="933" y="691"/>
                      </a:lnTo>
                      <a:lnTo>
                        <a:pt x="938" y="695"/>
                      </a:lnTo>
                      <a:lnTo>
                        <a:pt x="943" y="699"/>
                      </a:lnTo>
                      <a:lnTo>
                        <a:pt x="947" y="704"/>
                      </a:lnTo>
                      <a:lnTo>
                        <a:pt x="947" y="704"/>
                      </a:lnTo>
                      <a:lnTo>
                        <a:pt x="952" y="711"/>
                      </a:lnTo>
                      <a:lnTo>
                        <a:pt x="954" y="716"/>
                      </a:lnTo>
                      <a:lnTo>
                        <a:pt x="957" y="717"/>
                      </a:lnTo>
                      <a:lnTo>
                        <a:pt x="961" y="719"/>
                      </a:lnTo>
                      <a:lnTo>
                        <a:pt x="975" y="722"/>
                      </a:lnTo>
                      <a:lnTo>
                        <a:pt x="975" y="722"/>
                      </a:lnTo>
                      <a:lnTo>
                        <a:pt x="992" y="726"/>
                      </a:lnTo>
                      <a:lnTo>
                        <a:pt x="1005" y="731"/>
                      </a:lnTo>
                      <a:lnTo>
                        <a:pt x="1013" y="735"/>
                      </a:lnTo>
                      <a:lnTo>
                        <a:pt x="1015" y="737"/>
                      </a:lnTo>
                      <a:lnTo>
                        <a:pt x="1019" y="740"/>
                      </a:lnTo>
                      <a:lnTo>
                        <a:pt x="1019" y="740"/>
                      </a:lnTo>
                      <a:lnTo>
                        <a:pt x="1021" y="746"/>
                      </a:lnTo>
                      <a:lnTo>
                        <a:pt x="1023" y="748"/>
                      </a:lnTo>
                      <a:lnTo>
                        <a:pt x="1035" y="752"/>
                      </a:lnTo>
                      <a:lnTo>
                        <a:pt x="1035" y="752"/>
                      </a:lnTo>
                      <a:lnTo>
                        <a:pt x="1040" y="756"/>
                      </a:lnTo>
                      <a:lnTo>
                        <a:pt x="1044" y="759"/>
                      </a:lnTo>
                      <a:lnTo>
                        <a:pt x="1049" y="763"/>
                      </a:lnTo>
                      <a:lnTo>
                        <a:pt x="1053" y="768"/>
                      </a:lnTo>
                      <a:lnTo>
                        <a:pt x="1056" y="773"/>
                      </a:lnTo>
                      <a:lnTo>
                        <a:pt x="1058" y="778"/>
                      </a:lnTo>
                      <a:lnTo>
                        <a:pt x="1061" y="782"/>
                      </a:lnTo>
                      <a:lnTo>
                        <a:pt x="1062" y="787"/>
                      </a:lnTo>
                      <a:lnTo>
                        <a:pt x="1062" y="787"/>
                      </a:lnTo>
                      <a:lnTo>
                        <a:pt x="1061" y="799"/>
                      </a:lnTo>
                      <a:lnTo>
                        <a:pt x="1058" y="811"/>
                      </a:lnTo>
                      <a:lnTo>
                        <a:pt x="1056" y="822"/>
                      </a:lnTo>
                      <a:lnTo>
                        <a:pt x="1054" y="825"/>
                      </a:lnTo>
                      <a:lnTo>
                        <a:pt x="1051" y="826"/>
                      </a:lnTo>
                      <a:lnTo>
                        <a:pt x="1051" y="826"/>
                      </a:lnTo>
                      <a:lnTo>
                        <a:pt x="1044" y="825"/>
                      </a:lnTo>
                      <a:lnTo>
                        <a:pt x="1035" y="820"/>
                      </a:lnTo>
                      <a:lnTo>
                        <a:pt x="1030" y="816"/>
                      </a:lnTo>
                      <a:lnTo>
                        <a:pt x="1026" y="811"/>
                      </a:lnTo>
                      <a:lnTo>
                        <a:pt x="1022" y="806"/>
                      </a:lnTo>
                      <a:lnTo>
                        <a:pt x="1020" y="800"/>
                      </a:lnTo>
                      <a:lnTo>
                        <a:pt x="1020" y="800"/>
                      </a:lnTo>
                      <a:lnTo>
                        <a:pt x="1018" y="789"/>
                      </a:lnTo>
                      <a:lnTo>
                        <a:pt x="1014" y="780"/>
                      </a:lnTo>
                      <a:lnTo>
                        <a:pt x="1012" y="778"/>
                      </a:lnTo>
                      <a:lnTo>
                        <a:pt x="1010" y="776"/>
                      </a:lnTo>
                      <a:lnTo>
                        <a:pt x="1007" y="775"/>
                      </a:lnTo>
                      <a:lnTo>
                        <a:pt x="1003" y="774"/>
                      </a:lnTo>
                      <a:lnTo>
                        <a:pt x="1003" y="774"/>
                      </a:lnTo>
                      <a:lnTo>
                        <a:pt x="992" y="774"/>
                      </a:lnTo>
                      <a:lnTo>
                        <a:pt x="979" y="774"/>
                      </a:lnTo>
                      <a:lnTo>
                        <a:pt x="972" y="773"/>
                      </a:lnTo>
                      <a:lnTo>
                        <a:pt x="967" y="771"/>
                      </a:lnTo>
                      <a:lnTo>
                        <a:pt x="962" y="768"/>
                      </a:lnTo>
                      <a:lnTo>
                        <a:pt x="957" y="765"/>
                      </a:lnTo>
                      <a:lnTo>
                        <a:pt x="957" y="765"/>
                      </a:lnTo>
                      <a:lnTo>
                        <a:pt x="952" y="759"/>
                      </a:lnTo>
                      <a:lnTo>
                        <a:pt x="949" y="756"/>
                      </a:lnTo>
                      <a:lnTo>
                        <a:pt x="947" y="754"/>
                      </a:lnTo>
                      <a:lnTo>
                        <a:pt x="944" y="753"/>
                      </a:lnTo>
                      <a:lnTo>
                        <a:pt x="936" y="753"/>
                      </a:lnTo>
                      <a:lnTo>
                        <a:pt x="936" y="753"/>
                      </a:lnTo>
                      <a:lnTo>
                        <a:pt x="930" y="754"/>
                      </a:lnTo>
                      <a:lnTo>
                        <a:pt x="924" y="756"/>
                      </a:lnTo>
                      <a:lnTo>
                        <a:pt x="918" y="759"/>
                      </a:lnTo>
                      <a:lnTo>
                        <a:pt x="911" y="764"/>
                      </a:lnTo>
                      <a:lnTo>
                        <a:pt x="905" y="769"/>
                      </a:lnTo>
                      <a:lnTo>
                        <a:pt x="899" y="777"/>
                      </a:lnTo>
                      <a:lnTo>
                        <a:pt x="896" y="786"/>
                      </a:lnTo>
                      <a:lnTo>
                        <a:pt x="893" y="795"/>
                      </a:lnTo>
                      <a:lnTo>
                        <a:pt x="893" y="795"/>
                      </a:lnTo>
                      <a:lnTo>
                        <a:pt x="892" y="805"/>
                      </a:lnTo>
                      <a:lnTo>
                        <a:pt x="891" y="813"/>
                      </a:lnTo>
                      <a:lnTo>
                        <a:pt x="891" y="823"/>
                      </a:lnTo>
                      <a:lnTo>
                        <a:pt x="891" y="830"/>
                      </a:lnTo>
                      <a:lnTo>
                        <a:pt x="890" y="833"/>
                      </a:lnTo>
                      <a:lnTo>
                        <a:pt x="887" y="836"/>
                      </a:lnTo>
                      <a:lnTo>
                        <a:pt x="887" y="836"/>
                      </a:lnTo>
                      <a:lnTo>
                        <a:pt x="884" y="839"/>
                      </a:lnTo>
                      <a:lnTo>
                        <a:pt x="882" y="844"/>
                      </a:lnTo>
                      <a:lnTo>
                        <a:pt x="880" y="848"/>
                      </a:lnTo>
                      <a:lnTo>
                        <a:pt x="880" y="852"/>
                      </a:lnTo>
                      <a:lnTo>
                        <a:pt x="880" y="858"/>
                      </a:lnTo>
                      <a:lnTo>
                        <a:pt x="881" y="861"/>
                      </a:lnTo>
                      <a:lnTo>
                        <a:pt x="884" y="864"/>
                      </a:lnTo>
                      <a:lnTo>
                        <a:pt x="889" y="866"/>
                      </a:lnTo>
                      <a:lnTo>
                        <a:pt x="889" y="866"/>
                      </a:lnTo>
                      <a:lnTo>
                        <a:pt x="903" y="868"/>
                      </a:lnTo>
                      <a:lnTo>
                        <a:pt x="910" y="871"/>
                      </a:lnTo>
                      <a:lnTo>
                        <a:pt x="918" y="873"/>
                      </a:lnTo>
                      <a:lnTo>
                        <a:pt x="925" y="875"/>
                      </a:lnTo>
                      <a:lnTo>
                        <a:pt x="933" y="880"/>
                      </a:lnTo>
                      <a:lnTo>
                        <a:pt x="938" y="887"/>
                      </a:lnTo>
                      <a:lnTo>
                        <a:pt x="942" y="895"/>
                      </a:lnTo>
                      <a:lnTo>
                        <a:pt x="942" y="895"/>
                      </a:lnTo>
                      <a:lnTo>
                        <a:pt x="950" y="914"/>
                      </a:lnTo>
                      <a:lnTo>
                        <a:pt x="952" y="922"/>
                      </a:lnTo>
                      <a:lnTo>
                        <a:pt x="953" y="929"/>
                      </a:lnTo>
                      <a:lnTo>
                        <a:pt x="953" y="934"/>
                      </a:lnTo>
                      <a:lnTo>
                        <a:pt x="952" y="939"/>
                      </a:lnTo>
                      <a:lnTo>
                        <a:pt x="949" y="943"/>
                      </a:lnTo>
                      <a:lnTo>
                        <a:pt x="942" y="945"/>
                      </a:lnTo>
                      <a:lnTo>
                        <a:pt x="942" y="945"/>
                      </a:lnTo>
                      <a:lnTo>
                        <a:pt x="929" y="949"/>
                      </a:lnTo>
                      <a:lnTo>
                        <a:pt x="918" y="954"/>
                      </a:lnTo>
                      <a:lnTo>
                        <a:pt x="912" y="958"/>
                      </a:lnTo>
                      <a:lnTo>
                        <a:pt x="908" y="961"/>
                      </a:lnTo>
                      <a:lnTo>
                        <a:pt x="904" y="965"/>
                      </a:lnTo>
                      <a:lnTo>
                        <a:pt x="901" y="971"/>
                      </a:lnTo>
                      <a:lnTo>
                        <a:pt x="901" y="971"/>
                      </a:lnTo>
                      <a:lnTo>
                        <a:pt x="900" y="977"/>
                      </a:lnTo>
                      <a:lnTo>
                        <a:pt x="899" y="985"/>
                      </a:lnTo>
                      <a:lnTo>
                        <a:pt x="899" y="1001"/>
                      </a:lnTo>
                      <a:lnTo>
                        <a:pt x="898" y="1009"/>
                      </a:lnTo>
                      <a:lnTo>
                        <a:pt x="896" y="1018"/>
                      </a:lnTo>
                      <a:lnTo>
                        <a:pt x="893" y="1025"/>
                      </a:lnTo>
                      <a:lnTo>
                        <a:pt x="890" y="1029"/>
                      </a:lnTo>
                      <a:lnTo>
                        <a:pt x="886" y="1032"/>
                      </a:lnTo>
                      <a:lnTo>
                        <a:pt x="886" y="1032"/>
                      </a:lnTo>
                      <a:lnTo>
                        <a:pt x="876" y="1042"/>
                      </a:lnTo>
                      <a:lnTo>
                        <a:pt x="868" y="1051"/>
                      </a:lnTo>
                      <a:lnTo>
                        <a:pt x="864" y="1059"/>
                      </a:lnTo>
                      <a:lnTo>
                        <a:pt x="863" y="1065"/>
                      </a:lnTo>
                      <a:lnTo>
                        <a:pt x="863" y="1065"/>
                      </a:lnTo>
                      <a:lnTo>
                        <a:pt x="863" y="1068"/>
                      </a:lnTo>
                      <a:lnTo>
                        <a:pt x="861" y="1071"/>
                      </a:lnTo>
                      <a:lnTo>
                        <a:pt x="858" y="1073"/>
                      </a:lnTo>
                      <a:lnTo>
                        <a:pt x="855" y="1074"/>
                      </a:lnTo>
                      <a:lnTo>
                        <a:pt x="849" y="1076"/>
                      </a:lnTo>
                      <a:lnTo>
                        <a:pt x="842" y="1076"/>
                      </a:lnTo>
                      <a:lnTo>
                        <a:pt x="842" y="1076"/>
                      </a:lnTo>
                      <a:lnTo>
                        <a:pt x="839" y="1075"/>
                      </a:lnTo>
                      <a:lnTo>
                        <a:pt x="835" y="1073"/>
                      </a:lnTo>
                      <a:lnTo>
                        <a:pt x="832" y="1068"/>
                      </a:lnTo>
                      <a:lnTo>
                        <a:pt x="828" y="1065"/>
                      </a:lnTo>
                      <a:lnTo>
                        <a:pt x="826" y="1060"/>
                      </a:lnTo>
                      <a:lnTo>
                        <a:pt x="825" y="1055"/>
                      </a:lnTo>
                      <a:lnTo>
                        <a:pt x="825" y="1052"/>
                      </a:lnTo>
                      <a:lnTo>
                        <a:pt x="828" y="1049"/>
                      </a:lnTo>
                      <a:lnTo>
                        <a:pt x="828" y="1049"/>
                      </a:lnTo>
                      <a:lnTo>
                        <a:pt x="835" y="1044"/>
                      </a:lnTo>
                      <a:lnTo>
                        <a:pt x="839" y="1040"/>
                      </a:lnTo>
                      <a:lnTo>
                        <a:pt x="841" y="1034"/>
                      </a:lnTo>
                      <a:lnTo>
                        <a:pt x="841" y="1025"/>
                      </a:lnTo>
                      <a:lnTo>
                        <a:pt x="841" y="1025"/>
                      </a:lnTo>
                      <a:lnTo>
                        <a:pt x="840" y="1017"/>
                      </a:lnTo>
                      <a:lnTo>
                        <a:pt x="839" y="1011"/>
                      </a:lnTo>
                      <a:lnTo>
                        <a:pt x="837" y="1008"/>
                      </a:lnTo>
                      <a:lnTo>
                        <a:pt x="837" y="1002"/>
                      </a:lnTo>
                      <a:lnTo>
                        <a:pt x="837" y="1002"/>
                      </a:lnTo>
                      <a:lnTo>
                        <a:pt x="839" y="994"/>
                      </a:lnTo>
                      <a:lnTo>
                        <a:pt x="840" y="990"/>
                      </a:lnTo>
                      <a:lnTo>
                        <a:pt x="843" y="986"/>
                      </a:lnTo>
                      <a:lnTo>
                        <a:pt x="847" y="982"/>
                      </a:lnTo>
                      <a:lnTo>
                        <a:pt x="850" y="979"/>
                      </a:lnTo>
                      <a:lnTo>
                        <a:pt x="854" y="977"/>
                      </a:lnTo>
                      <a:lnTo>
                        <a:pt x="858" y="976"/>
                      </a:lnTo>
                      <a:lnTo>
                        <a:pt x="858" y="976"/>
                      </a:lnTo>
                      <a:lnTo>
                        <a:pt x="868" y="975"/>
                      </a:lnTo>
                      <a:lnTo>
                        <a:pt x="875" y="973"/>
                      </a:lnTo>
                      <a:lnTo>
                        <a:pt x="876" y="972"/>
                      </a:lnTo>
                      <a:lnTo>
                        <a:pt x="877" y="968"/>
                      </a:lnTo>
                      <a:lnTo>
                        <a:pt x="876" y="966"/>
                      </a:lnTo>
                      <a:lnTo>
                        <a:pt x="875" y="962"/>
                      </a:lnTo>
                      <a:lnTo>
                        <a:pt x="875" y="962"/>
                      </a:lnTo>
                      <a:lnTo>
                        <a:pt x="871" y="958"/>
                      </a:lnTo>
                      <a:lnTo>
                        <a:pt x="868" y="953"/>
                      </a:lnTo>
                      <a:lnTo>
                        <a:pt x="862" y="946"/>
                      </a:lnTo>
                      <a:lnTo>
                        <a:pt x="856" y="940"/>
                      </a:lnTo>
                      <a:lnTo>
                        <a:pt x="855" y="937"/>
                      </a:lnTo>
                      <a:lnTo>
                        <a:pt x="855" y="934"/>
                      </a:lnTo>
                      <a:lnTo>
                        <a:pt x="855" y="934"/>
                      </a:lnTo>
                      <a:lnTo>
                        <a:pt x="856" y="928"/>
                      </a:lnTo>
                      <a:lnTo>
                        <a:pt x="857" y="922"/>
                      </a:lnTo>
                      <a:lnTo>
                        <a:pt x="860" y="917"/>
                      </a:lnTo>
                      <a:lnTo>
                        <a:pt x="860" y="911"/>
                      </a:lnTo>
                      <a:lnTo>
                        <a:pt x="860" y="911"/>
                      </a:lnTo>
                      <a:lnTo>
                        <a:pt x="858" y="908"/>
                      </a:lnTo>
                      <a:lnTo>
                        <a:pt x="856" y="907"/>
                      </a:lnTo>
                      <a:lnTo>
                        <a:pt x="854" y="905"/>
                      </a:lnTo>
                      <a:lnTo>
                        <a:pt x="851" y="903"/>
                      </a:lnTo>
                      <a:lnTo>
                        <a:pt x="851" y="903"/>
                      </a:lnTo>
                      <a:lnTo>
                        <a:pt x="844" y="896"/>
                      </a:lnTo>
                      <a:lnTo>
                        <a:pt x="836" y="886"/>
                      </a:lnTo>
                      <a:lnTo>
                        <a:pt x="832" y="879"/>
                      </a:lnTo>
                      <a:lnTo>
                        <a:pt x="828" y="873"/>
                      </a:lnTo>
                      <a:lnTo>
                        <a:pt x="825" y="866"/>
                      </a:lnTo>
                      <a:lnTo>
                        <a:pt x="823" y="859"/>
                      </a:lnTo>
                      <a:lnTo>
                        <a:pt x="823" y="859"/>
                      </a:lnTo>
                      <a:lnTo>
                        <a:pt x="821" y="847"/>
                      </a:lnTo>
                      <a:lnTo>
                        <a:pt x="820" y="838"/>
                      </a:lnTo>
                      <a:lnTo>
                        <a:pt x="819" y="835"/>
                      </a:lnTo>
                      <a:lnTo>
                        <a:pt x="817" y="833"/>
                      </a:lnTo>
                      <a:lnTo>
                        <a:pt x="813" y="830"/>
                      </a:lnTo>
                      <a:lnTo>
                        <a:pt x="809" y="828"/>
                      </a:lnTo>
                      <a:lnTo>
                        <a:pt x="809" y="828"/>
                      </a:lnTo>
                      <a:lnTo>
                        <a:pt x="800" y="823"/>
                      </a:lnTo>
                      <a:lnTo>
                        <a:pt x="794" y="822"/>
                      </a:lnTo>
                      <a:lnTo>
                        <a:pt x="790" y="822"/>
                      </a:lnTo>
                      <a:lnTo>
                        <a:pt x="786" y="824"/>
                      </a:lnTo>
                      <a:lnTo>
                        <a:pt x="786" y="824"/>
                      </a:lnTo>
                      <a:lnTo>
                        <a:pt x="782" y="826"/>
                      </a:lnTo>
                      <a:lnTo>
                        <a:pt x="778" y="829"/>
                      </a:lnTo>
                      <a:lnTo>
                        <a:pt x="775" y="829"/>
                      </a:lnTo>
                      <a:lnTo>
                        <a:pt x="772" y="828"/>
                      </a:lnTo>
                      <a:lnTo>
                        <a:pt x="770" y="825"/>
                      </a:lnTo>
                      <a:lnTo>
                        <a:pt x="768" y="822"/>
                      </a:lnTo>
                      <a:lnTo>
                        <a:pt x="768" y="822"/>
                      </a:lnTo>
                      <a:lnTo>
                        <a:pt x="766" y="817"/>
                      </a:lnTo>
                      <a:lnTo>
                        <a:pt x="763" y="813"/>
                      </a:lnTo>
                      <a:lnTo>
                        <a:pt x="758" y="810"/>
                      </a:lnTo>
                      <a:lnTo>
                        <a:pt x="754" y="809"/>
                      </a:lnTo>
                      <a:lnTo>
                        <a:pt x="754" y="809"/>
                      </a:lnTo>
                      <a:lnTo>
                        <a:pt x="751" y="809"/>
                      </a:lnTo>
                      <a:lnTo>
                        <a:pt x="748" y="807"/>
                      </a:lnTo>
                      <a:lnTo>
                        <a:pt x="746" y="805"/>
                      </a:lnTo>
                      <a:lnTo>
                        <a:pt x="743" y="803"/>
                      </a:lnTo>
                      <a:lnTo>
                        <a:pt x="741" y="795"/>
                      </a:lnTo>
                      <a:lnTo>
                        <a:pt x="739" y="788"/>
                      </a:lnTo>
                      <a:lnTo>
                        <a:pt x="739" y="788"/>
                      </a:lnTo>
                      <a:lnTo>
                        <a:pt x="739" y="780"/>
                      </a:lnTo>
                      <a:lnTo>
                        <a:pt x="737" y="773"/>
                      </a:lnTo>
                      <a:lnTo>
                        <a:pt x="734" y="766"/>
                      </a:lnTo>
                      <a:lnTo>
                        <a:pt x="730" y="763"/>
                      </a:lnTo>
                      <a:lnTo>
                        <a:pt x="728" y="761"/>
                      </a:lnTo>
                      <a:lnTo>
                        <a:pt x="728" y="761"/>
                      </a:lnTo>
                      <a:lnTo>
                        <a:pt x="725" y="760"/>
                      </a:lnTo>
                      <a:lnTo>
                        <a:pt x="724" y="758"/>
                      </a:lnTo>
                      <a:lnTo>
                        <a:pt x="723" y="754"/>
                      </a:lnTo>
                      <a:lnTo>
                        <a:pt x="723" y="752"/>
                      </a:lnTo>
                      <a:lnTo>
                        <a:pt x="722" y="751"/>
                      </a:lnTo>
                      <a:lnTo>
                        <a:pt x="721" y="750"/>
                      </a:lnTo>
                      <a:lnTo>
                        <a:pt x="721" y="750"/>
                      </a:lnTo>
                      <a:lnTo>
                        <a:pt x="715" y="750"/>
                      </a:lnTo>
                      <a:lnTo>
                        <a:pt x="711" y="751"/>
                      </a:lnTo>
                      <a:lnTo>
                        <a:pt x="705" y="753"/>
                      </a:lnTo>
                      <a:lnTo>
                        <a:pt x="699" y="757"/>
                      </a:lnTo>
                      <a:lnTo>
                        <a:pt x="699" y="757"/>
                      </a:lnTo>
                      <a:lnTo>
                        <a:pt x="695" y="760"/>
                      </a:lnTo>
                      <a:lnTo>
                        <a:pt x="690" y="762"/>
                      </a:lnTo>
                      <a:lnTo>
                        <a:pt x="687" y="763"/>
                      </a:lnTo>
                      <a:lnTo>
                        <a:pt x="685" y="762"/>
                      </a:lnTo>
                      <a:lnTo>
                        <a:pt x="684" y="761"/>
                      </a:lnTo>
                      <a:lnTo>
                        <a:pt x="683" y="758"/>
                      </a:lnTo>
                      <a:lnTo>
                        <a:pt x="683" y="758"/>
                      </a:lnTo>
                      <a:lnTo>
                        <a:pt x="682" y="751"/>
                      </a:lnTo>
                      <a:lnTo>
                        <a:pt x="682" y="744"/>
                      </a:lnTo>
                      <a:lnTo>
                        <a:pt x="682" y="740"/>
                      </a:lnTo>
                      <a:lnTo>
                        <a:pt x="681" y="738"/>
                      </a:lnTo>
                      <a:lnTo>
                        <a:pt x="679" y="736"/>
                      </a:lnTo>
                      <a:lnTo>
                        <a:pt x="676" y="735"/>
                      </a:lnTo>
                      <a:lnTo>
                        <a:pt x="676" y="735"/>
                      </a:lnTo>
                      <a:lnTo>
                        <a:pt x="667" y="736"/>
                      </a:lnTo>
                      <a:lnTo>
                        <a:pt x="657" y="737"/>
                      </a:lnTo>
                      <a:lnTo>
                        <a:pt x="653" y="738"/>
                      </a:lnTo>
                      <a:lnTo>
                        <a:pt x="649" y="737"/>
                      </a:lnTo>
                      <a:lnTo>
                        <a:pt x="647" y="735"/>
                      </a:lnTo>
                      <a:lnTo>
                        <a:pt x="646" y="732"/>
                      </a:lnTo>
                      <a:lnTo>
                        <a:pt x="646" y="732"/>
                      </a:lnTo>
                      <a:lnTo>
                        <a:pt x="646" y="723"/>
                      </a:lnTo>
                      <a:lnTo>
                        <a:pt x="644" y="714"/>
                      </a:lnTo>
                      <a:lnTo>
                        <a:pt x="642" y="709"/>
                      </a:lnTo>
                      <a:lnTo>
                        <a:pt x="640" y="705"/>
                      </a:lnTo>
                      <a:lnTo>
                        <a:pt x="637" y="701"/>
                      </a:lnTo>
                      <a:lnTo>
                        <a:pt x="632" y="697"/>
                      </a:lnTo>
                      <a:lnTo>
                        <a:pt x="632" y="697"/>
                      </a:lnTo>
                      <a:lnTo>
                        <a:pt x="623" y="693"/>
                      </a:lnTo>
                      <a:lnTo>
                        <a:pt x="615" y="690"/>
                      </a:lnTo>
                      <a:lnTo>
                        <a:pt x="611" y="690"/>
                      </a:lnTo>
                      <a:lnTo>
                        <a:pt x="608" y="691"/>
                      </a:lnTo>
                      <a:lnTo>
                        <a:pt x="608" y="691"/>
                      </a:lnTo>
                      <a:lnTo>
                        <a:pt x="606" y="692"/>
                      </a:lnTo>
                      <a:lnTo>
                        <a:pt x="604" y="693"/>
                      </a:lnTo>
                      <a:lnTo>
                        <a:pt x="600" y="692"/>
                      </a:lnTo>
                      <a:lnTo>
                        <a:pt x="598" y="690"/>
                      </a:lnTo>
                      <a:lnTo>
                        <a:pt x="598" y="690"/>
                      </a:lnTo>
                      <a:lnTo>
                        <a:pt x="594" y="688"/>
                      </a:lnTo>
                      <a:lnTo>
                        <a:pt x="589" y="687"/>
                      </a:lnTo>
                      <a:lnTo>
                        <a:pt x="582" y="686"/>
                      </a:lnTo>
                      <a:lnTo>
                        <a:pt x="578" y="687"/>
                      </a:lnTo>
                      <a:lnTo>
                        <a:pt x="578" y="687"/>
                      </a:lnTo>
                      <a:lnTo>
                        <a:pt x="574" y="688"/>
                      </a:lnTo>
                      <a:lnTo>
                        <a:pt x="567" y="689"/>
                      </a:lnTo>
                      <a:lnTo>
                        <a:pt x="561" y="689"/>
                      </a:lnTo>
                      <a:lnTo>
                        <a:pt x="558" y="688"/>
                      </a:lnTo>
                      <a:lnTo>
                        <a:pt x="556" y="687"/>
                      </a:lnTo>
                      <a:lnTo>
                        <a:pt x="556" y="687"/>
                      </a:lnTo>
                      <a:lnTo>
                        <a:pt x="550" y="682"/>
                      </a:lnTo>
                      <a:lnTo>
                        <a:pt x="542" y="678"/>
                      </a:lnTo>
                      <a:lnTo>
                        <a:pt x="533" y="674"/>
                      </a:lnTo>
                      <a:lnTo>
                        <a:pt x="526" y="668"/>
                      </a:lnTo>
                      <a:lnTo>
                        <a:pt x="526" y="668"/>
                      </a:lnTo>
                      <a:lnTo>
                        <a:pt x="524" y="667"/>
                      </a:lnTo>
                      <a:lnTo>
                        <a:pt x="521" y="666"/>
                      </a:lnTo>
                      <a:lnTo>
                        <a:pt x="517" y="667"/>
                      </a:lnTo>
                      <a:lnTo>
                        <a:pt x="514" y="667"/>
                      </a:lnTo>
                      <a:lnTo>
                        <a:pt x="513" y="666"/>
                      </a:lnTo>
                      <a:lnTo>
                        <a:pt x="513" y="664"/>
                      </a:lnTo>
                      <a:lnTo>
                        <a:pt x="513" y="664"/>
                      </a:lnTo>
                      <a:lnTo>
                        <a:pt x="513" y="660"/>
                      </a:lnTo>
                      <a:lnTo>
                        <a:pt x="512" y="657"/>
                      </a:lnTo>
                      <a:lnTo>
                        <a:pt x="510" y="653"/>
                      </a:lnTo>
                      <a:lnTo>
                        <a:pt x="504" y="650"/>
                      </a:lnTo>
                      <a:lnTo>
                        <a:pt x="504" y="650"/>
                      </a:lnTo>
                      <a:lnTo>
                        <a:pt x="496" y="646"/>
                      </a:lnTo>
                      <a:lnTo>
                        <a:pt x="490" y="640"/>
                      </a:lnTo>
                      <a:lnTo>
                        <a:pt x="485" y="634"/>
                      </a:lnTo>
                      <a:lnTo>
                        <a:pt x="483" y="626"/>
                      </a:lnTo>
                      <a:lnTo>
                        <a:pt x="483" y="626"/>
                      </a:lnTo>
                      <a:lnTo>
                        <a:pt x="483" y="619"/>
                      </a:lnTo>
                      <a:lnTo>
                        <a:pt x="483" y="615"/>
                      </a:lnTo>
                      <a:lnTo>
                        <a:pt x="482" y="613"/>
                      </a:lnTo>
                      <a:lnTo>
                        <a:pt x="481" y="611"/>
                      </a:lnTo>
                      <a:lnTo>
                        <a:pt x="479" y="610"/>
                      </a:lnTo>
                      <a:lnTo>
                        <a:pt x="475" y="609"/>
                      </a:lnTo>
                      <a:lnTo>
                        <a:pt x="475" y="609"/>
                      </a:lnTo>
                      <a:lnTo>
                        <a:pt x="463" y="607"/>
                      </a:lnTo>
                      <a:lnTo>
                        <a:pt x="451" y="603"/>
                      </a:lnTo>
                      <a:lnTo>
                        <a:pt x="446" y="600"/>
                      </a:lnTo>
                      <a:lnTo>
                        <a:pt x="441" y="596"/>
                      </a:lnTo>
                      <a:lnTo>
                        <a:pt x="438" y="593"/>
                      </a:lnTo>
                      <a:lnTo>
                        <a:pt x="436" y="589"/>
                      </a:lnTo>
                      <a:lnTo>
                        <a:pt x="436" y="589"/>
                      </a:lnTo>
                      <a:lnTo>
                        <a:pt x="436" y="586"/>
                      </a:lnTo>
                      <a:lnTo>
                        <a:pt x="437" y="582"/>
                      </a:lnTo>
                      <a:lnTo>
                        <a:pt x="438" y="577"/>
                      </a:lnTo>
                      <a:lnTo>
                        <a:pt x="438" y="575"/>
                      </a:lnTo>
                      <a:lnTo>
                        <a:pt x="436" y="573"/>
                      </a:lnTo>
                      <a:lnTo>
                        <a:pt x="434" y="571"/>
                      </a:lnTo>
                      <a:lnTo>
                        <a:pt x="428" y="568"/>
                      </a:lnTo>
                      <a:lnTo>
                        <a:pt x="428" y="568"/>
                      </a:lnTo>
                      <a:lnTo>
                        <a:pt x="415" y="564"/>
                      </a:lnTo>
                      <a:lnTo>
                        <a:pt x="405" y="559"/>
                      </a:lnTo>
                      <a:lnTo>
                        <a:pt x="396" y="556"/>
                      </a:lnTo>
                      <a:lnTo>
                        <a:pt x="393" y="556"/>
                      </a:lnTo>
                      <a:lnTo>
                        <a:pt x="392" y="557"/>
                      </a:lnTo>
                      <a:lnTo>
                        <a:pt x="392" y="557"/>
                      </a:lnTo>
                      <a:lnTo>
                        <a:pt x="391" y="558"/>
                      </a:lnTo>
                      <a:lnTo>
                        <a:pt x="388" y="558"/>
                      </a:lnTo>
                      <a:lnTo>
                        <a:pt x="381" y="558"/>
                      </a:lnTo>
                      <a:lnTo>
                        <a:pt x="376" y="556"/>
                      </a:lnTo>
                      <a:lnTo>
                        <a:pt x="375" y="554"/>
                      </a:lnTo>
                      <a:lnTo>
                        <a:pt x="375" y="553"/>
                      </a:lnTo>
                      <a:lnTo>
                        <a:pt x="375" y="553"/>
                      </a:lnTo>
                      <a:lnTo>
                        <a:pt x="376" y="551"/>
                      </a:lnTo>
                      <a:lnTo>
                        <a:pt x="377" y="551"/>
                      </a:lnTo>
                      <a:lnTo>
                        <a:pt x="379" y="550"/>
                      </a:lnTo>
                      <a:lnTo>
                        <a:pt x="381" y="549"/>
                      </a:lnTo>
                      <a:lnTo>
                        <a:pt x="382" y="547"/>
                      </a:lnTo>
                      <a:lnTo>
                        <a:pt x="383" y="545"/>
                      </a:lnTo>
                      <a:lnTo>
                        <a:pt x="383" y="545"/>
                      </a:lnTo>
                      <a:lnTo>
                        <a:pt x="383" y="539"/>
                      </a:lnTo>
                      <a:lnTo>
                        <a:pt x="382" y="535"/>
                      </a:lnTo>
                      <a:lnTo>
                        <a:pt x="379" y="530"/>
                      </a:lnTo>
                      <a:lnTo>
                        <a:pt x="374" y="525"/>
                      </a:lnTo>
                      <a:lnTo>
                        <a:pt x="374" y="525"/>
                      </a:lnTo>
                      <a:lnTo>
                        <a:pt x="367" y="522"/>
                      </a:lnTo>
                      <a:lnTo>
                        <a:pt x="360" y="519"/>
                      </a:lnTo>
                      <a:lnTo>
                        <a:pt x="354" y="516"/>
                      </a:lnTo>
                      <a:lnTo>
                        <a:pt x="352" y="515"/>
                      </a:lnTo>
                      <a:lnTo>
                        <a:pt x="352" y="513"/>
                      </a:lnTo>
                      <a:lnTo>
                        <a:pt x="352" y="513"/>
                      </a:lnTo>
                      <a:lnTo>
                        <a:pt x="352" y="507"/>
                      </a:lnTo>
                      <a:lnTo>
                        <a:pt x="352" y="501"/>
                      </a:lnTo>
                      <a:lnTo>
                        <a:pt x="352" y="499"/>
                      </a:lnTo>
                      <a:lnTo>
                        <a:pt x="350" y="496"/>
                      </a:lnTo>
                      <a:lnTo>
                        <a:pt x="347" y="494"/>
                      </a:lnTo>
                      <a:lnTo>
                        <a:pt x="342" y="493"/>
                      </a:lnTo>
                      <a:lnTo>
                        <a:pt x="342" y="493"/>
                      </a:lnTo>
                      <a:lnTo>
                        <a:pt x="334" y="493"/>
                      </a:lnTo>
                      <a:lnTo>
                        <a:pt x="326" y="493"/>
                      </a:lnTo>
                      <a:lnTo>
                        <a:pt x="324" y="493"/>
                      </a:lnTo>
                      <a:lnTo>
                        <a:pt x="323" y="493"/>
                      </a:lnTo>
                      <a:lnTo>
                        <a:pt x="322" y="492"/>
                      </a:lnTo>
                      <a:lnTo>
                        <a:pt x="323" y="489"/>
                      </a:lnTo>
                      <a:lnTo>
                        <a:pt x="323" y="489"/>
                      </a:lnTo>
                      <a:lnTo>
                        <a:pt x="324" y="485"/>
                      </a:lnTo>
                      <a:lnTo>
                        <a:pt x="326" y="480"/>
                      </a:lnTo>
                      <a:lnTo>
                        <a:pt x="328" y="477"/>
                      </a:lnTo>
                      <a:lnTo>
                        <a:pt x="329" y="470"/>
                      </a:lnTo>
                      <a:lnTo>
                        <a:pt x="329" y="470"/>
                      </a:lnTo>
                      <a:lnTo>
                        <a:pt x="331" y="461"/>
                      </a:lnTo>
                      <a:lnTo>
                        <a:pt x="329" y="454"/>
                      </a:lnTo>
                      <a:lnTo>
                        <a:pt x="328" y="451"/>
                      </a:lnTo>
                      <a:lnTo>
                        <a:pt x="326" y="448"/>
                      </a:lnTo>
                      <a:lnTo>
                        <a:pt x="324" y="446"/>
                      </a:lnTo>
                      <a:lnTo>
                        <a:pt x="321" y="444"/>
                      </a:lnTo>
                      <a:lnTo>
                        <a:pt x="321" y="444"/>
                      </a:lnTo>
                      <a:lnTo>
                        <a:pt x="317" y="442"/>
                      </a:lnTo>
                      <a:lnTo>
                        <a:pt x="313" y="438"/>
                      </a:lnTo>
                      <a:lnTo>
                        <a:pt x="308" y="431"/>
                      </a:lnTo>
                      <a:lnTo>
                        <a:pt x="306" y="427"/>
                      </a:lnTo>
                      <a:lnTo>
                        <a:pt x="304" y="422"/>
                      </a:lnTo>
                      <a:lnTo>
                        <a:pt x="303" y="417"/>
                      </a:lnTo>
                      <a:lnTo>
                        <a:pt x="303" y="411"/>
                      </a:lnTo>
                      <a:lnTo>
                        <a:pt x="303" y="411"/>
                      </a:lnTo>
                      <a:lnTo>
                        <a:pt x="303" y="399"/>
                      </a:lnTo>
                      <a:lnTo>
                        <a:pt x="300" y="385"/>
                      </a:lnTo>
                      <a:lnTo>
                        <a:pt x="299" y="378"/>
                      </a:lnTo>
                      <a:lnTo>
                        <a:pt x="296" y="373"/>
                      </a:lnTo>
                      <a:lnTo>
                        <a:pt x="293" y="368"/>
                      </a:lnTo>
                      <a:lnTo>
                        <a:pt x="289" y="365"/>
                      </a:lnTo>
                      <a:lnTo>
                        <a:pt x="289" y="365"/>
                      </a:lnTo>
                      <a:lnTo>
                        <a:pt x="284" y="363"/>
                      </a:lnTo>
                      <a:lnTo>
                        <a:pt x="279" y="362"/>
                      </a:lnTo>
                      <a:lnTo>
                        <a:pt x="270" y="361"/>
                      </a:lnTo>
                      <a:lnTo>
                        <a:pt x="263" y="359"/>
                      </a:lnTo>
                      <a:lnTo>
                        <a:pt x="261" y="358"/>
                      </a:lnTo>
                      <a:lnTo>
                        <a:pt x="258" y="356"/>
                      </a:lnTo>
                      <a:lnTo>
                        <a:pt x="258" y="356"/>
                      </a:lnTo>
                      <a:lnTo>
                        <a:pt x="256" y="352"/>
                      </a:lnTo>
                      <a:lnTo>
                        <a:pt x="254" y="350"/>
                      </a:lnTo>
                      <a:lnTo>
                        <a:pt x="249" y="348"/>
                      </a:lnTo>
                      <a:lnTo>
                        <a:pt x="237" y="347"/>
                      </a:lnTo>
                      <a:lnTo>
                        <a:pt x="237" y="347"/>
                      </a:lnTo>
                      <a:lnTo>
                        <a:pt x="235" y="346"/>
                      </a:lnTo>
                      <a:lnTo>
                        <a:pt x="233" y="344"/>
                      </a:lnTo>
                      <a:lnTo>
                        <a:pt x="228" y="338"/>
                      </a:lnTo>
                      <a:lnTo>
                        <a:pt x="224" y="333"/>
                      </a:lnTo>
                      <a:lnTo>
                        <a:pt x="221" y="330"/>
                      </a:lnTo>
                      <a:lnTo>
                        <a:pt x="217" y="329"/>
                      </a:lnTo>
                      <a:lnTo>
                        <a:pt x="217" y="329"/>
                      </a:lnTo>
                      <a:lnTo>
                        <a:pt x="207" y="327"/>
                      </a:lnTo>
                      <a:lnTo>
                        <a:pt x="198" y="325"/>
                      </a:lnTo>
                      <a:lnTo>
                        <a:pt x="191" y="324"/>
                      </a:lnTo>
                      <a:lnTo>
                        <a:pt x="189" y="323"/>
                      </a:lnTo>
                      <a:lnTo>
                        <a:pt x="186" y="322"/>
                      </a:lnTo>
                      <a:lnTo>
                        <a:pt x="186" y="322"/>
                      </a:lnTo>
                      <a:lnTo>
                        <a:pt x="181" y="319"/>
                      </a:lnTo>
                      <a:lnTo>
                        <a:pt x="176" y="318"/>
                      </a:lnTo>
                      <a:lnTo>
                        <a:pt x="169" y="318"/>
                      </a:lnTo>
                      <a:lnTo>
                        <a:pt x="163" y="321"/>
                      </a:lnTo>
                      <a:lnTo>
                        <a:pt x="163" y="321"/>
                      </a:lnTo>
                      <a:lnTo>
                        <a:pt x="154" y="325"/>
                      </a:lnTo>
                      <a:lnTo>
                        <a:pt x="141" y="333"/>
                      </a:lnTo>
                      <a:lnTo>
                        <a:pt x="136" y="337"/>
                      </a:lnTo>
                      <a:lnTo>
                        <a:pt x="129" y="343"/>
                      </a:lnTo>
                      <a:lnTo>
                        <a:pt x="125" y="348"/>
                      </a:lnTo>
                      <a:lnTo>
                        <a:pt x="122" y="354"/>
                      </a:lnTo>
                      <a:lnTo>
                        <a:pt x="122" y="354"/>
                      </a:lnTo>
                      <a:lnTo>
                        <a:pt x="118" y="367"/>
                      </a:lnTo>
                      <a:lnTo>
                        <a:pt x="113" y="376"/>
                      </a:lnTo>
                      <a:lnTo>
                        <a:pt x="109" y="382"/>
                      </a:lnTo>
                      <a:lnTo>
                        <a:pt x="103" y="386"/>
                      </a:lnTo>
                      <a:lnTo>
                        <a:pt x="103" y="386"/>
                      </a:lnTo>
                      <a:lnTo>
                        <a:pt x="93" y="388"/>
                      </a:lnTo>
                      <a:lnTo>
                        <a:pt x="81" y="389"/>
                      </a:lnTo>
                      <a:lnTo>
                        <a:pt x="70" y="389"/>
                      </a:lnTo>
                      <a:lnTo>
                        <a:pt x="63" y="389"/>
                      </a:lnTo>
                      <a:lnTo>
                        <a:pt x="63" y="389"/>
                      </a:lnTo>
                      <a:lnTo>
                        <a:pt x="61" y="388"/>
                      </a:lnTo>
                      <a:lnTo>
                        <a:pt x="60" y="387"/>
                      </a:lnTo>
                      <a:lnTo>
                        <a:pt x="60" y="386"/>
                      </a:lnTo>
                      <a:lnTo>
                        <a:pt x="60" y="386"/>
                      </a:lnTo>
                      <a:close/>
                    </a:path>
                  </a:pathLst>
                </a:custGeom>
                <a:solidFill>
                  <a:schemeClr val="bg1">
                    <a:lumMod val="65000"/>
                  </a:schemeClr>
                </a:solidFill>
                <a:ln w="9525">
                  <a:solidFill>
                    <a:srgbClr val="C35954"/>
                  </a:solidFill>
                  <a:round/>
                </a:ln>
              </p:spPr>
              <p:txBody>
                <a:bodyPr vert="horz" wrap="square" lIns="91440" tIns="45720" rIns="91440" bIns="45720" numCol="1" anchor="t" anchorCtr="0" compatLnSpc="1"/>
                <a:lstStyle/>
                <a:p>
                  <a:endParaRPr lang="ko-KR" altLang="en-US"/>
                </a:p>
              </p:txBody>
            </p:sp>
            <p:sp>
              <p:nvSpPr>
                <p:cNvPr id="333" name="Freeform 167"/>
                <p:cNvSpPr/>
                <p:nvPr/>
              </p:nvSpPr>
              <p:spPr bwMode="auto">
                <a:xfrm>
                  <a:off x="4911" y="3510"/>
                  <a:ext cx="35" cy="29"/>
                </a:xfrm>
                <a:custGeom>
                  <a:avLst/>
                  <a:gdLst>
                    <a:gd name="T0" fmla="*/ 27 w 35"/>
                    <a:gd name="T1" fmla="*/ 4 h 29"/>
                    <a:gd name="T2" fmla="*/ 27 w 35"/>
                    <a:gd name="T3" fmla="*/ 4 h 29"/>
                    <a:gd name="T4" fmla="*/ 26 w 35"/>
                    <a:gd name="T5" fmla="*/ 9 h 29"/>
                    <a:gd name="T6" fmla="*/ 25 w 35"/>
                    <a:gd name="T7" fmla="*/ 12 h 29"/>
                    <a:gd name="T8" fmla="*/ 23 w 35"/>
                    <a:gd name="T9" fmla="*/ 13 h 29"/>
                    <a:gd name="T10" fmla="*/ 21 w 35"/>
                    <a:gd name="T11" fmla="*/ 13 h 29"/>
                    <a:gd name="T12" fmla="*/ 21 w 35"/>
                    <a:gd name="T13" fmla="*/ 13 h 29"/>
                    <a:gd name="T14" fmla="*/ 13 w 35"/>
                    <a:gd name="T15" fmla="*/ 11 h 29"/>
                    <a:gd name="T16" fmla="*/ 8 w 35"/>
                    <a:gd name="T17" fmla="*/ 10 h 29"/>
                    <a:gd name="T18" fmla="*/ 5 w 35"/>
                    <a:gd name="T19" fmla="*/ 10 h 29"/>
                    <a:gd name="T20" fmla="*/ 5 w 35"/>
                    <a:gd name="T21" fmla="*/ 10 h 29"/>
                    <a:gd name="T22" fmla="*/ 3 w 35"/>
                    <a:gd name="T23" fmla="*/ 11 h 29"/>
                    <a:gd name="T24" fmla="*/ 1 w 35"/>
                    <a:gd name="T25" fmla="*/ 14 h 29"/>
                    <a:gd name="T26" fmla="*/ 0 w 35"/>
                    <a:gd name="T27" fmla="*/ 19 h 29"/>
                    <a:gd name="T28" fmla="*/ 1 w 35"/>
                    <a:gd name="T29" fmla="*/ 20 h 29"/>
                    <a:gd name="T30" fmla="*/ 2 w 35"/>
                    <a:gd name="T31" fmla="*/ 22 h 29"/>
                    <a:gd name="T32" fmla="*/ 2 w 35"/>
                    <a:gd name="T33" fmla="*/ 22 h 29"/>
                    <a:gd name="T34" fmla="*/ 4 w 35"/>
                    <a:gd name="T35" fmla="*/ 23 h 29"/>
                    <a:gd name="T36" fmla="*/ 7 w 35"/>
                    <a:gd name="T37" fmla="*/ 24 h 29"/>
                    <a:gd name="T38" fmla="*/ 15 w 35"/>
                    <a:gd name="T39" fmla="*/ 25 h 29"/>
                    <a:gd name="T40" fmla="*/ 22 w 35"/>
                    <a:gd name="T41" fmla="*/ 26 h 29"/>
                    <a:gd name="T42" fmla="*/ 25 w 35"/>
                    <a:gd name="T43" fmla="*/ 26 h 29"/>
                    <a:gd name="T44" fmla="*/ 26 w 35"/>
                    <a:gd name="T45" fmla="*/ 27 h 29"/>
                    <a:gd name="T46" fmla="*/ 26 w 35"/>
                    <a:gd name="T47" fmla="*/ 27 h 29"/>
                    <a:gd name="T48" fmla="*/ 28 w 35"/>
                    <a:gd name="T49" fmla="*/ 29 h 29"/>
                    <a:gd name="T50" fmla="*/ 31 w 35"/>
                    <a:gd name="T51" fmla="*/ 29 h 29"/>
                    <a:gd name="T52" fmla="*/ 34 w 35"/>
                    <a:gd name="T53" fmla="*/ 28 h 29"/>
                    <a:gd name="T54" fmla="*/ 35 w 35"/>
                    <a:gd name="T55" fmla="*/ 26 h 29"/>
                    <a:gd name="T56" fmla="*/ 35 w 35"/>
                    <a:gd name="T57" fmla="*/ 25 h 29"/>
                    <a:gd name="T58" fmla="*/ 35 w 35"/>
                    <a:gd name="T59" fmla="*/ 25 h 29"/>
                    <a:gd name="T60" fmla="*/ 35 w 35"/>
                    <a:gd name="T61" fmla="*/ 22 h 29"/>
                    <a:gd name="T62" fmla="*/ 34 w 35"/>
                    <a:gd name="T63" fmla="*/ 19 h 29"/>
                    <a:gd name="T64" fmla="*/ 32 w 35"/>
                    <a:gd name="T65" fmla="*/ 17 h 29"/>
                    <a:gd name="T66" fmla="*/ 31 w 35"/>
                    <a:gd name="T67" fmla="*/ 14 h 29"/>
                    <a:gd name="T68" fmla="*/ 31 w 35"/>
                    <a:gd name="T69" fmla="*/ 14 h 29"/>
                    <a:gd name="T70" fmla="*/ 32 w 35"/>
                    <a:gd name="T71" fmla="*/ 7 h 29"/>
                    <a:gd name="T72" fmla="*/ 31 w 35"/>
                    <a:gd name="T73" fmla="*/ 4 h 29"/>
                    <a:gd name="T74" fmla="*/ 30 w 35"/>
                    <a:gd name="T75" fmla="*/ 1 h 29"/>
                    <a:gd name="T76" fmla="*/ 30 w 35"/>
                    <a:gd name="T77" fmla="*/ 1 h 29"/>
                    <a:gd name="T78" fmla="*/ 28 w 35"/>
                    <a:gd name="T79" fmla="*/ 0 h 29"/>
                    <a:gd name="T80" fmla="*/ 28 w 35"/>
                    <a:gd name="T81" fmla="*/ 1 h 29"/>
                    <a:gd name="T82" fmla="*/ 27 w 35"/>
                    <a:gd name="T83" fmla="*/ 4 h 29"/>
                    <a:gd name="T84" fmla="*/ 27 w 35"/>
                    <a:gd name="T85"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 h="29">
                      <a:moveTo>
                        <a:pt x="27" y="4"/>
                      </a:moveTo>
                      <a:lnTo>
                        <a:pt x="27" y="4"/>
                      </a:lnTo>
                      <a:lnTo>
                        <a:pt x="26" y="9"/>
                      </a:lnTo>
                      <a:lnTo>
                        <a:pt x="25" y="12"/>
                      </a:lnTo>
                      <a:lnTo>
                        <a:pt x="23" y="13"/>
                      </a:lnTo>
                      <a:lnTo>
                        <a:pt x="21" y="13"/>
                      </a:lnTo>
                      <a:lnTo>
                        <a:pt x="21" y="13"/>
                      </a:lnTo>
                      <a:lnTo>
                        <a:pt x="13" y="11"/>
                      </a:lnTo>
                      <a:lnTo>
                        <a:pt x="8" y="10"/>
                      </a:lnTo>
                      <a:lnTo>
                        <a:pt x="5" y="10"/>
                      </a:lnTo>
                      <a:lnTo>
                        <a:pt x="5" y="10"/>
                      </a:lnTo>
                      <a:lnTo>
                        <a:pt x="3" y="11"/>
                      </a:lnTo>
                      <a:lnTo>
                        <a:pt x="1" y="14"/>
                      </a:lnTo>
                      <a:lnTo>
                        <a:pt x="0" y="19"/>
                      </a:lnTo>
                      <a:lnTo>
                        <a:pt x="1" y="20"/>
                      </a:lnTo>
                      <a:lnTo>
                        <a:pt x="2" y="22"/>
                      </a:lnTo>
                      <a:lnTo>
                        <a:pt x="2" y="22"/>
                      </a:lnTo>
                      <a:lnTo>
                        <a:pt x="4" y="23"/>
                      </a:lnTo>
                      <a:lnTo>
                        <a:pt x="7" y="24"/>
                      </a:lnTo>
                      <a:lnTo>
                        <a:pt x="15" y="25"/>
                      </a:lnTo>
                      <a:lnTo>
                        <a:pt x="22" y="26"/>
                      </a:lnTo>
                      <a:lnTo>
                        <a:pt x="25" y="26"/>
                      </a:lnTo>
                      <a:lnTo>
                        <a:pt x="26" y="27"/>
                      </a:lnTo>
                      <a:lnTo>
                        <a:pt x="26" y="27"/>
                      </a:lnTo>
                      <a:lnTo>
                        <a:pt x="28" y="29"/>
                      </a:lnTo>
                      <a:lnTo>
                        <a:pt x="31" y="29"/>
                      </a:lnTo>
                      <a:lnTo>
                        <a:pt x="34" y="28"/>
                      </a:lnTo>
                      <a:lnTo>
                        <a:pt x="35" y="26"/>
                      </a:lnTo>
                      <a:lnTo>
                        <a:pt x="35" y="25"/>
                      </a:lnTo>
                      <a:lnTo>
                        <a:pt x="35" y="25"/>
                      </a:lnTo>
                      <a:lnTo>
                        <a:pt x="35" y="22"/>
                      </a:lnTo>
                      <a:lnTo>
                        <a:pt x="34" y="19"/>
                      </a:lnTo>
                      <a:lnTo>
                        <a:pt x="32" y="17"/>
                      </a:lnTo>
                      <a:lnTo>
                        <a:pt x="31" y="14"/>
                      </a:lnTo>
                      <a:lnTo>
                        <a:pt x="31" y="14"/>
                      </a:lnTo>
                      <a:lnTo>
                        <a:pt x="32" y="7"/>
                      </a:lnTo>
                      <a:lnTo>
                        <a:pt x="31" y="4"/>
                      </a:lnTo>
                      <a:lnTo>
                        <a:pt x="30" y="1"/>
                      </a:lnTo>
                      <a:lnTo>
                        <a:pt x="30" y="1"/>
                      </a:lnTo>
                      <a:lnTo>
                        <a:pt x="28" y="0"/>
                      </a:lnTo>
                      <a:lnTo>
                        <a:pt x="28" y="1"/>
                      </a:lnTo>
                      <a:lnTo>
                        <a:pt x="27" y="4"/>
                      </a:lnTo>
                      <a:lnTo>
                        <a:pt x="27" y="4"/>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34" name="Freeform 168"/>
                <p:cNvSpPr/>
                <p:nvPr/>
              </p:nvSpPr>
              <p:spPr bwMode="auto">
                <a:xfrm>
                  <a:off x="4905" y="3548"/>
                  <a:ext cx="8" cy="9"/>
                </a:xfrm>
                <a:custGeom>
                  <a:avLst/>
                  <a:gdLst>
                    <a:gd name="T0" fmla="*/ 8 w 8"/>
                    <a:gd name="T1" fmla="*/ 3 h 9"/>
                    <a:gd name="T2" fmla="*/ 8 w 8"/>
                    <a:gd name="T3" fmla="*/ 3 h 9"/>
                    <a:gd name="T4" fmla="*/ 8 w 8"/>
                    <a:gd name="T5" fmla="*/ 5 h 9"/>
                    <a:gd name="T6" fmla="*/ 6 w 8"/>
                    <a:gd name="T7" fmla="*/ 6 h 9"/>
                    <a:gd name="T8" fmla="*/ 5 w 8"/>
                    <a:gd name="T9" fmla="*/ 8 h 9"/>
                    <a:gd name="T10" fmla="*/ 4 w 8"/>
                    <a:gd name="T11" fmla="*/ 9 h 9"/>
                    <a:gd name="T12" fmla="*/ 4 w 8"/>
                    <a:gd name="T13" fmla="*/ 9 h 9"/>
                    <a:gd name="T14" fmla="*/ 0 w 8"/>
                    <a:gd name="T15" fmla="*/ 6 h 9"/>
                    <a:gd name="T16" fmla="*/ 0 w 8"/>
                    <a:gd name="T17" fmla="*/ 5 h 9"/>
                    <a:gd name="T18" fmla="*/ 2 w 8"/>
                    <a:gd name="T19" fmla="*/ 4 h 9"/>
                    <a:gd name="T20" fmla="*/ 2 w 8"/>
                    <a:gd name="T21" fmla="*/ 4 h 9"/>
                    <a:gd name="T22" fmla="*/ 5 w 8"/>
                    <a:gd name="T23" fmla="*/ 3 h 9"/>
                    <a:gd name="T24" fmla="*/ 6 w 8"/>
                    <a:gd name="T25" fmla="*/ 2 h 9"/>
                    <a:gd name="T26" fmla="*/ 6 w 8"/>
                    <a:gd name="T27" fmla="*/ 0 h 9"/>
                    <a:gd name="T28" fmla="*/ 6 w 8"/>
                    <a:gd name="T29" fmla="*/ 0 h 9"/>
                    <a:gd name="T30" fmla="*/ 6 w 8"/>
                    <a:gd name="T31" fmla="*/ 0 h 9"/>
                    <a:gd name="T32" fmla="*/ 7 w 8"/>
                    <a:gd name="T33" fmla="*/ 0 h 9"/>
                    <a:gd name="T34" fmla="*/ 8 w 8"/>
                    <a:gd name="T35" fmla="*/ 3 h 9"/>
                    <a:gd name="T36" fmla="*/ 8 w 8"/>
                    <a:gd name="T3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9">
                      <a:moveTo>
                        <a:pt x="8" y="3"/>
                      </a:moveTo>
                      <a:lnTo>
                        <a:pt x="8" y="3"/>
                      </a:lnTo>
                      <a:lnTo>
                        <a:pt x="8" y="5"/>
                      </a:lnTo>
                      <a:lnTo>
                        <a:pt x="6" y="6"/>
                      </a:lnTo>
                      <a:lnTo>
                        <a:pt x="5" y="8"/>
                      </a:lnTo>
                      <a:lnTo>
                        <a:pt x="4" y="9"/>
                      </a:lnTo>
                      <a:lnTo>
                        <a:pt x="4" y="9"/>
                      </a:lnTo>
                      <a:lnTo>
                        <a:pt x="0" y="6"/>
                      </a:lnTo>
                      <a:lnTo>
                        <a:pt x="0" y="5"/>
                      </a:lnTo>
                      <a:lnTo>
                        <a:pt x="2" y="4"/>
                      </a:lnTo>
                      <a:lnTo>
                        <a:pt x="2" y="4"/>
                      </a:lnTo>
                      <a:lnTo>
                        <a:pt x="5" y="3"/>
                      </a:lnTo>
                      <a:lnTo>
                        <a:pt x="6" y="2"/>
                      </a:lnTo>
                      <a:lnTo>
                        <a:pt x="6" y="0"/>
                      </a:lnTo>
                      <a:lnTo>
                        <a:pt x="6" y="0"/>
                      </a:lnTo>
                      <a:lnTo>
                        <a:pt x="6" y="0"/>
                      </a:lnTo>
                      <a:lnTo>
                        <a:pt x="7" y="0"/>
                      </a:lnTo>
                      <a:lnTo>
                        <a:pt x="8" y="3"/>
                      </a:lnTo>
                      <a:lnTo>
                        <a:pt x="8" y="3"/>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35" name="Freeform 169"/>
                <p:cNvSpPr/>
                <p:nvPr/>
              </p:nvSpPr>
              <p:spPr bwMode="auto">
                <a:xfrm>
                  <a:off x="4931" y="3580"/>
                  <a:ext cx="3" cy="5"/>
                </a:xfrm>
                <a:custGeom>
                  <a:avLst/>
                  <a:gdLst>
                    <a:gd name="T0" fmla="*/ 0 w 3"/>
                    <a:gd name="T1" fmla="*/ 1 h 5"/>
                    <a:gd name="T2" fmla="*/ 0 w 3"/>
                    <a:gd name="T3" fmla="*/ 1 h 5"/>
                    <a:gd name="T4" fmla="*/ 0 w 3"/>
                    <a:gd name="T5" fmla="*/ 2 h 5"/>
                    <a:gd name="T6" fmla="*/ 1 w 3"/>
                    <a:gd name="T7" fmla="*/ 4 h 5"/>
                    <a:gd name="T8" fmla="*/ 2 w 3"/>
                    <a:gd name="T9" fmla="*/ 5 h 5"/>
                    <a:gd name="T10" fmla="*/ 3 w 3"/>
                    <a:gd name="T11" fmla="*/ 5 h 5"/>
                    <a:gd name="T12" fmla="*/ 3 w 3"/>
                    <a:gd name="T13" fmla="*/ 5 h 5"/>
                    <a:gd name="T14" fmla="*/ 3 w 3"/>
                    <a:gd name="T15" fmla="*/ 4 h 5"/>
                    <a:gd name="T16" fmla="*/ 3 w 3"/>
                    <a:gd name="T17" fmla="*/ 2 h 5"/>
                    <a:gd name="T18" fmla="*/ 2 w 3"/>
                    <a:gd name="T19" fmla="*/ 0 h 5"/>
                    <a:gd name="T20" fmla="*/ 0 w 3"/>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5">
                      <a:moveTo>
                        <a:pt x="0" y="1"/>
                      </a:moveTo>
                      <a:lnTo>
                        <a:pt x="0" y="1"/>
                      </a:lnTo>
                      <a:lnTo>
                        <a:pt x="0" y="2"/>
                      </a:lnTo>
                      <a:lnTo>
                        <a:pt x="1" y="4"/>
                      </a:lnTo>
                      <a:lnTo>
                        <a:pt x="2" y="5"/>
                      </a:lnTo>
                      <a:lnTo>
                        <a:pt x="3" y="5"/>
                      </a:lnTo>
                      <a:lnTo>
                        <a:pt x="3" y="5"/>
                      </a:lnTo>
                      <a:lnTo>
                        <a:pt x="3" y="4"/>
                      </a:lnTo>
                      <a:lnTo>
                        <a:pt x="3" y="2"/>
                      </a:lnTo>
                      <a:lnTo>
                        <a:pt x="2" y="0"/>
                      </a:lnTo>
                      <a:lnTo>
                        <a:pt x="0"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36" name="Freeform 170"/>
                <p:cNvSpPr/>
                <p:nvPr/>
              </p:nvSpPr>
              <p:spPr bwMode="auto">
                <a:xfrm>
                  <a:off x="4980" y="3566"/>
                  <a:ext cx="9" cy="11"/>
                </a:xfrm>
                <a:custGeom>
                  <a:avLst/>
                  <a:gdLst>
                    <a:gd name="T0" fmla="*/ 0 w 9"/>
                    <a:gd name="T1" fmla="*/ 0 h 11"/>
                    <a:gd name="T2" fmla="*/ 0 w 9"/>
                    <a:gd name="T3" fmla="*/ 0 h 11"/>
                    <a:gd name="T4" fmla="*/ 0 w 9"/>
                    <a:gd name="T5" fmla="*/ 6 h 11"/>
                    <a:gd name="T6" fmla="*/ 1 w 9"/>
                    <a:gd name="T7" fmla="*/ 9 h 11"/>
                    <a:gd name="T8" fmla="*/ 1 w 9"/>
                    <a:gd name="T9" fmla="*/ 9 h 11"/>
                    <a:gd name="T10" fmla="*/ 2 w 9"/>
                    <a:gd name="T11" fmla="*/ 10 h 11"/>
                    <a:gd name="T12" fmla="*/ 2 w 9"/>
                    <a:gd name="T13" fmla="*/ 10 h 11"/>
                    <a:gd name="T14" fmla="*/ 8 w 9"/>
                    <a:gd name="T15" fmla="*/ 11 h 11"/>
                    <a:gd name="T16" fmla="*/ 9 w 9"/>
                    <a:gd name="T17" fmla="*/ 10 h 11"/>
                    <a:gd name="T18" fmla="*/ 9 w 9"/>
                    <a:gd name="T19" fmla="*/ 9 h 11"/>
                    <a:gd name="T20" fmla="*/ 9 w 9"/>
                    <a:gd name="T21" fmla="*/ 9 h 11"/>
                    <a:gd name="T22" fmla="*/ 8 w 9"/>
                    <a:gd name="T23" fmla="*/ 7 h 11"/>
                    <a:gd name="T24" fmla="*/ 7 w 9"/>
                    <a:gd name="T25" fmla="*/ 6 h 11"/>
                    <a:gd name="T26" fmla="*/ 5 w 9"/>
                    <a:gd name="T27" fmla="*/ 5 h 11"/>
                    <a:gd name="T28" fmla="*/ 5 w 9"/>
                    <a:gd name="T29" fmla="*/ 2 h 11"/>
                    <a:gd name="T30" fmla="*/ 5 w 9"/>
                    <a:gd name="T31" fmla="*/ 2 h 11"/>
                    <a:gd name="T32" fmla="*/ 4 w 9"/>
                    <a:gd name="T33" fmla="*/ 0 h 11"/>
                    <a:gd name="T34" fmla="*/ 2 w 9"/>
                    <a:gd name="T35" fmla="*/ 0 h 11"/>
                    <a:gd name="T36" fmla="*/ 0 w 9"/>
                    <a:gd name="T37" fmla="*/ 0 h 11"/>
                    <a:gd name="T38" fmla="*/ 0 w 9"/>
                    <a:gd name="T3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11">
                      <a:moveTo>
                        <a:pt x="0" y="0"/>
                      </a:moveTo>
                      <a:lnTo>
                        <a:pt x="0" y="0"/>
                      </a:lnTo>
                      <a:lnTo>
                        <a:pt x="0" y="6"/>
                      </a:lnTo>
                      <a:lnTo>
                        <a:pt x="1" y="9"/>
                      </a:lnTo>
                      <a:lnTo>
                        <a:pt x="1" y="9"/>
                      </a:lnTo>
                      <a:lnTo>
                        <a:pt x="2" y="10"/>
                      </a:lnTo>
                      <a:lnTo>
                        <a:pt x="2" y="10"/>
                      </a:lnTo>
                      <a:lnTo>
                        <a:pt x="8" y="11"/>
                      </a:lnTo>
                      <a:lnTo>
                        <a:pt x="9" y="10"/>
                      </a:lnTo>
                      <a:lnTo>
                        <a:pt x="9" y="9"/>
                      </a:lnTo>
                      <a:lnTo>
                        <a:pt x="9" y="9"/>
                      </a:lnTo>
                      <a:lnTo>
                        <a:pt x="8" y="7"/>
                      </a:lnTo>
                      <a:lnTo>
                        <a:pt x="7" y="6"/>
                      </a:lnTo>
                      <a:lnTo>
                        <a:pt x="5" y="5"/>
                      </a:lnTo>
                      <a:lnTo>
                        <a:pt x="5" y="2"/>
                      </a:lnTo>
                      <a:lnTo>
                        <a:pt x="5" y="2"/>
                      </a:lnTo>
                      <a:lnTo>
                        <a:pt x="4" y="0"/>
                      </a:lnTo>
                      <a:lnTo>
                        <a:pt x="2" y="0"/>
                      </a:lnTo>
                      <a:lnTo>
                        <a:pt x="0" y="0"/>
                      </a:lnTo>
                      <a:lnTo>
                        <a:pt x="0"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37" name="Freeform 171"/>
                <p:cNvSpPr/>
                <p:nvPr/>
              </p:nvSpPr>
              <p:spPr bwMode="auto">
                <a:xfrm>
                  <a:off x="4728" y="3722"/>
                  <a:ext cx="148" cy="280"/>
                </a:xfrm>
                <a:custGeom>
                  <a:avLst/>
                  <a:gdLst>
                    <a:gd name="T0" fmla="*/ 42 w 148"/>
                    <a:gd name="T1" fmla="*/ 39 h 280"/>
                    <a:gd name="T2" fmla="*/ 67 w 148"/>
                    <a:gd name="T3" fmla="*/ 26 h 280"/>
                    <a:gd name="T4" fmla="*/ 74 w 148"/>
                    <a:gd name="T5" fmla="*/ 17 h 280"/>
                    <a:gd name="T6" fmla="*/ 77 w 148"/>
                    <a:gd name="T7" fmla="*/ 11 h 280"/>
                    <a:gd name="T8" fmla="*/ 89 w 148"/>
                    <a:gd name="T9" fmla="*/ 9 h 280"/>
                    <a:gd name="T10" fmla="*/ 92 w 148"/>
                    <a:gd name="T11" fmla="*/ 5 h 280"/>
                    <a:gd name="T12" fmla="*/ 97 w 148"/>
                    <a:gd name="T13" fmla="*/ 0 h 280"/>
                    <a:gd name="T14" fmla="*/ 112 w 148"/>
                    <a:gd name="T15" fmla="*/ 6 h 280"/>
                    <a:gd name="T16" fmla="*/ 124 w 148"/>
                    <a:gd name="T17" fmla="*/ 21 h 280"/>
                    <a:gd name="T18" fmla="*/ 136 w 148"/>
                    <a:gd name="T19" fmla="*/ 59 h 280"/>
                    <a:gd name="T20" fmla="*/ 142 w 148"/>
                    <a:gd name="T21" fmla="*/ 70 h 280"/>
                    <a:gd name="T22" fmla="*/ 148 w 148"/>
                    <a:gd name="T23" fmla="*/ 82 h 280"/>
                    <a:gd name="T24" fmla="*/ 145 w 148"/>
                    <a:gd name="T25" fmla="*/ 93 h 280"/>
                    <a:gd name="T26" fmla="*/ 139 w 148"/>
                    <a:gd name="T27" fmla="*/ 99 h 280"/>
                    <a:gd name="T28" fmla="*/ 132 w 148"/>
                    <a:gd name="T29" fmla="*/ 107 h 280"/>
                    <a:gd name="T30" fmla="*/ 134 w 148"/>
                    <a:gd name="T31" fmla="*/ 118 h 280"/>
                    <a:gd name="T32" fmla="*/ 137 w 148"/>
                    <a:gd name="T33" fmla="*/ 128 h 280"/>
                    <a:gd name="T34" fmla="*/ 132 w 148"/>
                    <a:gd name="T35" fmla="*/ 185 h 280"/>
                    <a:gd name="T36" fmla="*/ 128 w 148"/>
                    <a:gd name="T37" fmla="*/ 230 h 280"/>
                    <a:gd name="T38" fmla="*/ 124 w 148"/>
                    <a:gd name="T39" fmla="*/ 238 h 280"/>
                    <a:gd name="T40" fmla="*/ 118 w 148"/>
                    <a:gd name="T41" fmla="*/ 238 h 280"/>
                    <a:gd name="T42" fmla="*/ 105 w 148"/>
                    <a:gd name="T43" fmla="*/ 231 h 280"/>
                    <a:gd name="T44" fmla="*/ 86 w 148"/>
                    <a:gd name="T45" fmla="*/ 235 h 280"/>
                    <a:gd name="T46" fmla="*/ 77 w 148"/>
                    <a:gd name="T47" fmla="*/ 241 h 280"/>
                    <a:gd name="T48" fmla="*/ 76 w 148"/>
                    <a:gd name="T49" fmla="*/ 251 h 280"/>
                    <a:gd name="T50" fmla="*/ 74 w 148"/>
                    <a:gd name="T51" fmla="*/ 261 h 280"/>
                    <a:gd name="T52" fmla="*/ 63 w 148"/>
                    <a:gd name="T53" fmla="*/ 267 h 280"/>
                    <a:gd name="T54" fmla="*/ 56 w 148"/>
                    <a:gd name="T55" fmla="*/ 269 h 280"/>
                    <a:gd name="T56" fmla="*/ 53 w 148"/>
                    <a:gd name="T57" fmla="*/ 274 h 280"/>
                    <a:gd name="T58" fmla="*/ 47 w 148"/>
                    <a:gd name="T59" fmla="*/ 280 h 280"/>
                    <a:gd name="T60" fmla="*/ 42 w 148"/>
                    <a:gd name="T61" fmla="*/ 278 h 280"/>
                    <a:gd name="T62" fmla="*/ 41 w 148"/>
                    <a:gd name="T63" fmla="*/ 263 h 280"/>
                    <a:gd name="T64" fmla="*/ 37 w 148"/>
                    <a:gd name="T65" fmla="*/ 255 h 280"/>
                    <a:gd name="T66" fmla="*/ 28 w 148"/>
                    <a:gd name="T67" fmla="*/ 250 h 280"/>
                    <a:gd name="T68" fmla="*/ 22 w 148"/>
                    <a:gd name="T69" fmla="*/ 240 h 280"/>
                    <a:gd name="T70" fmla="*/ 25 w 148"/>
                    <a:gd name="T71" fmla="*/ 232 h 280"/>
                    <a:gd name="T72" fmla="*/ 25 w 148"/>
                    <a:gd name="T73" fmla="*/ 224 h 280"/>
                    <a:gd name="T74" fmla="*/ 23 w 148"/>
                    <a:gd name="T75" fmla="*/ 204 h 280"/>
                    <a:gd name="T76" fmla="*/ 26 w 148"/>
                    <a:gd name="T77" fmla="*/ 194 h 280"/>
                    <a:gd name="T78" fmla="*/ 26 w 148"/>
                    <a:gd name="T79" fmla="*/ 182 h 280"/>
                    <a:gd name="T80" fmla="*/ 33 w 148"/>
                    <a:gd name="T81" fmla="*/ 178 h 280"/>
                    <a:gd name="T82" fmla="*/ 39 w 148"/>
                    <a:gd name="T83" fmla="*/ 168 h 280"/>
                    <a:gd name="T84" fmla="*/ 40 w 148"/>
                    <a:gd name="T85" fmla="*/ 160 h 280"/>
                    <a:gd name="T86" fmla="*/ 34 w 148"/>
                    <a:gd name="T87" fmla="*/ 152 h 280"/>
                    <a:gd name="T88" fmla="*/ 28 w 148"/>
                    <a:gd name="T89" fmla="*/ 148 h 280"/>
                    <a:gd name="T90" fmla="*/ 28 w 148"/>
                    <a:gd name="T91" fmla="*/ 125 h 280"/>
                    <a:gd name="T92" fmla="*/ 32 w 148"/>
                    <a:gd name="T93" fmla="*/ 114 h 280"/>
                    <a:gd name="T94" fmla="*/ 28 w 148"/>
                    <a:gd name="T95" fmla="*/ 107 h 280"/>
                    <a:gd name="T96" fmla="*/ 25 w 148"/>
                    <a:gd name="T97" fmla="*/ 99 h 280"/>
                    <a:gd name="T98" fmla="*/ 24 w 148"/>
                    <a:gd name="T99" fmla="*/ 83 h 280"/>
                    <a:gd name="T100" fmla="*/ 18 w 148"/>
                    <a:gd name="T101" fmla="*/ 71 h 280"/>
                    <a:gd name="T102" fmla="*/ 13 w 148"/>
                    <a:gd name="T103" fmla="*/ 68 h 280"/>
                    <a:gd name="T104" fmla="*/ 1 w 148"/>
                    <a:gd name="T105" fmla="*/ 60 h 280"/>
                    <a:gd name="T106" fmla="*/ 0 w 148"/>
                    <a:gd name="T107" fmla="*/ 49 h 280"/>
                    <a:gd name="T108" fmla="*/ 3 w 148"/>
                    <a:gd name="T109" fmla="*/ 42 h 280"/>
                    <a:gd name="T110" fmla="*/ 28 w 148"/>
                    <a:gd name="T111" fmla="*/ 4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 h="280">
                      <a:moveTo>
                        <a:pt x="37" y="41"/>
                      </a:moveTo>
                      <a:lnTo>
                        <a:pt x="37" y="41"/>
                      </a:lnTo>
                      <a:lnTo>
                        <a:pt x="42" y="39"/>
                      </a:lnTo>
                      <a:lnTo>
                        <a:pt x="54" y="34"/>
                      </a:lnTo>
                      <a:lnTo>
                        <a:pt x="60" y="30"/>
                      </a:lnTo>
                      <a:lnTo>
                        <a:pt x="67" y="26"/>
                      </a:lnTo>
                      <a:lnTo>
                        <a:pt x="71" y="22"/>
                      </a:lnTo>
                      <a:lnTo>
                        <a:pt x="73" y="20"/>
                      </a:lnTo>
                      <a:lnTo>
                        <a:pt x="74" y="17"/>
                      </a:lnTo>
                      <a:lnTo>
                        <a:pt x="74" y="17"/>
                      </a:lnTo>
                      <a:lnTo>
                        <a:pt x="75" y="13"/>
                      </a:lnTo>
                      <a:lnTo>
                        <a:pt x="77" y="11"/>
                      </a:lnTo>
                      <a:lnTo>
                        <a:pt x="81" y="10"/>
                      </a:lnTo>
                      <a:lnTo>
                        <a:pt x="84" y="9"/>
                      </a:lnTo>
                      <a:lnTo>
                        <a:pt x="89" y="9"/>
                      </a:lnTo>
                      <a:lnTo>
                        <a:pt x="91" y="7"/>
                      </a:lnTo>
                      <a:lnTo>
                        <a:pt x="92" y="5"/>
                      </a:lnTo>
                      <a:lnTo>
                        <a:pt x="92" y="5"/>
                      </a:lnTo>
                      <a:lnTo>
                        <a:pt x="94" y="2"/>
                      </a:lnTo>
                      <a:lnTo>
                        <a:pt x="95" y="1"/>
                      </a:lnTo>
                      <a:lnTo>
                        <a:pt x="97" y="0"/>
                      </a:lnTo>
                      <a:lnTo>
                        <a:pt x="102" y="1"/>
                      </a:lnTo>
                      <a:lnTo>
                        <a:pt x="106" y="2"/>
                      </a:lnTo>
                      <a:lnTo>
                        <a:pt x="112" y="6"/>
                      </a:lnTo>
                      <a:lnTo>
                        <a:pt x="117" y="9"/>
                      </a:lnTo>
                      <a:lnTo>
                        <a:pt x="122" y="14"/>
                      </a:lnTo>
                      <a:lnTo>
                        <a:pt x="124" y="21"/>
                      </a:lnTo>
                      <a:lnTo>
                        <a:pt x="124" y="21"/>
                      </a:lnTo>
                      <a:lnTo>
                        <a:pt x="131" y="48"/>
                      </a:lnTo>
                      <a:lnTo>
                        <a:pt x="136" y="59"/>
                      </a:lnTo>
                      <a:lnTo>
                        <a:pt x="138" y="66"/>
                      </a:lnTo>
                      <a:lnTo>
                        <a:pt x="142" y="70"/>
                      </a:lnTo>
                      <a:lnTo>
                        <a:pt x="142" y="70"/>
                      </a:lnTo>
                      <a:lnTo>
                        <a:pt x="145" y="74"/>
                      </a:lnTo>
                      <a:lnTo>
                        <a:pt x="147" y="79"/>
                      </a:lnTo>
                      <a:lnTo>
                        <a:pt x="148" y="82"/>
                      </a:lnTo>
                      <a:lnTo>
                        <a:pt x="147" y="86"/>
                      </a:lnTo>
                      <a:lnTo>
                        <a:pt x="146" y="89"/>
                      </a:lnTo>
                      <a:lnTo>
                        <a:pt x="145" y="93"/>
                      </a:lnTo>
                      <a:lnTo>
                        <a:pt x="142" y="96"/>
                      </a:lnTo>
                      <a:lnTo>
                        <a:pt x="139" y="99"/>
                      </a:lnTo>
                      <a:lnTo>
                        <a:pt x="139" y="99"/>
                      </a:lnTo>
                      <a:lnTo>
                        <a:pt x="137" y="101"/>
                      </a:lnTo>
                      <a:lnTo>
                        <a:pt x="134" y="105"/>
                      </a:lnTo>
                      <a:lnTo>
                        <a:pt x="132" y="107"/>
                      </a:lnTo>
                      <a:lnTo>
                        <a:pt x="132" y="110"/>
                      </a:lnTo>
                      <a:lnTo>
                        <a:pt x="132" y="115"/>
                      </a:lnTo>
                      <a:lnTo>
                        <a:pt x="134" y="118"/>
                      </a:lnTo>
                      <a:lnTo>
                        <a:pt x="134" y="118"/>
                      </a:lnTo>
                      <a:lnTo>
                        <a:pt x="136" y="122"/>
                      </a:lnTo>
                      <a:lnTo>
                        <a:pt x="137" y="128"/>
                      </a:lnTo>
                      <a:lnTo>
                        <a:pt x="136" y="145"/>
                      </a:lnTo>
                      <a:lnTo>
                        <a:pt x="132" y="185"/>
                      </a:lnTo>
                      <a:lnTo>
                        <a:pt x="132" y="185"/>
                      </a:lnTo>
                      <a:lnTo>
                        <a:pt x="130" y="213"/>
                      </a:lnTo>
                      <a:lnTo>
                        <a:pt x="129" y="223"/>
                      </a:lnTo>
                      <a:lnTo>
                        <a:pt x="128" y="230"/>
                      </a:lnTo>
                      <a:lnTo>
                        <a:pt x="128" y="230"/>
                      </a:lnTo>
                      <a:lnTo>
                        <a:pt x="126" y="235"/>
                      </a:lnTo>
                      <a:lnTo>
                        <a:pt x="124" y="238"/>
                      </a:lnTo>
                      <a:lnTo>
                        <a:pt x="122" y="239"/>
                      </a:lnTo>
                      <a:lnTo>
                        <a:pt x="118" y="238"/>
                      </a:lnTo>
                      <a:lnTo>
                        <a:pt x="118" y="238"/>
                      </a:lnTo>
                      <a:lnTo>
                        <a:pt x="116" y="235"/>
                      </a:lnTo>
                      <a:lnTo>
                        <a:pt x="112" y="232"/>
                      </a:lnTo>
                      <a:lnTo>
                        <a:pt x="105" y="231"/>
                      </a:lnTo>
                      <a:lnTo>
                        <a:pt x="97" y="232"/>
                      </a:lnTo>
                      <a:lnTo>
                        <a:pt x="97" y="232"/>
                      </a:lnTo>
                      <a:lnTo>
                        <a:pt x="86" y="235"/>
                      </a:lnTo>
                      <a:lnTo>
                        <a:pt x="83" y="236"/>
                      </a:lnTo>
                      <a:lnTo>
                        <a:pt x="80" y="238"/>
                      </a:lnTo>
                      <a:lnTo>
                        <a:pt x="77" y="241"/>
                      </a:lnTo>
                      <a:lnTo>
                        <a:pt x="76" y="243"/>
                      </a:lnTo>
                      <a:lnTo>
                        <a:pt x="76" y="247"/>
                      </a:lnTo>
                      <a:lnTo>
                        <a:pt x="76" y="251"/>
                      </a:lnTo>
                      <a:lnTo>
                        <a:pt x="76" y="251"/>
                      </a:lnTo>
                      <a:lnTo>
                        <a:pt x="75" y="258"/>
                      </a:lnTo>
                      <a:lnTo>
                        <a:pt x="74" y="261"/>
                      </a:lnTo>
                      <a:lnTo>
                        <a:pt x="73" y="264"/>
                      </a:lnTo>
                      <a:lnTo>
                        <a:pt x="69" y="266"/>
                      </a:lnTo>
                      <a:lnTo>
                        <a:pt x="63" y="267"/>
                      </a:lnTo>
                      <a:lnTo>
                        <a:pt x="63" y="267"/>
                      </a:lnTo>
                      <a:lnTo>
                        <a:pt x="59" y="268"/>
                      </a:lnTo>
                      <a:lnTo>
                        <a:pt x="56" y="269"/>
                      </a:lnTo>
                      <a:lnTo>
                        <a:pt x="54" y="271"/>
                      </a:lnTo>
                      <a:lnTo>
                        <a:pt x="53" y="274"/>
                      </a:lnTo>
                      <a:lnTo>
                        <a:pt x="53" y="274"/>
                      </a:lnTo>
                      <a:lnTo>
                        <a:pt x="52" y="277"/>
                      </a:lnTo>
                      <a:lnTo>
                        <a:pt x="51" y="278"/>
                      </a:lnTo>
                      <a:lnTo>
                        <a:pt x="47" y="280"/>
                      </a:lnTo>
                      <a:lnTo>
                        <a:pt x="45" y="280"/>
                      </a:lnTo>
                      <a:lnTo>
                        <a:pt x="43" y="279"/>
                      </a:lnTo>
                      <a:lnTo>
                        <a:pt x="42" y="278"/>
                      </a:lnTo>
                      <a:lnTo>
                        <a:pt x="42" y="274"/>
                      </a:lnTo>
                      <a:lnTo>
                        <a:pt x="42" y="274"/>
                      </a:lnTo>
                      <a:lnTo>
                        <a:pt x="41" y="263"/>
                      </a:lnTo>
                      <a:lnTo>
                        <a:pt x="41" y="259"/>
                      </a:lnTo>
                      <a:lnTo>
                        <a:pt x="39" y="257"/>
                      </a:lnTo>
                      <a:lnTo>
                        <a:pt x="37" y="255"/>
                      </a:lnTo>
                      <a:lnTo>
                        <a:pt x="34" y="253"/>
                      </a:lnTo>
                      <a:lnTo>
                        <a:pt x="34" y="253"/>
                      </a:lnTo>
                      <a:lnTo>
                        <a:pt x="28" y="250"/>
                      </a:lnTo>
                      <a:lnTo>
                        <a:pt x="24" y="247"/>
                      </a:lnTo>
                      <a:lnTo>
                        <a:pt x="22" y="244"/>
                      </a:lnTo>
                      <a:lnTo>
                        <a:pt x="22" y="240"/>
                      </a:lnTo>
                      <a:lnTo>
                        <a:pt x="22" y="240"/>
                      </a:lnTo>
                      <a:lnTo>
                        <a:pt x="23" y="236"/>
                      </a:lnTo>
                      <a:lnTo>
                        <a:pt x="25" y="232"/>
                      </a:lnTo>
                      <a:lnTo>
                        <a:pt x="26" y="229"/>
                      </a:lnTo>
                      <a:lnTo>
                        <a:pt x="25" y="224"/>
                      </a:lnTo>
                      <a:lnTo>
                        <a:pt x="25" y="224"/>
                      </a:lnTo>
                      <a:lnTo>
                        <a:pt x="22" y="213"/>
                      </a:lnTo>
                      <a:lnTo>
                        <a:pt x="20" y="209"/>
                      </a:lnTo>
                      <a:lnTo>
                        <a:pt x="23" y="204"/>
                      </a:lnTo>
                      <a:lnTo>
                        <a:pt x="23" y="204"/>
                      </a:lnTo>
                      <a:lnTo>
                        <a:pt x="25" y="199"/>
                      </a:lnTo>
                      <a:lnTo>
                        <a:pt x="26" y="194"/>
                      </a:lnTo>
                      <a:lnTo>
                        <a:pt x="26" y="183"/>
                      </a:lnTo>
                      <a:lnTo>
                        <a:pt x="26" y="183"/>
                      </a:lnTo>
                      <a:lnTo>
                        <a:pt x="26" y="182"/>
                      </a:lnTo>
                      <a:lnTo>
                        <a:pt x="27" y="181"/>
                      </a:lnTo>
                      <a:lnTo>
                        <a:pt x="31" y="179"/>
                      </a:lnTo>
                      <a:lnTo>
                        <a:pt x="33" y="178"/>
                      </a:lnTo>
                      <a:lnTo>
                        <a:pt x="34" y="175"/>
                      </a:lnTo>
                      <a:lnTo>
                        <a:pt x="37" y="172"/>
                      </a:lnTo>
                      <a:lnTo>
                        <a:pt x="39" y="168"/>
                      </a:lnTo>
                      <a:lnTo>
                        <a:pt x="39" y="168"/>
                      </a:lnTo>
                      <a:lnTo>
                        <a:pt x="40" y="164"/>
                      </a:lnTo>
                      <a:lnTo>
                        <a:pt x="40" y="160"/>
                      </a:lnTo>
                      <a:lnTo>
                        <a:pt x="39" y="157"/>
                      </a:lnTo>
                      <a:lnTo>
                        <a:pt x="38" y="155"/>
                      </a:lnTo>
                      <a:lnTo>
                        <a:pt x="34" y="152"/>
                      </a:lnTo>
                      <a:lnTo>
                        <a:pt x="30" y="150"/>
                      </a:lnTo>
                      <a:lnTo>
                        <a:pt x="30" y="150"/>
                      </a:lnTo>
                      <a:lnTo>
                        <a:pt x="28" y="148"/>
                      </a:lnTo>
                      <a:lnTo>
                        <a:pt x="27" y="143"/>
                      </a:lnTo>
                      <a:lnTo>
                        <a:pt x="27" y="135"/>
                      </a:lnTo>
                      <a:lnTo>
                        <a:pt x="28" y="125"/>
                      </a:lnTo>
                      <a:lnTo>
                        <a:pt x="30" y="117"/>
                      </a:lnTo>
                      <a:lnTo>
                        <a:pt x="30" y="117"/>
                      </a:lnTo>
                      <a:lnTo>
                        <a:pt x="32" y="114"/>
                      </a:lnTo>
                      <a:lnTo>
                        <a:pt x="32" y="111"/>
                      </a:lnTo>
                      <a:lnTo>
                        <a:pt x="30" y="109"/>
                      </a:lnTo>
                      <a:lnTo>
                        <a:pt x="28" y="107"/>
                      </a:lnTo>
                      <a:lnTo>
                        <a:pt x="28" y="107"/>
                      </a:lnTo>
                      <a:lnTo>
                        <a:pt x="26" y="102"/>
                      </a:lnTo>
                      <a:lnTo>
                        <a:pt x="25" y="99"/>
                      </a:lnTo>
                      <a:lnTo>
                        <a:pt x="25" y="89"/>
                      </a:lnTo>
                      <a:lnTo>
                        <a:pt x="25" y="89"/>
                      </a:lnTo>
                      <a:lnTo>
                        <a:pt x="24" y="83"/>
                      </a:lnTo>
                      <a:lnTo>
                        <a:pt x="23" y="77"/>
                      </a:lnTo>
                      <a:lnTo>
                        <a:pt x="20" y="73"/>
                      </a:lnTo>
                      <a:lnTo>
                        <a:pt x="18" y="71"/>
                      </a:lnTo>
                      <a:lnTo>
                        <a:pt x="16" y="69"/>
                      </a:lnTo>
                      <a:lnTo>
                        <a:pt x="13" y="68"/>
                      </a:lnTo>
                      <a:lnTo>
                        <a:pt x="13" y="68"/>
                      </a:lnTo>
                      <a:lnTo>
                        <a:pt x="6" y="67"/>
                      </a:lnTo>
                      <a:lnTo>
                        <a:pt x="3" y="64"/>
                      </a:lnTo>
                      <a:lnTo>
                        <a:pt x="1" y="60"/>
                      </a:lnTo>
                      <a:lnTo>
                        <a:pt x="0" y="54"/>
                      </a:lnTo>
                      <a:lnTo>
                        <a:pt x="0" y="54"/>
                      </a:lnTo>
                      <a:lnTo>
                        <a:pt x="0" y="49"/>
                      </a:lnTo>
                      <a:lnTo>
                        <a:pt x="0" y="44"/>
                      </a:lnTo>
                      <a:lnTo>
                        <a:pt x="1" y="42"/>
                      </a:lnTo>
                      <a:lnTo>
                        <a:pt x="3" y="42"/>
                      </a:lnTo>
                      <a:lnTo>
                        <a:pt x="10" y="41"/>
                      </a:lnTo>
                      <a:lnTo>
                        <a:pt x="10" y="41"/>
                      </a:lnTo>
                      <a:lnTo>
                        <a:pt x="28" y="41"/>
                      </a:lnTo>
                      <a:lnTo>
                        <a:pt x="37" y="41"/>
                      </a:lnTo>
                      <a:lnTo>
                        <a:pt x="37" y="4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38" name="Freeform 172"/>
                <p:cNvSpPr/>
                <p:nvPr/>
              </p:nvSpPr>
              <p:spPr bwMode="auto">
                <a:xfrm>
                  <a:off x="5361" y="4025"/>
                  <a:ext cx="11" cy="10"/>
                </a:xfrm>
                <a:custGeom>
                  <a:avLst/>
                  <a:gdLst>
                    <a:gd name="T0" fmla="*/ 0 w 11"/>
                    <a:gd name="T1" fmla="*/ 0 h 10"/>
                    <a:gd name="T2" fmla="*/ 4 w 11"/>
                    <a:gd name="T3" fmla="*/ 8 h 10"/>
                    <a:gd name="T4" fmla="*/ 4 w 11"/>
                    <a:gd name="T5" fmla="*/ 8 h 10"/>
                    <a:gd name="T6" fmla="*/ 5 w 11"/>
                    <a:gd name="T7" fmla="*/ 10 h 10"/>
                    <a:gd name="T8" fmla="*/ 6 w 11"/>
                    <a:gd name="T9" fmla="*/ 10 h 10"/>
                    <a:gd name="T10" fmla="*/ 8 w 11"/>
                    <a:gd name="T11" fmla="*/ 10 h 10"/>
                    <a:gd name="T12" fmla="*/ 8 w 11"/>
                    <a:gd name="T13" fmla="*/ 10 h 10"/>
                    <a:gd name="T14" fmla="*/ 10 w 11"/>
                    <a:gd name="T15" fmla="*/ 8 h 10"/>
                    <a:gd name="T16" fmla="*/ 11 w 11"/>
                    <a:gd name="T17" fmla="*/ 6 h 10"/>
                    <a:gd name="T18" fmla="*/ 11 w 11"/>
                    <a:gd name="T19" fmla="*/ 5 h 10"/>
                    <a:gd name="T20" fmla="*/ 9 w 11"/>
                    <a:gd name="T21" fmla="*/ 3 h 10"/>
                    <a:gd name="T22" fmla="*/ 9 w 11"/>
                    <a:gd name="T23" fmla="*/ 3 h 10"/>
                    <a:gd name="T24" fmla="*/ 2 w 11"/>
                    <a:gd name="T25" fmla="*/ 1 h 10"/>
                    <a:gd name="T26" fmla="*/ 0 w 11"/>
                    <a:gd name="T27" fmla="*/ 0 h 10"/>
                    <a:gd name="T28" fmla="*/ 0 w 11"/>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0">
                      <a:moveTo>
                        <a:pt x="0" y="0"/>
                      </a:moveTo>
                      <a:lnTo>
                        <a:pt x="4" y="8"/>
                      </a:lnTo>
                      <a:lnTo>
                        <a:pt x="4" y="8"/>
                      </a:lnTo>
                      <a:lnTo>
                        <a:pt x="5" y="10"/>
                      </a:lnTo>
                      <a:lnTo>
                        <a:pt x="6" y="10"/>
                      </a:lnTo>
                      <a:lnTo>
                        <a:pt x="8" y="10"/>
                      </a:lnTo>
                      <a:lnTo>
                        <a:pt x="8" y="10"/>
                      </a:lnTo>
                      <a:lnTo>
                        <a:pt x="10" y="8"/>
                      </a:lnTo>
                      <a:lnTo>
                        <a:pt x="11" y="6"/>
                      </a:lnTo>
                      <a:lnTo>
                        <a:pt x="11" y="5"/>
                      </a:lnTo>
                      <a:lnTo>
                        <a:pt x="9" y="3"/>
                      </a:lnTo>
                      <a:lnTo>
                        <a:pt x="9" y="3"/>
                      </a:lnTo>
                      <a:lnTo>
                        <a:pt x="2" y="1"/>
                      </a:lnTo>
                      <a:lnTo>
                        <a:pt x="0" y="0"/>
                      </a:lnTo>
                      <a:lnTo>
                        <a:pt x="0"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39" name="Freeform 173"/>
                <p:cNvSpPr/>
                <p:nvPr/>
              </p:nvSpPr>
              <p:spPr bwMode="auto">
                <a:xfrm>
                  <a:off x="5139" y="4056"/>
                  <a:ext cx="285" cy="192"/>
                </a:xfrm>
                <a:custGeom>
                  <a:avLst/>
                  <a:gdLst>
                    <a:gd name="T0" fmla="*/ 259 w 285"/>
                    <a:gd name="T1" fmla="*/ 17 h 192"/>
                    <a:gd name="T2" fmla="*/ 267 w 285"/>
                    <a:gd name="T3" fmla="*/ 8 h 192"/>
                    <a:gd name="T4" fmla="*/ 280 w 285"/>
                    <a:gd name="T5" fmla="*/ 0 h 192"/>
                    <a:gd name="T6" fmla="*/ 285 w 285"/>
                    <a:gd name="T7" fmla="*/ 3 h 192"/>
                    <a:gd name="T8" fmla="*/ 281 w 285"/>
                    <a:gd name="T9" fmla="*/ 17 h 192"/>
                    <a:gd name="T10" fmla="*/ 272 w 285"/>
                    <a:gd name="T11" fmla="*/ 32 h 192"/>
                    <a:gd name="T12" fmla="*/ 256 w 285"/>
                    <a:gd name="T13" fmla="*/ 52 h 192"/>
                    <a:gd name="T14" fmla="*/ 246 w 285"/>
                    <a:gd name="T15" fmla="*/ 80 h 192"/>
                    <a:gd name="T16" fmla="*/ 247 w 285"/>
                    <a:gd name="T17" fmla="*/ 93 h 192"/>
                    <a:gd name="T18" fmla="*/ 258 w 285"/>
                    <a:gd name="T19" fmla="*/ 112 h 192"/>
                    <a:gd name="T20" fmla="*/ 271 w 285"/>
                    <a:gd name="T21" fmla="*/ 143 h 192"/>
                    <a:gd name="T22" fmla="*/ 270 w 285"/>
                    <a:gd name="T23" fmla="*/ 153 h 192"/>
                    <a:gd name="T24" fmla="*/ 260 w 285"/>
                    <a:gd name="T25" fmla="*/ 165 h 192"/>
                    <a:gd name="T26" fmla="*/ 258 w 285"/>
                    <a:gd name="T27" fmla="*/ 176 h 192"/>
                    <a:gd name="T28" fmla="*/ 257 w 285"/>
                    <a:gd name="T29" fmla="*/ 188 h 192"/>
                    <a:gd name="T30" fmla="*/ 251 w 285"/>
                    <a:gd name="T31" fmla="*/ 192 h 192"/>
                    <a:gd name="T32" fmla="*/ 247 w 285"/>
                    <a:gd name="T33" fmla="*/ 190 h 192"/>
                    <a:gd name="T34" fmla="*/ 232 w 285"/>
                    <a:gd name="T35" fmla="*/ 183 h 192"/>
                    <a:gd name="T36" fmla="*/ 216 w 285"/>
                    <a:gd name="T37" fmla="*/ 184 h 192"/>
                    <a:gd name="T38" fmla="*/ 205 w 285"/>
                    <a:gd name="T39" fmla="*/ 182 h 192"/>
                    <a:gd name="T40" fmla="*/ 197 w 285"/>
                    <a:gd name="T41" fmla="*/ 174 h 192"/>
                    <a:gd name="T42" fmla="*/ 177 w 285"/>
                    <a:gd name="T43" fmla="*/ 151 h 192"/>
                    <a:gd name="T44" fmla="*/ 162 w 285"/>
                    <a:gd name="T45" fmla="*/ 147 h 192"/>
                    <a:gd name="T46" fmla="*/ 144 w 285"/>
                    <a:gd name="T47" fmla="*/ 148 h 192"/>
                    <a:gd name="T48" fmla="*/ 132 w 285"/>
                    <a:gd name="T49" fmla="*/ 146 h 192"/>
                    <a:gd name="T50" fmla="*/ 115 w 285"/>
                    <a:gd name="T51" fmla="*/ 133 h 192"/>
                    <a:gd name="T52" fmla="*/ 102 w 285"/>
                    <a:gd name="T53" fmla="*/ 129 h 192"/>
                    <a:gd name="T54" fmla="*/ 80 w 285"/>
                    <a:gd name="T55" fmla="*/ 117 h 192"/>
                    <a:gd name="T56" fmla="*/ 62 w 285"/>
                    <a:gd name="T57" fmla="*/ 104 h 192"/>
                    <a:gd name="T58" fmla="*/ 35 w 285"/>
                    <a:gd name="T59" fmla="*/ 96 h 192"/>
                    <a:gd name="T60" fmla="*/ 27 w 285"/>
                    <a:gd name="T61" fmla="*/ 92 h 192"/>
                    <a:gd name="T62" fmla="*/ 20 w 285"/>
                    <a:gd name="T63" fmla="*/ 90 h 192"/>
                    <a:gd name="T64" fmla="*/ 7 w 285"/>
                    <a:gd name="T65" fmla="*/ 83 h 192"/>
                    <a:gd name="T66" fmla="*/ 1 w 285"/>
                    <a:gd name="T67" fmla="*/ 73 h 192"/>
                    <a:gd name="T68" fmla="*/ 0 w 285"/>
                    <a:gd name="T69" fmla="*/ 64 h 192"/>
                    <a:gd name="T70" fmla="*/ 5 w 285"/>
                    <a:gd name="T71" fmla="*/ 48 h 192"/>
                    <a:gd name="T72" fmla="*/ 17 w 285"/>
                    <a:gd name="T73" fmla="*/ 35 h 192"/>
                    <a:gd name="T74" fmla="*/ 29 w 285"/>
                    <a:gd name="T75" fmla="*/ 36 h 192"/>
                    <a:gd name="T76" fmla="*/ 45 w 285"/>
                    <a:gd name="T77" fmla="*/ 41 h 192"/>
                    <a:gd name="T78" fmla="*/ 54 w 285"/>
                    <a:gd name="T79" fmla="*/ 39 h 192"/>
                    <a:gd name="T80" fmla="*/ 58 w 285"/>
                    <a:gd name="T81" fmla="*/ 34 h 192"/>
                    <a:gd name="T82" fmla="*/ 69 w 285"/>
                    <a:gd name="T83" fmla="*/ 30 h 192"/>
                    <a:gd name="T84" fmla="*/ 95 w 285"/>
                    <a:gd name="T85" fmla="*/ 39 h 192"/>
                    <a:gd name="T86" fmla="*/ 114 w 285"/>
                    <a:gd name="T87" fmla="*/ 48 h 192"/>
                    <a:gd name="T88" fmla="*/ 126 w 285"/>
                    <a:gd name="T89" fmla="*/ 49 h 192"/>
                    <a:gd name="T90" fmla="*/ 143 w 285"/>
                    <a:gd name="T91" fmla="*/ 43 h 192"/>
                    <a:gd name="T92" fmla="*/ 188 w 285"/>
                    <a:gd name="T93" fmla="*/ 36 h 192"/>
                    <a:gd name="T94" fmla="*/ 208 w 285"/>
                    <a:gd name="T95" fmla="*/ 33 h 192"/>
                    <a:gd name="T96" fmla="*/ 218 w 285"/>
                    <a:gd name="T97" fmla="*/ 23 h 192"/>
                    <a:gd name="T98" fmla="*/ 223 w 285"/>
                    <a:gd name="T99" fmla="*/ 17 h 192"/>
                    <a:gd name="T100" fmla="*/ 231 w 285"/>
                    <a:gd name="T101" fmla="*/ 13 h 192"/>
                    <a:gd name="T102" fmla="*/ 238 w 285"/>
                    <a:gd name="T103" fmla="*/ 17 h 192"/>
                    <a:gd name="T104" fmla="*/ 247 w 285"/>
                    <a:gd name="T105" fmla="*/ 2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192">
                      <a:moveTo>
                        <a:pt x="251" y="22"/>
                      </a:moveTo>
                      <a:lnTo>
                        <a:pt x="251" y="22"/>
                      </a:lnTo>
                      <a:lnTo>
                        <a:pt x="259" y="17"/>
                      </a:lnTo>
                      <a:lnTo>
                        <a:pt x="264" y="12"/>
                      </a:lnTo>
                      <a:lnTo>
                        <a:pt x="267" y="8"/>
                      </a:lnTo>
                      <a:lnTo>
                        <a:pt x="267" y="8"/>
                      </a:lnTo>
                      <a:lnTo>
                        <a:pt x="272" y="4"/>
                      </a:lnTo>
                      <a:lnTo>
                        <a:pt x="277" y="1"/>
                      </a:lnTo>
                      <a:lnTo>
                        <a:pt x="280" y="0"/>
                      </a:lnTo>
                      <a:lnTo>
                        <a:pt x="283" y="0"/>
                      </a:lnTo>
                      <a:lnTo>
                        <a:pt x="284" y="1"/>
                      </a:lnTo>
                      <a:lnTo>
                        <a:pt x="285" y="3"/>
                      </a:lnTo>
                      <a:lnTo>
                        <a:pt x="285" y="3"/>
                      </a:lnTo>
                      <a:lnTo>
                        <a:pt x="284" y="10"/>
                      </a:lnTo>
                      <a:lnTo>
                        <a:pt x="281" y="17"/>
                      </a:lnTo>
                      <a:lnTo>
                        <a:pt x="278" y="24"/>
                      </a:lnTo>
                      <a:lnTo>
                        <a:pt x="272" y="32"/>
                      </a:lnTo>
                      <a:lnTo>
                        <a:pt x="272" y="32"/>
                      </a:lnTo>
                      <a:lnTo>
                        <a:pt x="266" y="37"/>
                      </a:lnTo>
                      <a:lnTo>
                        <a:pt x="261" y="44"/>
                      </a:lnTo>
                      <a:lnTo>
                        <a:pt x="256" y="52"/>
                      </a:lnTo>
                      <a:lnTo>
                        <a:pt x="251" y="62"/>
                      </a:lnTo>
                      <a:lnTo>
                        <a:pt x="248" y="70"/>
                      </a:lnTo>
                      <a:lnTo>
                        <a:pt x="246" y="80"/>
                      </a:lnTo>
                      <a:lnTo>
                        <a:pt x="245" y="84"/>
                      </a:lnTo>
                      <a:lnTo>
                        <a:pt x="246" y="89"/>
                      </a:lnTo>
                      <a:lnTo>
                        <a:pt x="247" y="93"/>
                      </a:lnTo>
                      <a:lnTo>
                        <a:pt x="248" y="97"/>
                      </a:lnTo>
                      <a:lnTo>
                        <a:pt x="248" y="97"/>
                      </a:lnTo>
                      <a:lnTo>
                        <a:pt x="258" y="112"/>
                      </a:lnTo>
                      <a:lnTo>
                        <a:pt x="266" y="127"/>
                      </a:lnTo>
                      <a:lnTo>
                        <a:pt x="270" y="135"/>
                      </a:lnTo>
                      <a:lnTo>
                        <a:pt x="271" y="143"/>
                      </a:lnTo>
                      <a:lnTo>
                        <a:pt x="272" y="148"/>
                      </a:lnTo>
                      <a:lnTo>
                        <a:pt x="270" y="153"/>
                      </a:lnTo>
                      <a:lnTo>
                        <a:pt x="270" y="153"/>
                      </a:lnTo>
                      <a:lnTo>
                        <a:pt x="265" y="160"/>
                      </a:lnTo>
                      <a:lnTo>
                        <a:pt x="261" y="164"/>
                      </a:lnTo>
                      <a:lnTo>
                        <a:pt x="260" y="165"/>
                      </a:lnTo>
                      <a:lnTo>
                        <a:pt x="259" y="168"/>
                      </a:lnTo>
                      <a:lnTo>
                        <a:pt x="258" y="172"/>
                      </a:lnTo>
                      <a:lnTo>
                        <a:pt x="258" y="176"/>
                      </a:lnTo>
                      <a:lnTo>
                        <a:pt x="258" y="176"/>
                      </a:lnTo>
                      <a:lnTo>
                        <a:pt x="258" y="184"/>
                      </a:lnTo>
                      <a:lnTo>
                        <a:pt x="257" y="188"/>
                      </a:lnTo>
                      <a:lnTo>
                        <a:pt x="256" y="190"/>
                      </a:lnTo>
                      <a:lnTo>
                        <a:pt x="254" y="191"/>
                      </a:lnTo>
                      <a:lnTo>
                        <a:pt x="251" y="192"/>
                      </a:lnTo>
                      <a:lnTo>
                        <a:pt x="249" y="191"/>
                      </a:lnTo>
                      <a:lnTo>
                        <a:pt x="247" y="190"/>
                      </a:lnTo>
                      <a:lnTo>
                        <a:pt x="247" y="190"/>
                      </a:lnTo>
                      <a:lnTo>
                        <a:pt x="243" y="188"/>
                      </a:lnTo>
                      <a:lnTo>
                        <a:pt x="237" y="186"/>
                      </a:lnTo>
                      <a:lnTo>
                        <a:pt x="232" y="183"/>
                      </a:lnTo>
                      <a:lnTo>
                        <a:pt x="223" y="183"/>
                      </a:lnTo>
                      <a:lnTo>
                        <a:pt x="223" y="183"/>
                      </a:lnTo>
                      <a:lnTo>
                        <a:pt x="216" y="184"/>
                      </a:lnTo>
                      <a:lnTo>
                        <a:pt x="210" y="184"/>
                      </a:lnTo>
                      <a:lnTo>
                        <a:pt x="208" y="184"/>
                      </a:lnTo>
                      <a:lnTo>
                        <a:pt x="205" y="182"/>
                      </a:lnTo>
                      <a:lnTo>
                        <a:pt x="201" y="179"/>
                      </a:lnTo>
                      <a:lnTo>
                        <a:pt x="197" y="174"/>
                      </a:lnTo>
                      <a:lnTo>
                        <a:pt x="197" y="174"/>
                      </a:lnTo>
                      <a:lnTo>
                        <a:pt x="188" y="163"/>
                      </a:lnTo>
                      <a:lnTo>
                        <a:pt x="181" y="154"/>
                      </a:lnTo>
                      <a:lnTo>
                        <a:pt x="177" y="151"/>
                      </a:lnTo>
                      <a:lnTo>
                        <a:pt x="173" y="149"/>
                      </a:lnTo>
                      <a:lnTo>
                        <a:pt x="169" y="147"/>
                      </a:lnTo>
                      <a:lnTo>
                        <a:pt x="162" y="147"/>
                      </a:lnTo>
                      <a:lnTo>
                        <a:pt x="162" y="147"/>
                      </a:lnTo>
                      <a:lnTo>
                        <a:pt x="151" y="147"/>
                      </a:lnTo>
                      <a:lnTo>
                        <a:pt x="144" y="148"/>
                      </a:lnTo>
                      <a:lnTo>
                        <a:pt x="140" y="148"/>
                      </a:lnTo>
                      <a:lnTo>
                        <a:pt x="136" y="147"/>
                      </a:lnTo>
                      <a:lnTo>
                        <a:pt x="132" y="146"/>
                      </a:lnTo>
                      <a:lnTo>
                        <a:pt x="128" y="143"/>
                      </a:lnTo>
                      <a:lnTo>
                        <a:pt x="128" y="143"/>
                      </a:lnTo>
                      <a:lnTo>
                        <a:pt x="115" y="133"/>
                      </a:lnTo>
                      <a:lnTo>
                        <a:pt x="109" y="131"/>
                      </a:lnTo>
                      <a:lnTo>
                        <a:pt x="102" y="129"/>
                      </a:lnTo>
                      <a:lnTo>
                        <a:pt x="102" y="129"/>
                      </a:lnTo>
                      <a:lnTo>
                        <a:pt x="93" y="126"/>
                      </a:lnTo>
                      <a:lnTo>
                        <a:pt x="87" y="122"/>
                      </a:lnTo>
                      <a:lnTo>
                        <a:pt x="80" y="117"/>
                      </a:lnTo>
                      <a:lnTo>
                        <a:pt x="71" y="110"/>
                      </a:lnTo>
                      <a:lnTo>
                        <a:pt x="71" y="110"/>
                      </a:lnTo>
                      <a:lnTo>
                        <a:pt x="62" y="104"/>
                      </a:lnTo>
                      <a:lnTo>
                        <a:pt x="54" y="101"/>
                      </a:lnTo>
                      <a:lnTo>
                        <a:pt x="46" y="98"/>
                      </a:lnTo>
                      <a:lnTo>
                        <a:pt x="35" y="96"/>
                      </a:lnTo>
                      <a:lnTo>
                        <a:pt x="35" y="96"/>
                      </a:lnTo>
                      <a:lnTo>
                        <a:pt x="29" y="94"/>
                      </a:lnTo>
                      <a:lnTo>
                        <a:pt x="27" y="92"/>
                      </a:lnTo>
                      <a:lnTo>
                        <a:pt x="26" y="91"/>
                      </a:lnTo>
                      <a:lnTo>
                        <a:pt x="20" y="90"/>
                      </a:lnTo>
                      <a:lnTo>
                        <a:pt x="20" y="90"/>
                      </a:lnTo>
                      <a:lnTo>
                        <a:pt x="16" y="89"/>
                      </a:lnTo>
                      <a:lnTo>
                        <a:pt x="12" y="87"/>
                      </a:lnTo>
                      <a:lnTo>
                        <a:pt x="7" y="83"/>
                      </a:lnTo>
                      <a:lnTo>
                        <a:pt x="5" y="80"/>
                      </a:lnTo>
                      <a:lnTo>
                        <a:pt x="2" y="77"/>
                      </a:lnTo>
                      <a:lnTo>
                        <a:pt x="1" y="73"/>
                      </a:lnTo>
                      <a:lnTo>
                        <a:pt x="0" y="68"/>
                      </a:lnTo>
                      <a:lnTo>
                        <a:pt x="0" y="64"/>
                      </a:lnTo>
                      <a:lnTo>
                        <a:pt x="0" y="64"/>
                      </a:lnTo>
                      <a:lnTo>
                        <a:pt x="1" y="60"/>
                      </a:lnTo>
                      <a:lnTo>
                        <a:pt x="2" y="53"/>
                      </a:lnTo>
                      <a:lnTo>
                        <a:pt x="5" y="48"/>
                      </a:lnTo>
                      <a:lnTo>
                        <a:pt x="8" y="43"/>
                      </a:lnTo>
                      <a:lnTo>
                        <a:pt x="13" y="38"/>
                      </a:lnTo>
                      <a:lnTo>
                        <a:pt x="17" y="35"/>
                      </a:lnTo>
                      <a:lnTo>
                        <a:pt x="23" y="34"/>
                      </a:lnTo>
                      <a:lnTo>
                        <a:pt x="26" y="35"/>
                      </a:lnTo>
                      <a:lnTo>
                        <a:pt x="29" y="36"/>
                      </a:lnTo>
                      <a:lnTo>
                        <a:pt x="29" y="36"/>
                      </a:lnTo>
                      <a:lnTo>
                        <a:pt x="41" y="40"/>
                      </a:lnTo>
                      <a:lnTo>
                        <a:pt x="45" y="41"/>
                      </a:lnTo>
                      <a:lnTo>
                        <a:pt x="48" y="43"/>
                      </a:lnTo>
                      <a:lnTo>
                        <a:pt x="51" y="41"/>
                      </a:lnTo>
                      <a:lnTo>
                        <a:pt x="54" y="39"/>
                      </a:lnTo>
                      <a:lnTo>
                        <a:pt x="56" y="37"/>
                      </a:lnTo>
                      <a:lnTo>
                        <a:pt x="58" y="34"/>
                      </a:lnTo>
                      <a:lnTo>
                        <a:pt x="58" y="34"/>
                      </a:lnTo>
                      <a:lnTo>
                        <a:pt x="61" y="31"/>
                      </a:lnTo>
                      <a:lnTo>
                        <a:pt x="64" y="30"/>
                      </a:lnTo>
                      <a:lnTo>
                        <a:pt x="69" y="30"/>
                      </a:lnTo>
                      <a:lnTo>
                        <a:pt x="74" y="30"/>
                      </a:lnTo>
                      <a:lnTo>
                        <a:pt x="85" y="34"/>
                      </a:lnTo>
                      <a:lnTo>
                        <a:pt x="95" y="39"/>
                      </a:lnTo>
                      <a:lnTo>
                        <a:pt x="95" y="39"/>
                      </a:lnTo>
                      <a:lnTo>
                        <a:pt x="105" y="44"/>
                      </a:lnTo>
                      <a:lnTo>
                        <a:pt x="114" y="48"/>
                      </a:lnTo>
                      <a:lnTo>
                        <a:pt x="117" y="49"/>
                      </a:lnTo>
                      <a:lnTo>
                        <a:pt x="121" y="49"/>
                      </a:lnTo>
                      <a:lnTo>
                        <a:pt x="126" y="49"/>
                      </a:lnTo>
                      <a:lnTo>
                        <a:pt x="131" y="47"/>
                      </a:lnTo>
                      <a:lnTo>
                        <a:pt x="131" y="47"/>
                      </a:lnTo>
                      <a:lnTo>
                        <a:pt x="143" y="43"/>
                      </a:lnTo>
                      <a:lnTo>
                        <a:pt x="157" y="39"/>
                      </a:lnTo>
                      <a:lnTo>
                        <a:pt x="173" y="37"/>
                      </a:lnTo>
                      <a:lnTo>
                        <a:pt x="188" y="36"/>
                      </a:lnTo>
                      <a:lnTo>
                        <a:pt x="188" y="36"/>
                      </a:lnTo>
                      <a:lnTo>
                        <a:pt x="200" y="35"/>
                      </a:lnTo>
                      <a:lnTo>
                        <a:pt x="208" y="33"/>
                      </a:lnTo>
                      <a:lnTo>
                        <a:pt x="212" y="32"/>
                      </a:lnTo>
                      <a:lnTo>
                        <a:pt x="214" y="29"/>
                      </a:lnTo>
                      <a:lnTo>
                        <a:pt x="218" y="23"/>
                      </a:lnTo>
                      <a:lnTo>
                        <a:pt x="218" y="23"/>
                      </a:lnTo>
                      <a:lnTo>
                        <a:pt x="220" y="20"/>
                      </a:lnTo>
                      <a:lnTo>
                        <a:pt x="223" y="17"/>
                      </a:lnTo>
                      <a:lnTo>
                        <a:pt x="226" y="16"/>
                      </a:lnTo>
                      <a:lnTo>
                        <a:pt x="229" y="15"/>
                      </a:lnTo>
                      <a:lnTo>
                        <a:pt x="231" y="13"/>
                      </a:lnTo>
                      <a:lnTo>
                        <a:pt x="234" y="13"/>
                      </a:lnTo>
                      <a:lnTo>
                        <a:pt x="236" y="15"/>
                      </a:lnTo>
                      <a:lnTo>
                        <a:pt x="238" y="17"/>
                      </a:lnTo>
                      <a:lnTo>
                        <a:pt x="238" y="17"/>
                      </a:lnTo>
                      <a:lnTo>
                        <a:pt x="242" y="20"/>
                      </a:lnTo>
                      <a:lnTo>
                        <a:pt x="247" y="21"/>
                      </a:lnTo>
                      <a:lnTo>
                        <a:pt x="251" y="22"/>
                      </a:lnTo>
                      <a:lnTo>
                        <a:pt x="251" y="22"/>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40" name="Freeform 174"/>
                <p:cNvSpPr/>
                <p:nvPr/>
              </p:nvSpPr>
              <p:spPr bwMode="auto">
                <a:xfrm>
                  <a:off x="5344" y="3788"/>
                  <a:ext cx="3" cy="9"/>
                </a:xfrm>
                <a:custGeom>
                  <a:avLst/>
                  <a:gdLst>
                    <a:gd name="T0" fmla="*/ 0 w 3"/>
                    <a:gd name="T1" fmla="*/ 1 h 9"/>
                    <a:gd name="T2" fmla="*/ 0 w 3"/>
                    <a:gd name="T3" fmla="*/ 1 h 9"/>
                    <a:gd name="T4" fmla="*/ 0 w 3"/>
                    <a:gd name="T5" fmla="*/ 6 h 9"/>
                    <a:gd name="T6" fmla="*/ 0 w 3"/>
                    <a:gd name="T7" fmla="*/ 8 h 9"/>
                    <a:gd name="T8" fmla="*/ 0 w 3"/>
                    <a:gd name="T9" fmla="*/ 9 h 9"/>
                    <a:gd name="T10" fmla="*/ 1 w 3"/>
                    <a:gd name="T11" fmla="*/ 8 h 9"/>
                    <a:gd name="T12" fmla="*/ 1 w 3"/>
                    <a:gd name="T13" fmla="*/ 8 h 9"/>
                    <a:gd name="T14" fmla="*/ 2 w 3"/>
                    <a:gd name="T15" fmla="*/ 7 h 9"/>
                    <a:gd name="T16" fmla="*/ 3 w 3"/>
                    <a:gd name="T17" fmla="*/ 6 h 9"/>
                    <a:gd name="T18" fmla="*/ 3 w 3"/>
                    <a:gd name="T19" fmla="*/ 2 h 9"/>
                    <a:gd name="T20" fmla="*/ 3 w 3"/>
                    <a:gd name="T21" fmla="*/ 2 h 9"/>
                    <a:gd name="T22" fmla="*/ 3 w 3"/>
                    <a:gd name="T23" fmla="*/ 0 h 9"/>
                    <a:gd name="T24" fmla="*/ 2 w 3"/>
                    <a:gd name="T25" fmla="*/ 0 h 9"/>
                    <a:gd name="T26" fmla="*/ 0 w 3"/>
                    <a:gd name="T27" fmla="*/ 1 h 9"/>
                    <a:gd name="T28" fmla="*/ 0 w 3"/>
                    <a:gd name="T2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9">
                      <a:moveTo>
                        <a:pt x="0" y="1"/>
                      </a:moveTo>
                      <a:lnTo>
                        <a:pt x="0" y="1"/>
                      </a:lnTo>
                      <a:lnTo>
                        <a:pt x="0" y="6"/>
                      </a:lnTo>
                      <a:lnTo>
                        <a:pt x="0" y="8"/>
                      </a:lnTo>
                      <a:lnTo>
                        <a:pt x="0" y="9"/>
                      </a:lnTo>
                      <a:lnTo>
                        <a:pt x="1" y="8"/>
                      </a:lnTo>
                      <a:lnTo>
                        <a:pt x="1" y="8"/>
                      </a:lnTo>
                      <a:lnTo>
                        <a:pt x="2" y="7"/>
                      </a:lnTo>
                      <a:lnTo>
                        <a:pt x="3" y="6"/>
                      </a:lnTo>
                      <a:lnTo>
                        <a:pt x="3" y="2"/>
                      </a:lnTo>
                      <a:lnTo>
                        <a:pt x="3" y="2"/>
                      </a:lnTo>
                      <a:lnTo>
                        <a:pt x="3" y="0"/>
                      </a:lnTo>
                      <a:lnTo>
                        <a:pt x="2" y="0"/>
                      </a:lnTo>
                      <a:lnTo>
                        <a:pt x="0" y="1"/>
                      </a:lnTo>
                      <a:lnTo>
                        <a:pt x="0"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41" name="Freeform 175"/>
                <p:cNvSpPr/>
                <p:nvPr/>
              </p:nvSpPr>
              <p:spPr bwMode="auto">
                <a:xfrm>
                  <a:off x="4867" y="2777"/>
                  <a:ext cx="586" cy="307"/>
                </a:xfrm>
                <a:custGeom>
                  <a:avLst/>
                  <a:gdLst>
                    <a:gd name="T0" fmla="*/ 67 w 586"/>
                    <a:gd name="T1" fmla="*/ 243 h 307"/>
                    <a:gd name="T2" fmla="*/ 42 w 586"/>
                    <a:gd name="T3" fmla="*/ 254 h 307"/>
                    <a:gd name="T4" fmla="*/ 26 w 586"/>
                    <a:gd name="T5" fmla="*/ 252 h 307"/>
                    <a:gd name="T6" fmla="*/ 12 w 586"/>
                    <a:gd name="T7" fmla="*/ 242 h 307"/>
                    <a:gd name="T8" fmla="*/ 3 w 586"/>
                    <a:gd name="T9" fmla="*/ 232 h 307"/>
                    <a:gd name="T10" fmla="*/ 1 w 586"/>
                    <a:gd name="T11" fmla="*/ 207 h 307"/>
                    <a:gd name="T12" fmla="*/ 13 w 586"/>
                    <a:gd name="T13" fmla="*/ 187 h 307"/>
                    <a:gd name="T14" fmla="*/ 21 w 586"/>
                    <a:gd name="T15" fmla="*/ 188 h 307"/>
                    <a:gd name="T16" fmla="*/ 31 w 586"/>
                    <a:gd name="T17" fmla="*/ 207 h 307"/>
                    <a:gd name="T18" fmla="*/ 45 w 586"/>
                    <a:gd name="T19" fmla="*/ 219 h 307"/>
                    <a:gd name="T20" fmla="*/ 66 w 586"/>
                    <a:gd name="T21" fmla="*/ 197 h 307"/>
                    <a:gd name="T22" fmla="*/ 77 w 586"/>
                    <a:gd name="T23" fmla="*/ 185 h 307"/>
                    <a:gd name="T24" fmla="*/ 117 w 586"/>
                    <a:gd name="T25" fmla="*/ 201 h 307"/>
                    <a:gd name="T26" fmla="*/ 170 w 586"/>
                    <a:gd name="T27" fmla="*/ 183 h 307"/>
                    <a:gd name="T28" fmla="*/ 200 w 586"/>
                    <a:gd name="T29" fmla="*/ 180 h 307"/>
                    <a:gd name="T30" fmla="*/ 220 w 586"/>
                    <a:gd name="T31" fmla="*/ 165 h 307"/>
                    <a:gd name="T32" fmla="*/ 256 w 586"/>
                    <a:gd name="T33" fmla="*/ 183 h 307"/>
                    <a:gd name="T34" fmla="*/ 274 w 586"/>
                    <a:gd name="T35" fmla="*/ 186 h 307"/>
                    <a:gd name="T36" fmla="*/ 278 w 586"/>
                    <a:gd name="T37" fmla="*/ 164 h 307"/>
                    <a:gd name="T38" fmla="*/ 269 w 586"/>
                    <a:gd name="T39" fmla="*/ 130 h 307"/>
                    <a:gd name="T40" fmla="*/ 251 w 586"/>
                    <a:gd name="T41" fmla="*/ 114 h 307"/>
                    <a:gd name="T42" fmla="*/ 279 w 586"/>
                    <a:gd name="T43" fmla="*/ 95 h 307"/>
                    <a:gd name="T44" fmla="*/ 305 w 586"/>
                    <a:gd name="T45" fmla="*/ 66 h 307"/>
                    <a:gd name="T46" fmla="*/ 319 w 586"/>
                    <a:gd name="T47" fmla="*/ 55 h 307"/>
                    <a:gd name="T48" fmla="*/ 334 w 586"/>
                    <a:gd name="T49" fmla="*/ 36 h 307"/>
                    <a:gd name="T50" fmla="*/ 344 w 586"/>
                    <a:gd name="T51" fmla="*/ 51 h 307"/>
                    <a:gd name="T52" fmla="*/ 370 w 586"/>
                    <a:gd name="T53" fmla="*/ 49 h 307"/>
                    <a:gd name="T54" fmla="*/ 398 w 586"/>
                    <a:gd name="T55" fmla="*/ 50 h 307"/>
                    <a:gd name="T56" fmla="*/ 412 w 586"/>
                    <a:gd name="T57" fmla="*/ 24 h 307"/>
                    <a:gd name="T58" fmla="*/ 422 w 586"/>
                    <a:gd name="T59" fmla="*/ 1 h 307"/>
                    <a:gd name="T60" fmla="*/ 459 w 586"/>
                    <a:gd name="T61" fmla="*/ 6 h 307"/>
                    <a:gd name="T62" fmla="*/ 488 w 586"/>
                    <a:gd name="T63" fmla="*/ 10 h 307"/>
                    <a:gd name="T64" fmla="*/ 508 w 586"/>
                    <a:gd name="T65" fmla="*/ 23 h 307"/>
                    <a:gd name="T66" fmla="*/ 535 w 586"/>
                    <a:gd name="T67" fmla="*/ 13 h 307"/>
                    <a:gd name="T68" fmla="*/ 559 w 586"/>
                    <a:gd name="T69" fmla="*/ 21 h 307"/>
                    <a:gd name="T70" fmla="*/ 561 w 586"/>
                    <a:gd name="T71" fmla="*/ 43 h 307"/>
                    <a:gd name="T72" fmla="*/ 579 w 586"/>
                    <a:gd name="T73" fmla="*/ 98 h 307"/>
                    <a:gd name="T74" fmla="*/ 582 w 586"/>
                    <a:gd name="T75" fmla="*/ 129 h 307"/>
                    <a:gd name="T76" fmla="*/ 565 w 586"/>
                    <a:gd name="T77" fmla="*/ 129 h 307"/>
                    <a:gd name="T78" fmla="*/ 542 w 586"/>
                    <a:gd name="T79" fmla="*/ 137 h 307"/>
                    <a:gd name="T80" fmla="*/ 558 w 586"/>
                    <a:gd name="T81" fmla="*/ 157 h 307"/>
                    <a:gd name="T82" fmla="*/ 548 w 586"/>
                    <a:gd name="T83" fmla="*/ 184 h 307"/>
                    <a:gd name="T84" fmla="*/ 546 w 586"/>
                    <a:gd name="T85" fmla="*/ 219 h 307"/>
                    <a:gd name="T86" fmla="*/ 524 w 586"/>
                    <a:gd name="T87" fmla="*/ 239 h 307"/>
                    <a:gd name="T88" fmla="*/ 514 w 586"/>
                    <a:gd name="T89" fmla="*/ 256 h 307"/>
                    <a:gd name="T90" fmla="*/ 491 w 586"/>
                    <a:gd name="T91" fmla="*/ 257 h 307"/>
                    <a:gd name="T92" fmla="*/ 445 w 586"/>
                    <a:gd name="T93" fmla="*/ 269 h 307"/>
                    <a:gd name="T94" fmla="*/ 414 w 586"/>
                    <a:gd name="T95" fmla="*/ 300 h 307"/>
                    <a:gd name="T96" fmla="*/ 383 w 586"/>
                    <a:gd name="T97" fmla="*/ 301 h 307"/>
                    <a:gd name="T98" fmla="*/ 320 w 586"/>
                    <a:gd name="T99" fmla="*/ 285 h 307"/>
                    <a:gd name="T100" fmla="*/ 276 w 586"/>
                    <a:gd name="T101" fmla="*/ 285 h 307"/>
                    <a:gd name="T102" fmla="*/ 235 w 586"/>
                    <a:gd name="T103" fmla="*/ 281 h 307"/>
                    <a:gd name="T104" fmla="*/ 212 w 586"/>
                    <a:gd name="T105" fmla="*/ 251 h 307"/>
                    <a:gd name="T106" fmla="*/ 200 w 586"/>
                    <a:gd name="T107" fmla="*/ 230 h 307"/>
                    <a:gd name="T108" fmla="*/ 140 w 586"/>
                    <a:gd name="T109" fmla="*/ 250 h 307"/>
                    <a:gd name="T110" fmla="*/ 110 w 586"/>
                    <a:gd name="T111" fmla="*/ 262 h 307"/>
                    <a:gd name="T112" fmla="*/ 98 w 586"/>
                    <a:gd name="T113" fmla="*/ 265 h 307"/>
                    <a:gd name="T114" fmla="*/ 71 w 586"/>
                    <a:gd name="T115" fmla="*/ 259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6" h="307">
                      <a:moveTo>
                        <a:pt x="71" y="259"/>
                      </a:moveTo>
                      <a:lnTo>
                        <a:pt x="71" y="259"/>
                      </a:lnTo>
                      <a:lnTo>
                        <a:pt x="71" y="257"/>
                      </a:lnTo>
                      <a:lnTo>
                        <a:pt x="72" y="251"/>
                      </a:lnTo>
                      <a:lnTo>
                        <a:pt x="71" y="247"/>
                      </a:lnTo>
                      <a:lnTo>
                        <a:pt x="70" y="245"/>
                      </a:lnTo>
                      <a:lnTo>
                        <a:pt x="67" y="243"/>
                      </a:lnTo>
                      <a:lnTo>
                        <a:pt x="65" y="243"/>
                      </a:lnTo>
                      <a:lnTo>
                        <a:pt x="65" y="243"/>
                      </a:lnTo>
                      <a:lnTo>
                        <a:pt x="58" y="243"/>
                      </a:lnTo>
                      <a:lnTo>
                        <a:pt x="51" y="246"/>
                      </a:lnTo>
                      <a:lnTo>
                        <a:pt x="46" y="250"/>
                      </a:lnTo>
                      <a:lnTo>
                        <a:pt x="42" y="254"/>
                      </a:lnTo>
                      <a:lnTo>
                        <a:pt x="42" y="254"/>
                      </a:lnTo>
                      <a:lnTo>
                        <a:pt x="40" y="256"/>
                      </a:lnTo>
                      <a:lnTo>
                        <a:pt x="37" y="257"/>
                      </a:lnTo>
                      <a:lnTo>
                        <a:pt x="35" y="257"/>
                      </a:lnTo>
                      <a:lnTo>
                        <a:pt x="33" y="257"/>
                      </a:lnTo>
                      <a:lnTo>
                        <a:pt x="29" y="255"/>
                      </a:lnTo>
                      <a:lnTo>
                        <a:pt x="26" y="252"/>
                      </a:lnTo>
                      <a:lnTo>
                        <a:pt x="26" y="252"/>
                      </a:lnTo>
                      <a:lnTo>
                        <a:pt x="22" y="251"/>
                      </a:lnTo>
                      <a:lnTo>
                        <a:pt x="19" y="251"/>
                      </a:lnTo>
                      <a:lnTo>
                        <a:pt x="16" y="250"/>
                      </a:lnTo>
                      <a:lnTo>
                        <a:pt x="15" y="249"/>
                      </a:lnTo>
                      <a:lnTo>
                        <a:pt x="14" y="246"/>
                      </a:lnTo>
                      <a:lnTo>
                        <a:pt x="14" y="246"/>
                      </a:lnTo>
                      <a:lnTo>
                        <a:pt x="12" y="242"/>
                      </a:lnTo>
                      <a:lnTo>
                        <a:pt x="9" y="240"/>
                      </a:lnTo>
                      <a:lnTo>
                        <a:pt x="6" y="239"/>
                      </a:lnTo>
                      <a:lnTo>
                        <a:pt x="3" y="239"/>
                      </a:lnTo>
                      <a:lnTo>
                        <a:pt x="3" y="239"/>
                      </a:lnTo>
                      <a:lnTo>
                        <a:pt x="0" y="239"/>
                      </a:lnTo>
                      <a:lnTo>
                        <a:pt x="0" y="237"/>
                      </a:lnTo>
                      <a:lnTo>
                        <a:pt x="3" y="232"/>
                      </a:lnTo>
                      <a:lnTo>
                        <a:pt x="3" y="232"/>
                      </a:lnTo>
                      <a:lnTo>
                        <a:pt x="4" y="229"/>
                      </a:lnTo>
                      <a:lnTo>
                        <a:pt x="4" y="224"/>
                      </a:lnTo>
                      <a:lnTo>
                        <a:pt x="4" y="217"/>
                      </a:lnTo>
                      <a:lnTo>
                        <a:pt x="3" y="212"/>
                      </a:lnTo>
                      <a:lnTo>
                        <a:pt x="3" y="212"/>
                      </a:lnTo>
                      <a:lnTo>
                        <a:pt x="1" y="207"/>
                      </a:lnTo>
                      <a:lnTo>
                        <a:pt x="0" y="201"/>
                      </a:lnTo>
                      <a:lnTo>
                        <a:pt x="0" y="197"/>
                      </a:lnTo>
                      <a:lnTo>
                        <a:pt x="1" y="195"/>
                      </a:lnTo>
                      <a:lnTo>
                        <a:pt x="2" y="194"/>
                      </a:lnTo>
                      <a:lnTo>
                        <a:pt x="2" y="194"/>
                      </a:lnTo>
                      <a:lnTo>
                        <a:pt x="10" y="189"/>
                      </a:lnTo>
                      <a:lnTo>
                        <a:pt x="13" y="187"/>
                      </a:lnTo>
                      <a:lnTo>
                        <a:pt x="15" y="184"/>
                      </a:lnTo>
                      <a:lnTo>
                        <a:pt x="15" y="184"/>
                      </a:lnTo>
                      <a:lnTo>
                        <a:pt x="16" y="182"/>
                      </a:lnTo>
                      <a:lnTo>
                        <a:pt x="18" y="181"/>
                      </a:lnTo>
                      <a:lnTo>
                        <a:pt x="20" y="183"/>
                      </a:lnTo>
                      <a:lnTo>
                        <a:pt x="21" y="188"/>
                      </a:lnTo>
                      <a:lnTo>
                        <a:pt x="21" y="188"/>
                      </a:lnTo>
                      <a:lnTo>
                        <a:pt x="22" y="195"/>
                      </a:lnTo>
                      <a:lnTo>
                        <a:pt x="23" y="200"/>
                      </a:lnTo>
                      <a:lnTo>
                        <a:pt x="24" y="203"/>
                      </a:lnTo>
                      <a:lnTo>
                        <a:pt x="27" y="204"/>
                      </a:lnTo>
                      <a:lnTo>
                        <a:pt x="29" y="207"/>
                      </a:lnTo>
                      <a:lnTo>
                        <a:pt x="31" y="207"/>
                      </a:lnTo>
                      <a:lnTo>
                        <a:pt x="31" y="207"/>
                      </a:lnTo>
                      <a:lnTo>
                        <a:pt x="36" y="208"/>
                      </a:lnTo>
                      <a:lnTo>
                        <a:pt x="40" y="209"/>
                      </a:lnTo>
                      <a:lnTo>
                        <a:pt x="41" y="211"/>
                      </a:lnTo>
                      <a:lnTo>
                        <a:pt x="41" y="214"/>
                      </a:lnTo>
                      <a:lnTo>
                        <a:pt x="41" y="214"/>
                      </a:lnTo>
                      <a:lnTo>
                        <a:pt x="42" y="217"/>
                      </a:lnTo>
                      <a:lnTo>
                        <a:pt x="45" y="219"/>
                      </a:lnTo>
                      <a:lnTo>
                        <a:pt x="48" y="219"/>
                      </a:lnTo>
                      <a:lnTo>
                        <a:pt x="49" y="219"/>
                      </a:lnTo>
                      <a:lnTo>
                        <a:pt x="51" y="218"/>
                      </a:lnTo>
                      <a:lnTo>
                        <a:pt x="51" y="218"/>
                      </a:lnTo>
                      <a:lnTo>
                        <a:pt x="60" y="208"/>
                      </a:lnTo>
                      <a:lnTo>
                        <a:pt x="64" y="201"/>
                      </a:lnTo>
                      <a:lnTo>
                        <a:pt x="66" y="197"/>
                      </a:lnTo>
                      <a:lnTo>
                        <a:pt x="66" y="194"/>
                      </a:lnTo>
                      <a:lnTo>
                        <a:pt x="66" y="194"/>
                      </a:lnTo>
                      <a:lnTo>
                        <a:pt x="66" y="192"/>
                      </a:lnTo>
                      <a:lnTo>
                        <a:pt x="67" y="189"/>
                      </a:lnTo>
                      <a:lnTo>
                        <a:pt x="70" y="187"/>
                      </a:lnTo>
                      <a:lnTo>
                        <a:pt x="72" y="186"/>
                      </a:lnTo>
                      <a:lnTo>
                        <a:pt x="77" y="185"/>
                      </a:lnTo>
                      <a:lnTo>
                        <a:pt x="80" y="186"/>
                      </a:lnTo>
                      <a:lnTo>
                        <a:pt x="83" y="187"/>
                      </a:lnTo>
                      <a:lnTo>
                        <a:pt x="83" y="187"/>
                      </a:lnTo>
                      <a:lnTo>
                        <a:pt x="89" y="192"/>
                      </a:lnTo>
                      <a:lnTo>
                        <a:pt x="100" y="197"/>
                      </a:lnTo>
                      <a:lnTo>
                        <a:pt x="112" y="200"/>
                      </a:lnTo>
                      <a:lnTo>
                        <a:pt x="117" y="201"/>
                      </a:lnTo>
                      <a:lnTo>
                        <a:pt x="122" y="202"/>
                      </a:lnTo>
                      <a:lnTo>
                        <a:pt x="122" y="202"/>
                      </a:lnTo>
                      <a:lnTo>
                        <a:pt x="127" y="201"/>
                      </a:lnTo>
                      <a:lnTo>
                        <a:pt x="133" y="200"/>
                      </a:lnTo>
                      <a:lnTo>
                        <a:pt x="146" y="195"/>
                      </a:lnTo>
                      <a:lnTo>
                        <a:pt x="160" y="189"/>
                      </a:lnTo>
                      <a:lnTo>
                        <a:pt x="170" y="183"/>
                      </a:lnTo>
                      <a:lnTo>
                        <a:pt x="170" y="183"/>
                      </a:lnTo>
                      <a:lnTo>
                        <a:pt x="173" y="182"/>
                      </a:lnTo>
                      <a:lnTo>
                        <a:pt x="177" y="180"/>
                      </a:lnTo>
                      <a:lnTo>
                        <a:pt x="184" y="180"/>
                      </a:lnTo>
                      <a:lnTo>
                        <a:pt x="196" y="180"/>
                      </a:lnTo>
                      <a:lnTo>
                        <a:pt x="196" y="180"/>
                      </a:lnTo>
                      <a:lnTo>
                        <a:pt x="200" y="180"/>
                      </a:lnTo>
                      <a:lnTo>
                        <a:pt x="201" y="178"/>
                      </a:lnTo>
                      <a:lnTo>
                        <a:pt x="203" y="172"/>
                      </a:lnTo>
                      <a:lnTo>
                        <a:pt x="206" y="168"/>
                      </a:lnTo>
                      <a:lnTo>
                        <a:pt x="208" y="166"/>
                      </a:lnTo>
                      <a:lnTo>
                        <a:pt x="210" y="166"/>
                      </a:lnTo>
                      <a:lnTo>
                        <a:pt x="210" y="166"/>
                      </a:lnTo>
                      <a:lnTo>
                        <a:pt x="220" y="165"/>
                      </a:lnTo>
                      <a:lnTo>
                        <a:pt x="233" y="166"/>
                      </a:lnTo>
                      <a:lnTo>
                        <a:pt x="238" y="167"/>
                      </a:lnTo>
                      <a:lnTo>
                        <a:pt x="245" y="169"/>
                      </a:lnTo>
                      <a:lnTo>
                        <a:pt x="249" y="171"/>
                      </a:lnTo>
                      <a:lnTo>
                        <a:pt x="251" y="175"/>
                      </a:lnTo>
                      <a:lnTo>
                        <a:pt x="251" y="175"/>
                      </a:lnTo>
                      <a:lnTo>
                        <a:pt x="256" y="183"/>
                      </a:lnTo>
                      <a:lnTo>
                        <a:pt x="259" y="188"/>
                      </a:lnTo>
                      <a:lnTo>
                        <a:pt x="264" y="190"/>
                      </a:lnTo>
                      <a:lnTo>
                        <a:pt x="266" y="192"/>
                      </a:lnTo>
                      <a:lnTo>
                        <a:pt x="269" y="190"/>
                      </a:lnTo>
                      <a:lnTo>
                        <a:pt x="269" y="190"/>
                      </a:lnTo>
                      <a:lnTo>
                        <a:pt x="272" y="189"/>
                      </a:lnTo>
                      <a:lnTo>
                        <a:pt x="274" y="186"/>
                      </a:lnTo>
                      <a:lnTo>
                        <a:pt x="276" y="183"/>
                      </a:lnTo>
                      <a:lnTo>
                        <a:pt x="278" y="179"/>
                      </a:lnTo>
                      <a:lnTo>
                        <a:pt x="279" y="174"/>
                      </a:lnTo>
                      <a:lnTo>
                        <a:pt x="280" y="170"/>
                      </a:lnTo>
                      <a:lnTo>
                        <a:pt x="279" y="166"/>
                      </a:lnTo>
                      <a:lnTo>
                        <a:pt x="278" y="164"/>
                      </a:lnTo>
                      <a:lnTo>
                        <a:pt x="278" y="164"/>
                      </a:lnTo>
                      <a:lnTo>
                        <a:pt x="274" y="158"/>
                      </a:lnTo>
                      <a:lnTo>
                        <a:pt x="271" y="152"/>
                      </a:lnTo>
                      <a:lnTo>
                        <a:pt x="270" y="146"/>
                      </a:lnTo>
                      <a:lnTo>
                        <a:pt x="269" y="141"/>
                      </a:lnTo>
                      <a:lnTo>
                        <a:pt x="269" y="141"/>
                      </a:lnTo>
                      <a:lnTo>
                        <a:pt x="270" y="132"/>
                      </a:lnTo>
                      <a:lnTo>
                        <a:pt x="269" y="130"/>
                      </a:lnTo>
                      <a:lnTo>
                        <a:pt x="267" y="129"/>
                      </a:lnTo>
                      <a:lnTo>
                        <a:pt x="266" y="127"/>
                      </a:lnTo>
                      <a:lnTo>
                        <a:pt x="263" y="126"/>
                      </a:lnTo>
                      <a:lnTo>
                        <a:pt x="263" y="126"/>
                      </a:lnTo>
                      <a:lnTo>
                        <a:pt x="257" y="123"/>
                      </a:lnTo>
                      <a:lnTo>
                        <a:pt x="253" y="118"/>
                      </a:lnTo>
                      <a:lnTo>
                        <a:pt x="251" y="114"/>
                      </a:lnTo>
                      <a:lnTo>
                        <a:pt x="250" y="110"/>
                      </a:lnTo>
                      <a:lnTo>
                        <a:pt x="250" y="110"/>
                      </a:lnTo>
                      <a:lnTo>
                        <a:pt x="251" y="108"/>
                      </a:lnTo>
                      <a:lnTo>
                        <a:pt x="255" y="106"/>
                      </a:lnTo>
                      <a:lnTo>
                        <a:pt x="261" y="102"/>
                      </a:lnTo>
                      <a:lnTo>
                        <a:pt x="279" y="95"/>
                      </a:lnTo>
                      <a:lnTo>
                        <a:pt x="279" y="95"/>
                      </a:lnTo>
                      <a:lnTo>
                        <a:pt x="287" y="89"/>
                      </a:lnTo>
                      <a:lnTo>
                        <a:pt x="295" y="82"/>
                      </a:lnTo>
                      <a:lnTo>
                        <a:pt x="299" y="78"/>
                      </a:lnTo>
                      <a:lnTo>
                        <a:pt x="302" y="74"/>
                      </a:lnTo>
                      <a:lnTo>
                        <a:pt x="304" y="70"/>
                      </a:lnTo>
                      <a:lnTo>
                        <a:pt x="305" y="66"/>
                      </a:lnTo>
                      <a:lnTo>
                        <a:pt x="305" y="66"/>
                      </a:lnTo>
                      <a:lnTo>
                        <a:pt x="305" y="63"/>
                      </a:lnTo>
                      <a:lnTo>
                        <a:pt x="306" y="59"/>
                      </a:lnTo>
                      <a:lnTo>
                        <a:pt x="307" y="58"/>
                      </a:lnTo>
                      <a:lnTo>
                        <a:pt x="309" y="57"/>
                      </a:lnTo>
                      <a:lnTo>
                        <a:pt x="314" y="56"/>
                      </a:lnTo>
                      <a:lnTo>
                        <a:pt x="319" y="55"/>
                      </a:lnTo>
                      <a:lnTo>
                        <a:pt x="319" y="55"/>
                      </a:lnTo>
                      <a:lnTo>
                        <a:pt x="321" y="54"/>
                      </a:lnTo>
                      <a:lnTo>
                        <a:pt x="323" y="52"/>
                      </a:lnTo>
                      <a:lnTo>
                        <a:pt x="327" y="49"/>
                      </a:lnTo>
                      <a:lnTo>
                        <a:pt x="331" y="38"/>
                      </a:lnTo>
                      <a:lnTo>
                        <a:pt x="331" y="38"/>
                      </a:lnTo>
                      <a:lnTo>
                        <a:pt x="332" y="37"/>
                      </a:lnTo>
                      <a:lnTo>
                        <a:pt x="334" y="36"/>
                      </a:lnTo>
                      <a:lnTo>
                        <a:pt x="336" y="37"/>
                      </a:lnTo>
                      <a:lnTo>
                        <a:pt x="338" y="38"/>
                      </a:lnTo>
                      <a:lnTo>
                        <a:pt x="342" y="41"/>
                      </a:lnTo>
                      <a:lnTo>
                        <a:pt x="343" y="43"/>
                      </a:lnTo>
                      <a:lnTo>
                        <a:pt x="344" y="46"/>
                      </a:lnTo>
                      <a:lnTo>
                        <a:pt x="344" y="46"/>
                      </a:lnTo>
                      <a:lnTo>
                        <a:pt x="344" y="51"/>
                      </a:lnTo>
                      <a:lnTo>
                        <a:pt x="345" y="54"/>
                      </a:lnTo>
                      <a:lnTo>
                        <a:pt x="347" y="56"/>
                      </a:lnTo>
                      <a:lnTo>
                        <a:pt x="351" y="56"/>
                      </a:lnTo>
                      <a:lnTo>
                        <a:pt x="351" y="56"/>
                      </a:lnTo>
                      <a:lnTo>
                        <a:pt x="357" y="55"/>
                      </a:lnTo>
                      <a:lnTo>
                        <a:pt x="363" y="52"/>
                      </a:lnTo>
                      <a:lnTo>
                        <a:pt x="370" y="49"/>
                      </a:lnTo>
                      <a:lnTo>
                        <a:pt x="376" y="47"/>
                      </a:lnTo>
                      <a:lnTo>
                        <a:pt x="376" y="47"/>
                      </a:lnTo>
                      <a:lnTo>
                        <a:pt x="383" y="49"/>
                      </a:lnTo>
                      <a:lnTo>
                        <a:pt x="388" y="52"/>
                      </a:lnTo>
                      <a:lnTo>
                        <a:pt x="393" y="53"/>
                      </a:lnTo>
                      <a:lnTo>
                        <a:pt x="395" y="52"/>
                      </a:lnTo>
                      <a:lnTo>
                        <a:pt x="398" y="50"/>
                      </a:lnTo>
                      <a:lnTo>
                        <a:pt x="398" y="50"/>
                      </a:lnTo>
                      <a:lnTo>
                        <a:pt x="400" y="43"/>
                      </a:lnTo>
                      <a:lnTo>
                        <a:pt x="402" y="36"/>
                      </a:lnTo>
                      <a:lnTo>
                        <a:pt x="403" y="32"/>
                      </a:lnTo>
                      <a:lnTo>
                        <a:pt x="405" y="28"/>
                      </a:lnTo>
                      <a:lnTo>
                        <a:pt x="408" y="26"/>
                      </a:lnTo>
                      <a:lnTo>
                        <a:pt x="412" y="24"/>
                      </a:lnTo>
                      <a:lnTo>
                        <a:pt x="412" y="24"/>
                      </a:lnTo>
                      <a:lnTo>
                        <a:pt x="416" y="22"/>
                      </a:lnTo>
                      <a:lnTo>
                        <a:pt x="418" y="18"/>
                      </a:lnTo>
                      <a:lnTo>
                        <a:pt x="419" y="15"/>
                      </a:lnTo>
                      <a:lnTo>
                        <a:pt x="419" y="11"/>
                      </a:lnTo>
                      <a:lnTo>
                        <a:pt x="421" y="4"/>
                      </a:lnTo>
                      <a:lnTo>
                        <a:pt x="422" y="1"/>
                      </a:lnTo>
                      <a:lnTo>
                        <a:pt x="426" y="0"/>
                      </a:lnTo>
                      <a:lnTo>
                        <a:pt x="426" y="0"/>
                      </a:lnTo>
                      <a:lnTo>
                        <a:pt x="434" y="0"/>
                      </a:lnTo>
                      <a:lnTo>
                        <a:pt x="445" y="0"/>
                      </a:lnTo>
                      <a:lnTo>
                        <a:pt x="455" y="2"/>
                      </a:lnTo>
                      <a:lnTo>
                        <a:pt x="458" y="4"/>
                      </a:lnTo>
                      <a:lnTo>
                        <a:pt x="459" y="6"/>
                      </a:lnTo>
                      <a:lnTo>
                        <a:pt x="459" y="6"/>
                      </a:lnTo>
                      <a:lnTo>
                        <a:pt x="461" y="7"/>
                      </a:lnTo>
                      <a:lnTo>
                        <a:pt x="463" y="8"/>
                      </a:lnTo>
                      <a:lnTo>
                        <a:pt x="472" y="8"/>
                      </a:lnTo>
                      <a:lnTo>
                        <a:pt x="481" y="8"/>
                      </a:lnTo>
                      <a:lnTo>
                        <a:pt x="485" y="9"/>
                      </a:lnTo>
                      <a:lnTo>
                        <a:pt x="488" y="10"/>
                      </a:lnTo>
                      <a:lnTo>
                        <a:pt x="488" y="10"/>
                      </a:lnTo>
                      <a:lnTo>
                        <a:pt x="491" y="13"/>
                      </a:lnTo>
                      <a:lnTo>
                        <a:pt x="495" y="18"/>
                      </a:lnTo>
                      <a:lnTo>
                        <a:pt x="498" y="21"/>
                      </a:lnTo>
                      <a:lnTo>
                        <a:pt x="501" y="22"/>
                      </a:lnTo>
                      <a:lnTo>
                        <a:pt x="504" y="23"/>
                      </a:lnTo>
                      <a:lnTo>
                        <a:pt x="508" y="23"/>
                      </a:lnTo>
                      <a:lnTo>
                        <a:pt x="508" y="23"/>
                      </a:lnTo>
                      <a:lnTo>
                        <a:pt x="516" y="22"/>
                      </a:lnTo>
                      <a:lnTo>
                        <a:pt x="522" y="21"/>
                      </a:lnTo>
                      <a:lnTo>
                        <a:pt x="528" y="17"/>
                      </a:lnTo>
                      <a:lnTo>
                        <a:pt x="533" y="14"/>
                      </a:lnTo>
                      <a:lnTo>
                        <a:pt x="533" y="14"/>
                      </a:lnTo>
                      <a:lnTo>
                        <a:pt x="535" y="13"/>
                      </a:lnTo>
                      <a:lnTo>
                        <a:pt x="538" y="12"/>
                      </a:lnTo>
                      <a:lnTo>
                        <a:pt x="544" y="13"/>
                      </a:lnTo>
                      <a:lnTo>
                        <a:pt x="548" y="15"/>
                      </a:lnTo>
                      <a:lnTo>
                        <a:pt x="551" y="17"/>
                      </a:lnTo>
                      <a:lnTo>
                        <a:pt x="551" y="17"/>
                      </a:lnTo>
                      <a:lnTo>
                        <a:pt x="553" y="19"/>
                      </a:lnTo>
                      <a:lnTo>
                        <a:pt x="559" y="21"/>
                      </a:lnTo>
                      <a:lnTo>
                        <a:pt x="563" y="23"/>
                      </a:lnTo>
                      <a:lnTo>
                        <a:pt x="564" y="25"/>
                      </a:lnTo>
                      <a:lnTo>
                        <a:pt x="565" y="27"/>
                      </a:lnTo>
                      <a:lnTo>
                        <a:pt x="565" y="27"/>
                      </a:lnTo>
                      <a:lnTo>
                        <a:pt x="564" y="32"/>
                      </a:lnTo>
                      <a:lnTo>
                        <a:pt x="562" y="39"/>
                      </a:lnTo>
                      <a:lnTo>
                        <a:pt x="561" y="43"/>
                      </a:lnTo>
                      <a:lnTo>
                        <a:pt x="561" y="49"/>
                      </a:lnTo>
                      <a:lnTo>
                        <a:pt x="562" y="54"/>
                      </a:lnTo>
                      <a:lnTo>
                        <a:pt x="565" y="60"/>
                      </a:lnTo>
                      <a:lnTo>
                        <a:pt x="565" y="60"/>
                      </a:lnTo>
                      <a:lnTo>
                        <a:pt x="571" y="71"/>
                      </a:lnTo>
                      <a:lnTo>
                        <a:pt x="575" y="82"/>
                      </a:lnTo>
                      <a:lnTo>
                        <a:pt x="579" y="98"/>
                      </a:lnTo>
                      <a:lnTo>
                        <a:pt x="579" y="98"/>
                      </a:lnTo>
                      <a:lnTo>
                        <a:pt x="585" y="115"/>
                      </a:lnTo>
                      <a:lnTo>
                        <a:pt x="586" y="119"/>
                      </a:lnTo>
                      <a:lnTo>
                        <a:pt x="586" y="124"/>
                      </a:lnTo>
                      <a:lnTo>
                        <a:pt x="585" y="127"/>
                      </a:lnTo>
                      <a:lnTo>
                        <a:pt x="582" y="129"/>
                      </a:lnTo>
                      <a:lnTo>
                        <a:pt x="582" y="129"/>
                      </a:lnTo>
                      <a:lnTo>
                        <a:pt x="577" y="133"/>
                      </a:lnTo>
                      <a:lnTo>
                        <a:pt x="572" y="135"/>
                      </a:lnTo>
                      <a:lnTo>
                        <a:pt x="567" y="133"/>
                      </a:lnTo>
                      <a:lnTo>
                        <a:pt x="566" y="133"/>
                      </a:lnTo>
                      <a:lnTo>
                        <a:pt x="566" y="131"/>
                      </a:lnTo>
                      <a:lnTo>
                        <a:pt x="566" y="131"/>
                      </a:lnTo>
                      <a:lnTo>
                        <a:pt x="565" y="129"/>
                      </a:lnTo>
                      <a:lnTo>
                        <a:pt x="563" y="127"/>
                      </a:lnTo>
                      <a:lnTo>
                        <a:pt x="560" y="126"/>
                      </a:lnTo>
                      <a:lnTo>
                        <a:pt x="556" y="127"/>
                      </a:lnTo>
                      <a:lnTo>
                        <a:pt x="556" y="127"/>
                      </a:lnTo>
                      <a:lnTo>
                        <a:pt x="549" y="130"/>
                      </a:lnTo>
                      <a:lnTo>
                        <a:pt x="544" y="135"/>
                      </a:lnTo>
                      <a:lnTo>
                        <a:pt x="542" y="137"/>
                      </a:lnTo>
                      <a:lnTo>
                        <a:pt x="541" y="139"/>
                      </a:lnTo>
                      <a:lnTo>
                        <a:pt x="542" y="141"/>
                      </a:lnTo>
                      <a:lnTo>
                        <a:pt x="544" y="143"/>
                      </a:lnTo>
                      <a:lnTo>
                        <a:pt x="544" y="143"/>
                      </a:lnTo>
                      <a:lnTo>
                        <a:pt x="555" y="151"/>
                      </a:lnTo>
                      <a:lnTo>
                        <a:pt x="557" y="155"/>
                      </a:lnTo>
                      <a:lnTo>
                        <a:pt x="558" y="157"/>
                      </a:lnTo>
                      <a:lnTo>
                        <a:pt x="558" y="160"/>
                      </a:lnTo>
                      <a:lnTo>
                        <a:pt x="558" y="160"/>
                      </a:lnTo>
                      <a:lnTo>
                        <a:pt x="558" y="164"/>
                      </a:lnTo>
                      <a:lnTo>
                        <a:pt x="556" y="167"/>
                      </a:lnTo>
                      <a:lnTo>
                        <a:pt x="552" y="173"/>
                      </a:lnTo>
                      <a:lnTo>
                        <a:pt x="549" y="180"/>
                      </a:lnTo>
                      <a:lnTo>
                        <a:pt x="548" y="184"/>
                      </a:lnTo>
                      <a:lnTo>
                        <a:pt x="547" y="188"/>
                      </a:lnTo>
                      <a:lnTo>
                        <a:pt x="547" y="188"/>
                      </a:lnTo>
                      <a:lnTo>
                        <a:pt x="548" y="198"/>
                      </a:lnTo>
                      <a:lnTo>
                        <a:pt x="549" y="208"/>
                      </a:lnTo>
                      <a:lnTo>
                        <a:pt x="549" y="212"/>
                      </a:lnTo>
                      <a:lnTo>
                        <a:pt x="548" y="216"/>
                      </a:lnTo>
                      <a:lnTo>
                        <a:pt x="546" y="219"/>
                      </a:lnTo>
                      <a:lnTo>
                        <a:pt x="543" y="222"/>
                      </a:lnTo>
                      <a:lnTo>
                        <a:pt x="543" y="222"/>
                      </a:lnTo>
                      <a:lnTo>
                        <a:pt x="536" y="225"/>
                      </a:lnTo>
                      <a:lnTo>
                        <a:pt x="531" y="228"/>
                      </a:lnTo>
                      <a:lnTo>
                        <a:pt x="527" y="232"/>
                      </a:lnTo>
                      <a:lnTo>
                        <a:pt x="526" y="236"/>
                      </a:lnTo>
                      <a:lnTo>
                        <a:pt x="524" y="239"/>
                      </a:lnTo>
                      <a:lnTo>
                        <a:pt x="524" y="239"/>
                      </a:lnTo>
                      <a:lnTo>
                        <a:pt x="522" y="246"/>
                      </a:lnTo>
                      <a:lnTo>
                        <a:pt x="520" y="253"/>
                      </a:lnTo>
                      <a:lnTo>
                        <a:pt x="519" y="255"/>
                      </a:lnTo>
                      <a:lnTo>
                        <a:pt x="517" y="257"/>
                      </a:lnTo>
                      <a:lnTo>
                        <a:pt x="516" y="257"/>
                      </a:lnTo>
                      <a:lnTo>
                        <a:pt x="514" y="256"/>
                      </a:lnTo>
                      <a:lnTo>
                        <a:pt x="514" y="256"/>
                      </a:lnTo>
                      <a:lnTo>
                        <a:pt x="509" y="254"/>
                      </a:lnTo>
                      <a:lnTo>
                        <a:pt x="505" y="253"/>
                      </a:lnTo>
                      <a:lnTo>
                        <a:pt x="500" y="253"/>
                      </a:lnTo>
                      <a:lnTo>
                        <a:pt x="495" y="254"/>
                      </a:lnTo>
                      <a:lnTo>
                        <a:pt x="495" y="254"/>
                      </a:lnTo>
                      <a:lnTo>
                        <a:pt x="491" y="257"/>
                      </a:lnTo>
                      <a:lnTo>
                        <a:pt x="485" y="261"/>
                      </a:lnTo>
                      <a:lnTo>
                        <a:pt x="476" y="266"/>
                      </a:lnTo>
                      <a:lnTo>
                        <a:pt x="471" y="267"/>
                      </a:lnTo>
                      <a:lnTo>
                        <a:pt x="465" y="267"/>
                      </a:lnTo>
                      <a:lnTo>
                        <a:pt x="465" y="267"/>
                      </a:lnTo>
                      <a:lnTo>
                        <a:pt x="455" y="268"/>
                      </a:lnTo>
                      <a:lnTo>
                        <a:pt x="445" y="269"/>
                      </a:lnTo>
                      <a:lnTo>
                        <a:pt x="437" y="272"/>
                      </a:lnTo>
                      <a:lnTo>
                        <a:pt x="434" y="274"/>
                      </a:lnTo>
                      <a:lnTo>
                        <a:pt x="431" y="278"/>
                      </a:lnTo>
                      <a:lnTo>
                        <a:pt x="431" y="278"/>
                      </a:lnTo>
                      <a:lnTo>
                        <a:pt x="426" y="286"/>
                      </a:lnTo>
                      <a:lnTo>
                        <a:pt x="418" y="296"/>
                      </a:lnTo>
                      <a:lnTo>
                        <a:pt x="414" y="300"/>
                      </a:lnTo>
                      <a:lnTo>
                        <a:pt x="409" y="303"/>
                      </a:lnTo>
                      <a:lnTo>
                        <a:pt x="405" y="305"/>
                      </a:lnTo>
                      <a:lnTo>
                        <a:pt x="401" y="307"/>
                      </a:lnTo>
                      <a:lnTo>
                        <a:pt x="401" y="307"/>
                      </a:lnTo>
                      <a:lnTo>
                        <a:pt x="396" y="307"/>
                      </a:lnTo>
                      <a:lnTo>
                        <a:pt x="391" y="305"/>
                      </a:lnTo>
                      <a:lnTo>
                        <a:pt x="383" y="301"/>
                      </a:lnTo>
                      <a:lnTo>
                        <a:pt x="373" y="298"/>
                      </a:lnTo>
                      <a:lnTo>
                        <a:pt x="362" y="295"/>
                      </a:lnTo>
                      <a:lnTo>
                        <a:pt x="362" y="295"/>
                      </a:lnTo>
                      <a:lnTo>
                        <a:pt x="350" y="293"/>
                      </a:lnTo>
                      <a:lnTo>
                        <a:pt x="339" y="289"/>
                      </a:lnTo>
                      <a:lnTo>
                        <a:pt x="328" y="286"/>
                      </a:lnTo>
                      <a:lnTo>
                        <a:pt x="320" y="285"/>
                      </a:lnTo>
                      <a:lnTo>
                        <a:pt x="313" y="285"/>
                      </a:lnTo>
                      <a:lnTo>
                        <a:pt x="313" y="285"/>
                      </a:lnTo>
                      <a:lnTo>
                        <a:pt x="288" y="287"/>
                      </a:lnTo>
                      <a:lnTo>
                        <a:pt x="280" y="286"/>
                      </a:lnTo>
                      <a:lnTo>
                        <a:pt x="278" y="286"/>
                      </a:lnTo>
                      <a:lnTo>
                        <a:pt x="276" y="285"/>
                      </a:lnTo>
                      <a:lnTo>
                        <a:pt x="276" y="285"/>
                      </a:lnTo>
                      <a:lnTo>
                        <a:pt x="274" y="282"/>
                      </a:lnTo>
                      <a:lnTo>
                        <a:pt x="272" y="281"/>
                      </a:lnTo>
                      <a:lnTo>
                        <a:pt x="259" y="281"/>
                      </a:lnTo>
                      <a:lnTo>
                        <a:pt x="259" y="281"/>
                      </a:lnTo>
                      <a:lnTo>
                        <a:pt x="242" y="282"/>
                      </a:lnTo>
                      <a:lnTo>
                        <a:pt x="238" y="282"/>
                      </a:lnTo>
                      <a:lnTo>
                        <a:pt x="235" y="281"/>
                      </a:lnTo>
                      <a:lnTo>
                        <a:pt x="232" y="279"/>
                      </a:lnTo>
                      <a:lnTo>
                        <a:pt x="230" y="276"/>
                      </a:lnTo>
                      <a:lnTo>
                        <a:pt x="230" y="276"/>
                      </a:lnTo>
                      <a:lnTo>
                        <a:pt x="219" y="265"/>
                      </a:lnTo>
                      <a:lnTo>
                        <a:pt x="215" y="258"/>
                      </a:lnTo>
                      <a:lnTo>
                        <a:pt x="213" y="255"/>
                      </a:lnTo>
                      <a:lnTo>
                        <a:pt x="212" y="251"/>
                      </a:lnTo>
                      <a:lnTo>
                        <a:pt x="212" y="251"/>
                      </a:lnTo>
                      <a:lnTo>
                        <a:pt x="210" y="242"/>
                      </a:lnTo>
                      <a:lnTo>
                        <a:pt x="209" y="236"/>
                      </a:lnTo>
                      <a:lnTo>
                        <a:pt x="207" y="233"/>
                      </a:lnTo>
                      <a:lnTo>
                        <a:pt x="206" y="231"/>
                      </a:lnTo>
                      <a:lnTo>
                        <a:pt x="203" y="230"/>
                      </a:lnTo>
                      <a:lnTo>
                        <a:pt x="200" y="230"/>
                      </a:lnTo>
                      <a:lnTo>
                        <a:pt x="200" y="230"/>
                      </a:lnTo>
                      <a:lnTo>
                        <a:pt x="192" y="230"/>
                      </a:lnTo>
                      <a:lnTo>
                        <a:pt x="185" y="232"/>
                      </a:lnTo>
                      <a:lnTo>
                        <a:pt x="166" y="239"/>
                      </a:lnTo>
                      <a:lnTo>
                        <a:pt x="166" y="239"/>
                      </a:lnTo>
                      <a:lnTo>
                        <a:pt x="148" y="246"/>
                      </a:lnTo>
                      <a:lnTo>
                        <a:pt x="140" y="250"/>
                      </a:lnTo>
                      <a:lnTo>
                        <a:pt x="132" y="251"/>
                      </a:lnTo>
                      <a:lnTo>
                        <a:pt x="132" y="251"/>
                      </a:lnTo>
                      <a:lnTo>
                        <a:pt x="124" y="252"/>
                      </a:lnTo>
                      <a:lnTo>
                        <a:pt x="118" y="254"/>
                      </a:lnTo>
                      <a:lnTo>
                        <a:pt x="114" y="257"/>
                      </a:lnTo>
                      <a:lnTo>
                        <a:pt x="110" y="262"/>
                      </a:lnTo>
                      <a:lnTo>
                        <a:pt x="110" y="262"/>
                      </a:lnTo>
                      <a:lnTo>
                        <a:pt x="108" y="265"/>
                      </a:lnTo>
                      <a:lnTo>
                        <a:pt x="107" y="267"/>
                      </a:lnTo>
                      <a:lnTo>
                        <a:pt x="105" y="268"/>
                      </a:lnTo>
                      <a:lnTo>
                        <a:pt x="103" y="268"/>
                      </a:lnTo>
                      <a:lnTo>
                        <a:pt x="100" y="267"/>
                      </a:lnTo>
                      <a:lnTo>
                        <a:pt x="98" y="265"/>
                      </a:lnTo>
                      <a:lnTo>
                        <a:pt x="98" y="265"/>
                      </a:lnTo>
                      <a:lnTo>
                        <a:pt x="95" y="261"/>
                      </a:lnTo>
                      <a:lnTo>
                        <a:pt x="92" y="259"/>
                      </a:lnTo>
                      <a:lnTo>
                        <a:pt x="89" y="259"/>
                      </a:lnTo>
                      <a:lnTo>
                        <a:pt x="85" y="259"/>
                      </a:lnTo>
                      <a:lnTo>
                        <a:pt x="85" y="259"/>
                      </a:lnTo>
                      <a:lnTo>
                        <a:pt x="71" y="259"/>
                      </a:lnTo>
                      <a:lnTo>
                        <a:pt x="71" y="259"/>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42" name="Freeform 176"/>
                <p:cNvSpPr/>
                <p:nvPr/>
              </p:nvSpPr>
              <p:spPr bwMode="auto">
                <a:xfrm>
                  <a:off x="5184" y="3023"/>
                  <a:ext cx="231" cy="173"/>
                </a:xfrm>
                <a:custGeom>
                  <a:avLst/>
                  <a:gdLst>
                    <a:gd name="T0" fmla="*/ 14 w 231"/>
                    <a:gd name="T1" fmla="*/ 167 h 173"/>
                    <a:gd name="T2" fmla="*/ 29 w 231"/>
                    <a:gd name="T3" fmla="*/ 163 h 173"/>
                    <a:gd name="T4" fmla="*/ 32 w 231"/>
                    <a:gd name="T5" fmla="*/ 157 h 173"/>
                    <a:gd name="T6" fmla="*/ 28 w 231"/>
                    <a:gd name="T7" fmla="*/ 140 h 173"/>
                    <a:gd name="T8" fmla="*/ 21 w 231"/>
                    <a:gd name="T9" fmla="*/ 135 h 173"/>
                    <a:gd name="T10" fmla="*/ 14 w 231"/>
                    <a:gd name="T11" fmla="*/ 121 h 173"/>
                    <a:gd name="T12" fmla="*/ 13 w 231"/>
                    <a:gd name="T13" fmla="*/ 111 h 173"/>
                    <a:gd name="T14" fmla="*/ 10 w 231"/>
                    <a:gd name="T15" fmla="*/ 102 h 173"/>
                    <a:gd name="T16" fmla="*/ 13 w 231"/>
                    <a:gd name="T17" fmla="*/ 89 h 173"/>
                    <a:gd name="T18" fmla="*/ 9 w 231"/>
                    <a:gd name="T19" fmla="*/ 82 h 173"/>
                    <a:gd name="T20" fmla="*/ 1 w 231"/>
                    <a:gd name="T21" fmla="*/ 79 h 173"/>
                    <a:gd name="T22" fmla="*/ 3 w 231"/>
                    <a:gd name="T23" fmla="*/ 73 h 173"/>
                    <a:gd name="T24" fmla="*/ 11 w 231"/>
                    <a:gd name="T25" fmla="*/ 61 h 173"/>
                    <a:gd name="T26" fmla="*/ 20 w 231"/>
                    <a:gd name="T27" fmla="*/ 53 h 173"/>
                    <a:gd name="T28" fmla="*/ 30 w 231"/>
                    <a:gd name="T29" fmla="*/ 54 h 173"/>
                    <a:gd name="T30" fmla="*/ 57 w 231"/>
                    <a:gd name="T31" fmla="*/ 62 h 173"/>
                    <a:gd name="T32" fmla="*/ 69 w 231"/>
                    <a:gd name="T33" fmla="*/ 64 h 173"/>
                    <a:gd name="T34" fmla="*/ 93 w 231"/>
                    <a:gd name="T35" fmla="*/ 67 h 173"/>
                    <a:gd name="T36" fmla="*/ 106 w 231"/>
                    <a:gd name="T37" fmla="*/ 58 h 173"/>
                    <a:gd name="T38" fmla="*/ 121 w 231"/>
                    <a:gd name="T39" fmla="*/ 41 h 173"/>
                    <a:gd name="T40" fmla="*/ 143 w 231"/>
                    <a:gd name="T41" fmla="*/ 32 h 173"/>
                    <a:gd name="T42" fmla="*/ 167 w 231"/>
                    <a:gd name="T43" fmla="*/ 26 h 173"/>
                    <a:gd name="T44" fmla="*/ 181 w 231"/>
                    <a:gd name="T45" fmla="*/ 20 h 173"/>
                    <a:gd name="T46" fmla="*/ 189 w 231"/>
                    <a:gd name="T47" fmla="*/ 15 h 173"/>
                    <a:gd name="T48" fmla="*/ 199 w 231"/>
                    <a:gd name="T49" fmla="*/ 15 h 173"/>
                    <a:gd name="T50" fmla="*/ 211 w 231"/>
                    <a:gd name="T51" fmla="*/ 7 h 173"/>
                    <a:gd name="T52" fmla="*/ 219 w 231"/>
                    <a:gd name="T53" fmla="*/ 0 h 173"/>
                    <a:gd name="T54" fmla="*/ 224 w 231"/>
                    <a:gd name="T55" fmla="*/ 3 h 173"/>
                    <a:gd name="T56" fmla="*/ 230 w 231"/>
                    <a:gd name="T57" fmla="*/ 22 h 173"/>
                    <a:gd name="T58" fmla="*/ 228 w 231"/>
                    <a:gd name="T59" fmla="*/ 36 h 173"/>
                    <a:gd name="T60" fmla="*/ 220 w 231"/>
                    <a:gd name="T61" fmla="*/ 42 h 173"/>
                    <a:gd name="T62" fmla="*/ 210 w 231"/>
                    <a:gd name="T63" fmla="*/ 44 h 173"/>
                    <a:gd name="T64" fmla="*/ 205 w 231"/>
                    <a:gd name="T65" fmla="*/ 50 h 173"/>
                    <a:gd name="T66" fmla="*/ 188 w 231"/>
                    <a:gd name="T67" fmla="*/ 66 h 173"/>
                    <a:gd name="T68" fmla="*/ 184 w 231"/>
                    <a:gd name="T69" fmla="*/ 72 h 173"/>
                    <a:gd name="T70" fmla="*/ 178 w 231"/>
                    <a:gd name="T71" fmla="*/ 97 h 173"/>
                    <a:gd name="T72" fmla="*/ 177 w 231"/>
                    <a:gd name="T73" fmla="*/ 108 h 173"/>
                    <a:gd name="T74" fmla="*/ 169 w 231"/>
                    <a:gd name="T75" fmla="*/ 112 h 173"/>
                    <a:gd name="T76" fmla="*/ 161 w 231"/>
                    <a:gd name="T77" fmla="*/ 122 h 173"/>
                    <a:gd name="T78" fmla="*/ 155 w 231"/>
                    <a:gd name="T79" fmla="*/ 128 h 173"/>
                    <a:gd name="T80" fmla="*/ 147 w 231"/>
                    <a:gd name="T81" fmla="*/ 133 h 173"/>
                    <a:gd name="T82" fmla="*/ 146 w 231"/>
                    <a:gd name="T83" fmla="*/ 140 h 173"/>
                    <a:gd name="T84" fmla="*/ 152 w 231"/>
                    <a:gd name="T85" fmla="*/ 152 h 173"/>
                    <a:gd name="T86" fmla="*/ 153 w 231"/>
                    <a:gd name="T87" fmla="*/ 162 h 173"/>
                    <a:gd name="T88" fmla="*/ 149 w 231"/>
                    <a:gd name="T89" fmla="*/ 165 h 173"/>
                    <a:gd name="T90" fmla="*/ 131 w 231"/>
                    <a:gd name="T91" fmla="*/ 163 h 173"/>
                    <a:gd name="T92" fmla="*/ 112 w 231"/>
                    <a:gd name="T93" fmla="*/ 161 h 173"/>
                    <a:gd name="T94" fmla="*/ 100 w 231"/>
                    <a:gd name="T95" fmla="*/ 153 h 173"/>
                    <a:gd name="T96" fmla="*/ 99 w 231"/>
                    <a:gd name="T97" fmla="*/ 149 h 173"/>
                    <a:gd name="T98" fmla="*/ 88 w 231"/>
                    <a:gd name="T99" fmla="*/ 144 h 173"/>
                    <a:gd name="T100" fmla="*/ 85 w 231"/>
                    <a:gd name="T101" fmla="*/ 149 h 173"/>
                    <a:gd name="T102" fmla="*/ 76 w 231"/>
                    <a:gd name="T103" fmla="*/ 164 h 173"/>
                    <a:gd name="T104" fmla="*/ 68 w 231"/>
                    <a:gd name="T105" fmla="*/ 167 h 173"/>
                    <a:gd name="T106" fmla="*/ 31 w 231"/>
                    <a:gd name="T107" fmla="*/ 169 h 173"/>
                    <a:gd name="T108" fmla="*/ 28 w 231"/>
                    <a:gd name="T109" fmla="*/ 171 h 173"/>
                    <a:gd name="T110" fmla="*/ 9 w 231"/>
                    <a:gd name="T111" fmla="*/ 173 h 173"/>
                    <a:gd name="T112" fmla="*/ 6 w 231"/>
                    <a:gd name="T113" fmla="*/ 172 h 173"/>
                    <a:gd name="T114" fmla="*/ 11 w 231"/>
                    <a:gd name="T115" fmla="*/ 16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1" h="173">
                      <a:moveTo>
                        <a:pt x="11" y="167"/>
                      </a:moveTo>
                      <a:lnTo>
                        <a:pt x="11" y="167"/>
                      </a:lnTo>
                      <a:lnTo>
                        <a:pt x="14" y="167"/>
                      </a:lnTo>
                      <a:lnTo>
                        <a:pt x="21" y="166"/>
                      </a:lnTo>
                      <a:lnTo>
                        <a:pt x="26" y="165"/>
                      </a:lnTo>
                      <a:lnTo>
                        <a:pt x="29" y="163"/>
                      </a:lnTo>
                      <a:lnTo>
                        <a:pt x="31" y="161"/>
                      </a:lnTo>
                      <a:lnTo>
                        <a:pt x="32" y="157"/>
                      </a:lnTo>
                      <a:lnTo>
                        <a:pt x="32" y="157"/>
                      </a:lnTo>
                      <a:lnTo>
                        <a:pt x="32" y="151"/>
                      </a:lnTo>
                      <a:lnTo>
                        <a:pt x="31" y="144"/>
                      </a:lnTo>
                      <a:lnTo>
                        <a:pt x="28" y="140"/>
                      </a:lnTo>
                      <a:lnTo>
                        <a:pt x="24" y="137"/>
                      </a:lnTo>
                      <a:lnTo>
                        <a:pt x="24" y="137"/>
                      </a:lnTo>
                      <a:lnTo>
                        <a:pt x="21" y="135"/>
                      </a:lnTo>
                      <a:lnTo>
                        <a:pt x="19" y="133"/>
                      </a:lnTo>
                      <a:lnTo>
                        <a:pt x="16" y="126"/>
                      </a:lnTo>
                      <a:lnTo>
                        <a:pt x="14" y="121"/>
                      </a:lnTo>
                      <a:lnTo>
                        <a:pt x="13" y="115"/>
                      </a:lnTo>
                      <a:lnTo>
                        <a:pt x="13" y="115"/>
                      </a:lnTo>
                      <a:lnTo>
                        <a:pt x="13" y="111"/>
                      </a:lnTo>
                      <a:lnTo>
                        <a:pt x="11" y="109"/>
                      </a:lnTo>
                      <a:lnTo>
                        <a:pt x="10" y="107"/>
                      </a:lnTo>
                      <a:lnTo>
                        <a:pt x="10" y="102"/>
                      </a:lnTo>
                      <a:lnTo>
                        <a:pt x="10" y="102"/>
                      </a:lnTo>
                      <a:lnTo>
                        <a:pt x="12" y="92"/>
                      </a:lnTo>
                      <a:lnTo>
                        <a:pt x="13" y="89"/>
                      </a:lnTo>
                      <a:lnTo>
                        <a:pt x="12" y="86"/>
                      </a:lnTo>
                      <a:lnTo>
                        <a:pt x="11" y="84"/>
                      </a:lnTo>
                      <a:lnTo>
                        <a:pt x="9" y="82"/>
                      </a:lnTo>
                      <a:lnTo>
                        <a:pt x="9" y="82"/>
                      </a:lnTo>
                      <a:lnTo>
                        <a:pt x="4" y="80"/>
                      </a:lnTo>
                      <a:lnTo>
                        <a:pt x="1" y="79"/>
                      </a:lnTo>
                      <a:lnTo>
                        <a:pt x="0" y="78"/>
                      </a:lnTo>
                      <a:lnTo>
                        <a:pt x="0" y="78"/>
                      </a:lnTo>
                      <a:lnTo>
                        <a:pt x="3" y="73"/>
                      </a:lnTo>
                      <a:lnTo>
                        <a:pt x="3" y="73"/>
                      </a:lnTo>
                      <a:lnTo>
                        <a:pt x="6" y="68"/>
                      </a:lnTo>
                      <a:lnTo>
                        <a:pt x="11" y="61"/>
                      </a:lnTo>
                      <a:lnTo>
                        <a:pt x="14" y="57"/>
                      </a:lnTo>
                      <a:lnTo>
                        <a:pt x="16" y="55"/>
                      </a:lnTo>
                      <a:lnTo>
                        <a:pt x="20" y="53"/>
                      </a:lnTo>
                      <a:lnTo>
                        <a:pt x="25" y="53"/>
                      </a:lnTo>
                      <a:lnTo>
                        <a:pt x="25" y="53"/>
                      </a:lnTo>
                      <a:lnTo>
                        <a:pt x="30" y="54"/>
                      </a:lnTo>
                      <a:lnTo>
                        <a:pt x="35" y="55"/>
                      </a:lnTo>
                      <a:lnTo>
                        <a:pt x="46" y="58"/>
                      </a:lnTo>
                      <a:lnTo>
                        <a:pt x="57" y="62"/>
                      </a:lnTo>
                      <a:lnTo>
                        <a:pt x="62" y="63"/>
                      </a:lnTo>
                      <a:lnTo>
                        <a:pt x="69" y="64"/>
                      </a:lnTo>
                      <a:lnTo>
                        <a:pt x="69" y="64"/>
                      </a:lnTo>
                      <a:lnTo>
                        <a:pt x="79" y="65"/>
                      </a:lnTo>
                      <a:lnTo>
                        <a:pt x="89" y="67"/>
                      </a:lnTo>
                      <a:lnTo>
                        <a:pt x="93" y="67"/>
                      </a:lnTo>
                      <a:lnTo>
                        <a:pt x="98" y="66"/>
                      </a:lnTo>
                      <a:lnTo>
                        <a:pt x="102" y="63"/>
                      </a:lnTo>
                      <a:lnTo>
                        <a:pt x="106" y="58"/>
                      </a:lnTo>
                      <a:lnTo>
                        <a:pt x="106" y="58"/>
                      </a:lnTo>
                      <a:lnTo>
                        <a:pt x="114" y="49"/>
                      </a:lnTo>
                      <a:lnTo>
                        <a:pt x="121" y="41"/>
                      </a:lnTo>
                      <a:lnTo>
                        <a:pt x="126" y="38"/>
                      </a:lnTo>
                      <a:lnTo>
                        <a:pt x="130" y="36"/>
                      </a:lnTo>
                      <a:lnTo>
                        <a:pt x="143" y="32"/>
                      </a:lnTo>
                      <a:lnTo>
                        <a:pt x="143" y="32"/>
                      </a:lnTo>
                      <a:lnTo>
                        <a:pt x="157" y="28"/>
                      </a:lnTo>
                      <a:lnTo>
                        <a:pt x="167" y="26"/>
                      </a:lnTo>
                      <a:lnTo>
                        <a:pt x="175" y="24"/>
                      </a:lnTo>
                      <a:lnTo>
                        <a:pt x="178" y="22"/>
                      </a:lnTo>
                      <a:lnTo>
                        <a:pt x="181" y="20"/>
                      </a:lnTo>
                      <a:lnTo>
                        <a:pt x="181" y="20"/>
                      </a:lnTo>
                      <a:lnTo>
                        <a:pt x="186" y="16"/>
                      </a:lnTo>
                      <a:lnTo>
                        <a:pt x="189" y="15"/>
                      </a:lnTo>
                      <a:lnTo>
                        <a:pt x="193" y="15"/>
                      </a:lnTo>
                      <a:lnTo>
                        <a:pt x="199" y="15"/>
                      </a:lnTo>
                      <a:lnTo>
                        <a:pt x="199" y="15"/>
                      </a:lnTo>
                      <a:lnTo>
                        <a:pt x="203" y="13"/>
                      </a:lnTo>
                      <a:lnTo>
                        <a:pt x="205" y="11"/>
                      </a:lnTo>
                      <a:lnTo>
                        <a:pt x="211" y="7"/>
                      </a:lnTo>
                      <a:lnTo>
                        <a:pt x="215" y="1"/>
                      </a:lnTo>
                      <a:lnTo>
                        <a:pt x="217" y="0"/>
                      </a:lnTo>
                      <a:lnTo>
                        <a:pt x="219" y="0"/>
                      </a:lnTo>
                      <a:lnTo>
                        <a:pt x="219" y="0"/>
                      </a:lnTo>
                      <a:lnTo>
                        <a:pt x="221" y="0"/>
                      </a:lnTo>
                      <a:lnTo>
                        <a:pt x="224" y="3"/>
                      </a:lnTo>
                      <a:lnTo>
                        <a:pt x="226" y="7"/>
                      </a:lnTo>
                      <a:lnTo>
                        <a:pt x="230" y="22"/>
                      </a:lnTo>
                      <a:lnTo>
                        <a:pt x="230" y="22"/>
                      </a:lnTo>
                      <a:lnTo>
                        <a:pt x="231" y="28"/>
                      </a:lnTo>
                      <a:lnTo>
                        <a:pt x="230" y="33"/>
                      </a:lnTo>
                      <a:lnTo>
                        <a:pt x="228" y="36"/>
                      </a:lnTo>
                      <a:lnTo>
                        <a:pt x="222" y="40"/>
                      </a:lnTo>
                      <a:lnTo>
                        <a:pt x="222" y="40"/>
                      </a:lnTo>
                      <a:lnTo>
                        <a:pt x="220" y="42"/>
                      </a:lnTo>
                      <a:lnTo>
                        <a:pt x="218" y="43"/>
                      </a:lnTo>
                      <a:lnTo>
                        <a:pt x="214" y="43"/>
                      </a:lnTo>
                      <a:lnTo>
                        <a:pt x="210" y="44"/>
                      </a:lnTo>
                      <a:lnTo>
                        <a:pt x="207" y="47"/>
                      </a:lnTo>
                      <a:lnTo>
                        <a:pt x="205" y="50"/>
                      </a:lnTo>
                      <a:lnTo>
                        <a:pt x="205" y="50"/>
                      </a:lnTo>
                      <a:lnTo>
                        <a:pt x="200" y="56"/>
                      </a:lnTo>
                      <a:lnTo>
                        <a:pt x="197" y="59"/>
                      </a:lnTo>
                      <a:lnTo>
                        <a:pt x="188" y="66"/>
                      </a:lnTo>
                      <a:lnTo>
                        <a:pt x="188" y="66"/>
                      </a:lnTo>
                      <a:lnTo>
                        <a:pt x="186" y="69"/>
                      </a:lnTo>
                      <a:lnTo>
                        <a:pt x="184" y="72"/>
                      </a:lnTo>
                      <a:lnTo>
                        <a:pt x="181" y="80"/>
                      </a:lnTo>
                      <a:lnTo>
                        <a:pt x="178" y="89"/>
                      </a:lnTo>
                      <a:lnTo>
                        <a:pt x="178" y="97"/>
                      </a:lnTo>
                      <a:lnTo>
                        <a:pt x="178" y="97"/>
                      </a:lnTo>
                      <a:lnTo>
                        <a:pt x="178" y="104"/>
                      </a:lnTo>
                      <a:lnTo>
                        <a:pt x="177" y="108"/>
                      </a:lnTo>
                      <a:lnTo>
                        <a:pt x="174" y="110"/>
                      </a:lnTo>
                      <a:lnTo>
                        <a:pt x="169" y="112"/>
                      </a:lnTo>
                      <a:lnTo>
                        <a:pt x="169" y="112"/>
                      </a:lnTo>
                      <a:lnTo>
                        <a:pt x="165" y="114"/>
                      </a:lnTo>
                      <a:lnTo>
                        <a:pt x="164" y="116"/>
                      </a:lnTo>
                      <a:lnTo>
                        <a:pt x="161" y="122"/>
                      </a:lnTo>
                      <a:lnTo>
                        <a:pt x="159" y="126"/>
                      </a:lnTo>
                      <a:lnTo>
                        <a:pt x="157" y="127"/>
                      </a:lnTo>
                      <a:lnTo>
                        <a:pt x="155" y="128"/>
                      </a:lnTo>
                      <a:lnTo>
                        <a:pt x="155" y="128"/>
                      </a:lnTo>
                      <a:lnTo>
                        <a:pt x="149" y="129"/>
                      </a:lnTo>
                      <a:lnTo>
                        <a:pt x="147" y="133"/>
                      </a:lnTo>
                      <a:lnTo>
                        <a:pt x="146" y="136"/>
                      </a:lnTo>
                      <a:lnTo>
                        <a:pt x="146" y="140"/>
                      </a:lnTo>
                      <a:lnTo>
                        <a:pt x="146" y="140"/>
                      </a:lnTo>
                      <a:lnTo>
                        <a:pt x="146" y="142"/>
                      </a:lnTo>
                      <a:lnTo>
                        <a:pt x="147" y="146"/>
                      </a:lnTo>
                      <a:lnTo>
                        <a:pt x="152" y="152"/>
                      </a:lnTo>
                      <a:lnTo>
                        <a:pt x="154" y="157"/>
                      </a:lnTo>
                      <a:lnTo>
                        <a:pt x="154" y="159"/>
                      </a:lnTo>
                      <a:lnTo>
                        <a:pt x="153" y="162"/>
                      </a:lnTo>
                      <a:lnTo>
                        <a:pt x="153" y="162"/>
                      </a:lnTo>
                      <a:lnTo>
                        <a:pt x="150" y="164"/>
                      </a:lnTo>
                      <a:lnTo>
                        <a:pt x="149" y="165"/>
                      </a:lnTo>
                      <a:lnTo>
                        <a:pt x="144" y="165"/>
                      </a:lnTo>
                      <a:lnTo>
                        <a:pt x="139" y="164"/>
                      </a:lnTo>
                      <a:lnTo>
                        <a:pt x="131" y="163"/>
                      </a:lnTo>
                      <a:lnTo>
                        <a:pt x="131" y="163"/>
                      </a:lnTo>
                      <a:lnTo>
                        <a:pt x="122" y="163"/>
                      </a:lnTo>
                      <a:lnTo>
                        <a:pt x="112" y="161"/>
                      </a:lnTo>
                      <a:lnTo>
                        <a:pt x="104" y="157"/>
                      </a:lnTo>
                      <a:lnTo>
                        <a:pt x="101" y="156"/>
                      </a:lnTo>
                      <a:lnTo>
                        <a:pt x="100" y="153"/>
                      </a:lnTo>
                      <a:lnTo>
                        <a:pt x="100" y="153"/>
                      </a:lnTo>
                      <a:lnTo>
                        <a:pt x="100" y="151"/>
                      </a:lnTo>
                      <a:lnTo>
                        <a:pt x="99" y="149"/>
                      </a:lnTo>
                      <a:lnTo>
                        <a:pt x="95" y="146"/>
                      </a:lnTo>
                      <a:lnTo>
                        <a:pt x="91" y="144"/>
                      </a:lnTo>
                      <a:lnTo>
                        <a:pt x="88" y="144"/>
                      </a:lnTo>
                      <a:lnTo>
                        <a:pt x="88" y="144"/>
                      </a:lnTo>
                      <a:lnTo>
                        <a:pt x="87" y="146"/>
                      </a:lnTo>
                      <a:lnTo>
                        <a:pt x="85" y="149"/>
                      </a:lnTo>
                      <a:lnTo>
                        <a:pt x="82" y="156"/>
                      </a:lnTo>
                      <a:lnTo>
                        <a:pt x="79" y="161"/>
                      </a:lnTo>
                      <a:lnTo>
                        <a:pt x="76" y="164"/>
                      </a:lnTo>
                      <a:lnTo>
                        <a:pt x="72" y="166"/>
                      </a:lnTo>
                      <a:lnTo>
                        <a:pt x="68" y="167"/>
                      </a:lnTo>
                      <a:lnTo>
                        <a:pt x="68" y="167"/>
                      </a:lnTo>
                      <a:lnTo>
                        <a:pt x="44" y="168"/>
                      </a:lnTo>
                      <a:lnTo>
                        <a:pt x="34" y="169"/>
                      </a:lnTo>
                      <a:lnTo>
                        <a:pt x="31" y="169"/>
                      </a:lnTo>
                      <a:lnTo>
                        <a:pt x="30" y="170"/>
                      </a:lnTo>
                      <a:lnTo>
                        <a:pt x="30" y="170"/>
                      </a:lnTo>
                      <a:lnTo>
                        <a:pt x="28" y="171"/>
                      </a:lnTo>
                      <a:lnTo>
                        <a:pt x="26" y="172"/>
                      </a:lnTo>
                      <a:lnTo>
                        <a:pt x="20" y="173"/>
                      </a:lnTo>
                      <a:lnTo>
                        <a:pt x="9" y="173"/>
                      </a:lnTo>
                      <a:lnTo>
                        <a:pt x="9" y="173"/>
                      </a:lnTo>
                      <a:lnTo>
                        <a:pt x="7" y="172"/>
                      </a:lnTo>
                      <a:lnTo>
                        <a:pt x="6" y="172"/>
                      </a:lnTo>
                      <a:lnTo>
                        <a:pt x="7" y="170"/>
                      </a:lnTo>
                      <a:lnTo>
                        <a:pt x="11" y="167"/>
                      </a:lnTo>
                      <a:lnTo>
                        <a:pt x="11" y="167"/>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43" name="Freeform 177"/>
                <p:cNvSpPr/>
                <p:nvPr/>
              </p:nvSpPr>
              <p:spPr bwMode="auto">
                <a:xfrm>
                  <a:off x="5194" y="3061"/>
                  <a:ext cx="488" cy="416"/>
                </a:xfrm>
                <a:custGeom>
                  <a:avLst/>
                  <a:gdLst>
                    <a:gd name="T0" fmla="*/ 58 w 488"/>
                    <a:gd name="T1" fmla="*/ 139 h 416"/>
                    <a:gd name="T2" fmla="*/ 78 w 488"/>
                    <a:gd name="T3" fmla="*/ 124 h 416"/>
                    <a:gd name="T4" fmla="*/ 95 w 488"/>
                    <a:gd name="T5" fmla="*/ 129 h 416"/>
                    <a:gd name="T6" fmla="*/ 148 w 488"/>
                    <a:gd name="T7" fmla="*/ 132 h 416"/>
                    <a:gd name="T8" fmla="*/ 148 w 488"/>
                    <a:gd name="T9" fmla="*/ 109 h 416"/>
                    <a:gd name="T10" fmla="*/ 159 w 488"/>
                    <a:gd name="T11" fmla="*/ 89 h 416"/>
                    <a:gd name="T12" fmla="*/ 177 w 488"/>
                    <a:gd name="T13" fmla="*/ 62 h 416"/>
                    <a:gd name="T14" fmla="*/ 194 w 488"/>
                    <a:gd name="T15" fmla="*/ 29 h 416"/>
                    <a:gd name="T16" fmla="*/ 212 w 488"/>
                    <a:gd name="T17" fmla="*/ 17 h 416"/>
                    <a:gd name="T18" fmla="*/ 223 w 488"/>
                    <a:gd name="T19" fmla="*/ 0 h 416"/>
                    <a:gd name="T20" fmla="*/ 258 w 488"/>
                    <a:gd name="T21" fmla="*/ 6 h 416"/>
                    <a:gd name="T22" fmla="*/ 277 w 488"/>
                    <a:gd name="T23" fmla="*/ 30 h 416"/>
                    <a:gd name="T24" fmla="*/ 298 w 488"/>
                    <a:gd name="T25" fmla="*/ 47 h 416"/>
                    <a:gd name="T26" fmla="*/ 322 w 488"/>
                    <a:gd name="T27" fmla="*/ 64 h 416"/>
                    <a:gd name="T28" fmla="*/ 391 w 488"/>
                    <a:gd name="T29" fmla="*/ 78 h 416"/>
                    <a:gd name="T30" fmla="*/ 430 w 488"/>
                    <a:gd name="T31" fmla="*/ 55 h 416"/>
                    <a:gd name="T32" fmla="*/ 437 w 488"/>
                    <a:gd name="T33" fmla="*/ 77 h 416"/>
                    <a:gd name="T34" fmla="*/ 449 w 488"/>
                    <a:gd name="T35" fmla="*/ 96 h 416"/>
                    <a:gd name="T36" fmla="*/ 455 w 488"/>
                    <a:gd name="T37" fmla="*/ 114 h 416"/>
                    <a:gd name="T38" fmla="*/ 488 w 488"/>
                    <a:gd name="T39" fmla="*/ 127 h 416"/>
                    <a:gd name="T40" fmla="*/ 469 w 488"/>
                    <a:gd name="T41" fmla="*/ 133 h 416"/>
                    <a:gd name="T42" fmla="*/ 458 w 488"/>
                    <a:gd name="T43" fmla="*/ 168 h 416"/>
                    <a:gd name="T44" fmla="*/ 437 w 488"/>
                    <a:gd name="T45" fmla="*/ 147 h 416"/>
                    <a:gd name="T46" fmla="*/ 388 w 488"/>
                    <a:gd name="T47" fmla="*/ 139 h 416"/>
                    <a:gd name="T48" fmla="*/ 363 w 488"/>
                    <a:gd name="T49" fmla="*/ 146 h 416"/>
                    <a:gd name="T50" fmla="*/ 331 w 488"/>
                    <a:gd name="T51" fmla="*/ 148 h 416"/>
                    <a:gd name="T52" fmla="*/ 297 w 488"/>
                    <a:gd name="T53" fmla="*/ 135 h 416"/>
                    <a:gd name="T54" fmla="*/ 268 w 488"/>
                    <a:gd name="T55" fmla="*/ 146 h 416"/>
                    <a:gd name="T56" fmla="*/ 238 w 488"/>
                    <a:gd name="T57" fmla="*/ 154 h 416"/>
                    <a:gd name="T58" fmla="*/ 229 w 488"/>
                    <a:gd name="T59" fmla="*/ 163 h 416"/>
                    <a:gd name="T60" fmla="*/ 208 w 488"/>
                    <a:gd name="T61" fmla="*/ 148 h 416"/>
                    <a:gd name="T62" fmla="*/ 187 w 488"/>
                    <a:gd name="T63" fmla="*/ 169 h 416"/>
                    <a:gd name="T64" fmla="*/ 194 w 488"/>
                    <a:gd name="T65" fmla="*/ 215 h 416"/>
                    <a:gd name="T66" fmla="*/ 225 w 488"/>
                    <a:gd name="T67" fmla="*/ 244 h 416"/>
                    <a:gd name="T68" fmla="*/ 243 w 488"/>
                    <a:gd name="T69" fmla="*/ 288 h 416"/>
                    <a:gd name="T70" fmla="*/ 300 w 488"/>
                    <a:gd name="T71" fmla="*/ 327 h 416"/>
                    <a:gd name="T72" fmla="*/ 359 w 488"/>
                    <a:gd name="T73" fmla="*/ 395 h 416"/>
                    <a:gd name="T74" fmla="*/ 369 w 488"/>
                    <a:gd name="T75" fmla="*/ 413 h 416"/>
                    <a:gd name="T76" fmla="*/ 331 w 488"/>
                    <a:gd name="T77" fmla="*/ 382 h 416"/>
                    <a:gd name="T78" fmla="*/ 283 w 488"/>
                    <a:gd name="T79" fmla="*/ 352 h 416"/>
                    <a:gd name="T80" fmla="*/ 245 w 488"/>
                    <a:gd name="T81" fmla="*/ 344 h 416"/>
                    <a:gd name="T82" fmla="*/ 226 w 488"/>
                    <a:gd name="T83" fmla="*/ 354 h 416"/>
                    <a:gd name="T84" fmla="*/ 214 w 488"/>
                    <a:gd name="T85" fmla="*/ 331 h 416"/>
                    <a:gd name="T86" fmla="*/ 180 w 488"/>
                    <a:gd name="T87" fmla="*/ 315 h 416"/>
                    <a:gd name="T88" fmla="*/ 162 w 488"/>
                    <a:gd name="T89" fmla="*/ 304 h 416"/>
                    <a:gd name="T90" fmla="*/ 143 w 488"/>
                    <a:gd name="T91" fmla="*/ 290 h 416"/>
                    <a:gd name="T92" fmla="*/ 151 w 488"/>
                    <a:gd name="T93" fmla="*/ 281 h 416"/>
                    <a:gd name="T94" fmla="*/ 164 w 488"/>
                    <a:gd name="T95" fmla="*/ 274 h 416"/>
                    <a:gd name="T96" fmla="*/ 178 w 488"/>
                    <a:gd name="T97" fmla="*/ 274 h 416"/>
                    <a:gd name="T98" fmla="*/ 169 w 488"/>
                    <a:gd name="T99" fmla="*/ 267 h 416"/>
                    <a:gd name="T100" fmla="*/ 152 w 488"/>
                    <a:gd name="T101" fmla="*/ 255 h 416"/>
                    <a:gd name="T102" fmla="*/ 140 w 488"/>
                    <a:gd name="T103" fmla="*/ 246 h 416"/>
                    <a:gd name="T104" fmla="*/ 128 w 488"/>
                    <a:gd name="T105" fmla="*/ 229 h 416"/>
                    <a:gd name="T106" fmla="*/ 115 w 488"/>
                    <a:gd name="T107" fmla="*/ 195 h 416"/>
                    <a:gd name="T108" fmla="*/ 97 w 488"/>
                    <a:gd name="T109" fmla="*/ 166 h 416"/>
                    <a:gd name="T110" fmla="*/ 82 w 488"/>
                    <a:gd name="T111" fmla="*/ 151 h 416"/>
                    <a:gd name="T112" fmla="*/ 61 w 488"/>
                    <a:gd name="T113" fmla="*/ 141 h 416"/>
                    <a:gd name="T114" fmla="*/ 50 w 488"/>
                    <a:gd name="T115" fmla="*/ 175 h 416"/>
                    <a:gd name="T116" fmla="*/ 38 w 488"/>
                    <a:gd name="T117" fmla="*/ 189 h 416"/>
                    <a:gd name="T118" fmla="*/ 32 w 488"/>
                    <a:gd name="T119" fmla="*/ 210 h 416"/>
                    <a:gd name="T120" fmla="*/ 16 w 488"/>
                    <a:gd name="T121" fmla="*/ 183 h 416"/>
                    <a:gd name="T122" fmla="*/ 6 w 488"/>
                    <a:gd name="T123" fmla="*/ 160 h 416"/>
                    <a:gd name="T124" fmla="*/ 0 w 488"/>
                    <a:gd name="T125" fmla="*/ 147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8" h="416">
                      <a:moveTo>
                        <a:pt x="3" y="142"/>
                      </a:moveTo>
                      <a:lnTo>
                        <a:pt x="3" y="142"/>
                      </a:lnTo>
                      <a:lnTo>
                        <a:pt x="14" y="141"/>
                      </a:lnTo>
                      <a:lnTo>
                        <a:pt x="24" y="140"/>
                      </a:lnTo>
                      <a:lnTo>
                        <a:pt x="35" y="140"/>
                      </a:lnTo>
                      <a:lnTo>
                        <a:pt x="35" y="140"/>
                      </a:lnTo>
                      <a:lnTo>
                        <a:pt x="58" y="139"/>
                      </a:lnTo>
                      <a:lnTo>
                        <a:pt x="67" y="138"/>
                      </a:lnTo>
                      <a:lnTo>
                        <a:pt x="71" y="137"/>
                      </a:lnTo>
                      <a:lnTo>
                        <a:pt x="74" y="134"/>
                      </a:lnTo>
                      <a:lnTo>
                        <a:pt x="74" y="134"/>
                      </a:lnTo>
                      <a:lnTo>
                        <a:pt x="75" y="132"/>
                      </a:lnTo>
                      <a:lnTo>
                        <a:pt x="77" y="129"/>
                      </a:lnTo>
                      <a:lnTo>
                        <a:pt x="78" y="124"/>
                      </a:lnTo>
                      <a:lnTo>
                        <a:pt x="79" y="121"/>
                      </a:lnTo>
                      <a:lnTo>
                        <a:pt x="80" y="119"/>
                      </a:lnTo>
                      <a:lnTo>
                        <a:pt x="82" y="120"/>
                      </a:lnTo>
                      <a:lnTo>
                        <a:pt x="85" y="121"/>
                      </a:lnTo>
                      <a:lnTo>
                        <a:pt x="85" y="121"/>
                      </a:lnTo>
                      <a:lnTo>
                        <a:pt x="90" y="127"/>
                      </a:lnTo>
                      <a:lnTo>
                        <a:pt x="95" y="129"/>
                      </a:lnTo>
                      <a:lnTo>
                        <a:pt x="102" y="131"/>
                      </a:lnTo>
                      <a:lnTo>
                        <a:pt x="109" y="131"/>
                      </a:lnTo>
                      <a:lnTo>
                        <a:pt x="109" y="131"/>
                      </a:lnTo>
                      <a:lnTo>
                        <a:pt x="121" y="132"/>
                      </a:lnTo>
                      <a:lnTo>
                        <a:pt x="135" y="133"/>
                      </a:lnTo>
                      <a:lnTo>
                        <a:pt x="142" y="133"/>
                      </a:lnTo>
                      <a:lnTo>
                        <a:pt x="148" y="132"/>
                      </a:lnTo>
                      <a:lnTo>
                        <a:pt x="151" y="130"/>
                      </a:lnTo>
                      <a:lnTo>
                        <a:pt x="152" y="128"/>
                      </a:lnTo>
                      <a:lnTo>
                        <a:pt x="153" y="126"/>
                      </a:lnTo>
                      <a:lnTo>
                        <a:pt x="153" y="126"/>
                      </a:lnTo>
                      <a:lnTo>
                        <a:pt x="153" y="121"/>
                      </a:lnTo>
                      <a:lnTo>
                        <a:pt x="152" y="116"/>
                      </a:lnTo>
                      <a:lnTo>
                        <a:pt x="148" y="109"/>
                      </a:lnTo>
                      <a:lnTo>
                        <a:pt x="147" y="104"/>
                      </a:lnTo>
                      <a:lnTo>
                        <a:pt x="147" y="101"/>
                      </a:lnTo>
                      <a:lnTo>
                        <a:pt x="147" y="98"/>
                      </a:lnTo>
                      <a:lnTo>
                        <a:pt x="150" y="95"/>
                      </a:lnTo>
                      <a:lnTo>
                        <a:pt x="150" y="95"/>
                      </a:lnTo>
                      <a:lnTo>
                        <a:pt x="153" y="91"/>
                      </a:lnTo>
                      <a:lnTo>
                        <a:pt x="159" y="89"/>
                      </a:lnTo>
                      <a:lnTo>
                        <a:pt x="168" y="85"/>
                      </a:lnTo>
                      <a:lnTo>
                        <a:pt x="173" y="84"/>
                      </a:lnTo>
                      <a:lnTo>
                        <a:pt x="177" y="82"/>
                      </a:lnTo>
                      <a:lnTo>
                        <a:pt x="179" y="80"/>
                      </a:lnTo>
                      <a:lnTo>
                        <a:pt x="179" y="76"/>
                      </a:lnTo>
                      <a:lnTo>
                        <a:pt x="179" y="76"/>
                      </a:lnTo>
                      <a:lnTo>
                        <a:pt x="177" y="62"/>
                      </a:lnTo>
                      <a:lnTo>
                        <a:pt x="177" y="54"/>
                      </a:lnTo>
                      <a:lnTo>
                        <a:pt x="178" y="45"/>
                      </a:lnTo>
                      <a:lnTo>
                        <a:pt x="178" y="45"/>
                      </a:lnTo>
                      <a:lnTo>
                        <a:pt x="179" y="41"/>
                      </a:lnTo>
                      <a:lnTo>
                        <a:pt x="181" y="38"/>
                      </a:lnTo>
                      <a:lnTo>
                        <a:pt x="188" y="32"/>
                      </a:lnTo>
                      <a:lnTo>
                        <a:pt x="194" y="29"/>
                      </a:lnTo>
                      <a:lnTo>
                        <a:pt x="197" y="26"/>
                      </a:lnTo>
                      <a:lnTo>
                        <a:pt x="199" y="24"/>
                      </a:lnTo>
                      <a:lnTo>
                        <a:pt x="199" y="24"/>
                      </a:lnTo>
                      <a:lnTo>
                        <a:pt x="201" y="20"/>
                      </a:lnTo>
                      <a:lnTo>
                        <a:pt x="203" y="19"/>
                      </a:lnTo>
                      <a:lnTo>
                        <a:pt x="207" y="18"/>
                      </a:lnTo>
                      <a:lnTo>
                        <a:pt x="212" y="17"/>
                      </a:lnTo>
                      <a:lnTo>
                        <a:pt x="215" y="16"/>
                      </a:lnTo>
                      <a:lnTo>
                        <a:pt x="217" y="14"/>
                      </a:lnTo>
                      <a:lnTo>
                        <a:pt x="217" y="14"/>
                      </a:lnTo>
                      <a:lnTo>
                        <a:pt x="219" y="9"/>
                      </a:lnTo>
                      <a:lnTo>
                        <a:pt x="220" y="3"/>
                      </a:lnTo>
                      <a:lnTo>
                        <a:pt x="222" y="1"/>
                      </a:lnTo>
                      <a:lnTo>
                        <a:pt x="223" y="0"/>
                      </a:lnTo>
                      <a:lnTo>
                        <a:pt x="225" y="1"/>
                      </a:lnTo>
                      <a:lnTo>
                        <a:pt x="228" y="2"/>
                      </a:lnTo>
                      <a:lnTo>
                        <a:pt x="228" y="2"/>
                      </a:lnTo>
                      <a:lnTo>
                        <a:pt x="232" y="4"/>
                      </a:lnTo>
                      <a:lnTo>
                        <a:pt x="236" y="5"/>
                      </a:lnTo>
                      <a:lnTo>
                        <a:pt x="248" y="6"/>
                      </a:lnTo>
                      <a:lnTo>
                        <a:pt x="258" y="6"/>
                      </a:lnTo>
                      <a:lnTo>
                        <a:pt x="262" y="8"/>
                      </a:lnTo>
                      <a:lnTo>
                        <a:pt x="264" y="9"/>
                      </a:lnTo>
                      <a:lnTo>
                        <a:pt x="264" y="9"/>
                      </a:lnTo>
                      <a:lnTo>
                        <a:pt x="268" y="15"/>
                      </a:lnTo>
                      <a:lnTo>
                        <a:pt x="272" y="21"/>
                      </a:lnTo>
                      <a:lnTo>
                        <a:pt x="275" y="28"/>
                      </a:lnTo>
                      <a:lnTo>
                        <a:pt x="277" y="30"/>
                      </a:lnTo>
                      <a:lnTo>
                        <a:pt x="279" y="30"/>
                      </a:lnTo>
                      <a:lnTo>
                        <a:pt x="279" y="30"/>
                      </a:lnTo>
                      <a:lnTo>
                        <a:pt x="285" y="31"/>
                      </a:lnTo>
                      <a:lnTo>
                        <a:pt x="290" y="34"/>
                      </a:lnTo>
                      <a:lnTo>
                        <a:pt x="295" y="40"/>
                      </a:lnTo>
                      <a:lnTo>
                        <a:pt x="297" y="43"/>
                      </a:lnTo>
                      <a:lnTo>
                        <a:pt x="298" y="47"/>
                      </a:lnTo>
                      <a:lnTo>
                        <a:pt x="298" y="47"/>
                      </a:lnTo>
                      <a:lnTo>
                        <a:pt x="302" y="54"/>
                      </a:lnTo>
                      <a:lnTo>
                        <a:pt x="304" y="57"/>
                      </a:lnTo>
                      <a:lnTo>
                        <a:pt x="306" y="58"/>
                      </a:lnTo>
                      <a:lnTo>
                        <a:pt x="312" y="61"/>
                      </a:lnTo>
                      <a:lnTo>
                        <a:pt x="322" y="64"/>
                      </a:lnTo>
                      <a:lnTo>
                        <a:pt x="322" y="64"/>
                      </a:lnTo>
                      <a:lnTo>
                        <a:pt x="336" y="69"/>
                      </a:lnTo>
                      <a:lnTo>
                        <a:pt x="355" y="74"/>
                      </a:lnTo>
                      <a:lnTo>
                        <a:pt x="365" y="77"/>
                      </a:lnTo>
                      <a:lnTo>
                        <a:pt x="375" y="78"/>
                      </a:lnTo>
                      <a:lnTo>
                        <a:pt x="383" y="80"/>
                      </a:lnTo>
                      <a:lnTo>
                        <a:pt x="391" y="78"/>
                      </a:lnTo>
                      <a:lnTo>
                        <a:pt x="391" y="78"/>
                      </a:lnTo>
                      <a:lnTo>
                        <a:pt x="403" y="74"/>
                      </a:lnTo>
                      <a:lnTo>
                        <a:pt x="412" y="71"/>
                      </a:lnTo>
                      <a:lnTo>
                        <a:pt x="419" y="66"/>
                      </a:lnTo>
                      <a:lnTo>
                        <a:pt x="423" y="60"/>
                      </a:lnTo>
                      <a:lnTo>
                        <a:pt x="423" y="60"/>
                      </a:lnTo>
                      <a:lnTo>
                        <a:pt x="428" y="56"/>
                      </a:lnTo>
                      <a:lnTo>
                        <a:pt x="430" y="55"/>
                      </a:lnTo>
                      <a:lnTo>
                        <a:pt x="431" y="54"/>
                      </a:lnTo>
                      <a:lnTo>
                        <a:pt x="433" y="55"/>
                      </a:lnTo>
                      <a:lnTo>
                        <a:pt x="434" y="58"/>
                      </a:lnTo>
                      <a:lnTo>
                        <a:pt x="436" y="67"/>
                      </a:lnTo>
                      <a:lnTo>
                        <a:pt x="436" y="67"/>
                      </a:lnTo>
                      <a:lnTo>
                        <a:pt x="437" y="72"/>
                      </a:lnTo>
                      <a:lnTo>
                        <a:pt x="437" y="77"/>
                      </a:lnTo>
                      <a:lnTo>
                        <a:pt x="437" y="85"/>
                      </a:lnTo>
                      <a:lnTo>
                        <a:pt x="437" y="88"/>
                      </a:lnTo>
                      <a:lnTo>
                        <a:pt x="438" y="90"/>
                      </a:lnTo>
                      <a:lnTo>
                        <a:pt x="440" y="92"/>
                      </a:lnTo>
                      <a:lnTo>
                        <a:pt x="445" y="94"/>
                      </a:lnTo>
                      <a:lnTo>
                        <a:pt x="445" y="94"/>
                      </a:lnTo>
                      <a:lnTo>
                        <a:pt x="449" y="96"/>
                      </a:lnTo>
                      <a:lnTo>
                        <a:pt x="452" y="97"/>
                      </a:lnTo>
                      <a:lnTo>
                        <a:pt x="454" y="99"/>
                      </a:lnTo>
                      <a:lnTo>
                        <a:pt x="454" y="101"/>
                      </a:lnTo>
                      <a:lnTo>
                        <a:pt x="454" y="105"/>
                      </a:lnTo>
                      <a:lnTo>
                        <a:pt x="454" y="110"/>
                      </a:lnTo>
                      <a:lnTo>
                        <a:pt x="454" y="110"/>
                      </a:lnTo>
                      <a:lnTo>
                        <a:pt x="455" y="114"/>
                      </a:lnTo>
                      <a:lnTo>
                        <a:pt x="459" y="116"/>
                      </a:lnTo>
                      <a:lnTo>
                        <a:pt x="464" y="119"/>
                      </a:lnTo>
                      <a:lnTo>
                        <a:pt x="474" y="121"/>
                      </a:lnTo>
                      <a:lnTo>
                        <a:pt x="474" y="121"/>
                      </a:lnTo>
                      <a:lnTo>
                        <a:pt x="483" y="124"/>
                      </a:lnTo>
                      <a:lnTo>
                        <a:pt x="486" y="126"/>
                      </a:lnTo>
                      <a:lnTo>
                        <a:pt x="488" y="127"/>
                      </a:lnTo>
                      <a:lnTo>
                        <a:pt x="488" y="128"/>
                      </a:lnTo>
                      <a:lnTo>
                        <a:pt x="487" y="129"/>
                      </a:lnTo>
                      <a:lnTo>
                        <a:pt x="481" y="130"/>
                      </a:lnTo>
                      <a:lnTo>
                        <a:pt x="481" y="130"/>
                      </a:lnTo>
                      <a:lnTo>
                        <a:pt x="475" y="130"/>
                      </a:lnTo>
                      <a:lnTo>
                        <a:pt x="471" y="131"/>
                      </a:lnTo>
                      <a:lnTo>
                        <a:pt x="469" y="133"/>
                      </a:lnTo>
                      <a:lnTo>
                        <a:pt x="468" y="135"/>
                      </a:lnTo>
                      <a:lnTo>
                        <a:pt x="466" y="143"/>
                      </a:lnTo>
                      <a:lnTo>
                        <a:pt x="466" y="143"/>
                      </a:lnTo>
                      <a:lnTo>
                        <a:pt x="465" y="154"/>
                      </a:lnTo>
                      <a:lnTo>
                        <a:pt x="462" y="162"/>
                      </a:lnTo>
                      <a:lnTo>
                        <a:pt x="460" y="166"/>
                      </a:lnTo>
                      <a:lnTo>
                        <a:pt x="458" y="168"/>
                      </a:lnTo>
                      <a:lnTo>
                        <a:pt x="455" y="168"/>
                      </a:lnTo>
                      <a:lnTo>
                        <a:pt x="453" y="167"/>
                      </a:lnTo>
                      <a:lnTo>
                        <a:pt x="453" y="167"/>
                      </a:lnTo>
                      <a:lnTo>
                        <a:pt x="449" y="160"/>
                      </a:lnTo>
                      <a:lnTo>
                        <a:pt x="444" y="154"/>
                      </a:lnTo>
                      <a:lnTo>
                        <a:pt x="440" y="151"/>
                      </a:lnTo>
                      <a:lnTo>
                        <a:pt x="437" y="147"/>
                      </a:lnTo>
                      <a:lnTo>
                        <a:pt x="434" y="145"/>
                      </a:lnTo>
                      <a:lnTo>
                        <a:pt x="429" y="145"/>
                      </a:lnTo>
                      <a:lnTo>
                        <a:pt x="429" y="145"/>
                      </a:lnTo>
                      <a:lnTo>
                        <a:pt x="406" y="144"/>
                      </a:lnTo>
                      <a:lnTo>
                        <a:pt x="395" y="142"/>
                      </a:lnTo>
                      <a:lnTo>
                        <a:pt x="391" y="141"/>
                      </a:lnTo>
                      <a:lnTo>
                        <a:pt x="388" y="139"/>
                      </a:lnTo>
                      <a:lnTo>
                        <a:pt x="388" y="139"/>
                      </a:lnTo>
                      <a:lnTo>
                        <a:pt x="383" y="138"/>
                      </a:lnTo>
                      <a:lnTo>
                        <a:pt x="380" y="137"/>
                      </a:lnTo>
                      <a:lnTo>
                        <a:pt x="378" y="137"/>
                      </a:lnTo>
                      <a:lnTo>
                        <a:pt x="375" y="138"/>
                      </a:lnTo>
                      <a:lnTo>
                        <a:pt x="369" y="141"/>
                      </a:lnTo>
                      <a:lnTo>
                        <a:pt x="363" y="146"/>
                      </a:lnTo>
                      <a:lnTo>
                        <a:pt x="363" y="146"/>
                      </a:lnTo>
                      <a:lnTo>
                        <a:pt x="360" y="148"/>
                      </a:lnTo>
                      <a:lnTo>
                        <a:pt x="357" y="149"/>
                      </a:lnTo>
                      <a:lnTo>
                        <a:pt x="353" y="151"/>
                      </a:lnTo>
                      <a:lnTo>
                        <a:pt x="350" y="151"/>
                      </a:lnTo>
                      <a:lnTo>
                        <a:pt x="331" y="148"/>
                      </a:lnTo>
                      <a:lnTo>
                        <a:pt x="331" y="148"/>
                      </a:lnTo>
                      <a:lnTo>
                        <a:pt x="324" y="147"/>
                      </a:lnTo>
                      <a:lnTo>
                        <a:pt x="320" y="146"/>
                      </a:lnTo>
                      <a:lnTo>
                        <a:pt x="312" y="141"/>
                      </a:lnTo>
                      <a:lnTo>
                        <a:pt x="306" y="137"/>
                      </a:lnTo>
                      <a:lnTo>
                        <a:pt x="303" y="135"/>
                      </a:lnTo>
                      <a:lnTo>
                        <a:pt x="297" y="135"/>
                      </a:lnTo>
                      <a:lnTo>
                        <a:pt x="297" y="135"/>
                      </a:lnTo>
                      <a:lnTo>
                        <a:pt x="293" y="135"/>
                      </a:lnTo>
                      <a:lnTo>
                        <a:pt x="289" y="137"/>
                      </a:lnTo>
                      <a:lnTo>
                        <a:pt x="282" y="141"/>
                      </a:lnTo>
                      <a:lnTo>
                        <a:pt x="277" y="144"/>
                      </a:lnTo>
                      <a:lnTo>
                        <a:pt x="273" y="145"/>
                      </a:lnTo>
                      <a:lnTo>
                        <a:pt x="268" y="146"/>
                      </a:lnTo>
                      <a:lnTo>
                        <a:pt x="268" y="146"/>
                      </a:lnTo>
                      <a:lnTo>
                        <a:pt x="258" y="146"/>
                      </a:lnTo>
                      <a:lnTo>
                        <a:pt x="248" y="146"/>
                      </a:lnTo>
                      <a:lnTo>
                        <a:pt x="245" y="147"/>
                      </a:lnTo>
                      <a:lnTo>
                        <a:pt x="242" y="149"/>
                      </a:lnTo>
                      <a:lnTo>
                        <a:pt x="239" y="152"/>
                      </a:lnTo>
                      <a:lnTo>
                        <a:pt x="238" y="154"/>
                      </a:lnTo>
                      <a:lnTo>
                        <a:pt x="238" y="154"/>
                      </a:lnTo>
                      <a:lnTo>
                        <a:pt x="236" y="160"/>
                      </a:lnTo>
                      <a:lnTo>
                        <a:pt x="234" y="163"/>
                      </a:lnTo>
                      <a:lnTo>
                        <a:pt x="233" y="164"/>
                      </a:lnTo>
                      <a:lnTo>
                        <a:pt x="231" y="166"/>
                      </a:lnTo>
                      <a:lnTo>
                        <a:pt x="230" y="164"/>
                      </a:lnTo>
                      <a:lnTo>
                        <a:pt x="229" y="163"/>
                      </a:lnTo>
                      <a:lnTo>
                        <a:pt x="229" y="163"/>
                      </a:lnTo>
                      <a:lnTo>
                        <a:pt x="225" y="158"/>
                      </a:lnTo>
                      <a:lnTo>
                        <a:pt x="221" y="154"/>
                      </a:lnTo>
                      <a:lnTo>
                        <a:pt x="219" y="152"/>
                      </a:lnTo>
                      <a:lnTo>
                        <a:pt x="216" y="151"/>
                      </a:lnTo>
                      <a:lnTo>
                        <a:pt x="212" y="149"/>
                      </a:lnTo>
                      <a:lnTo>
                        <a:pt x="208" y="148"/>
                      </a:lnTo>
                      <a:lnTo>
                        <a:pt x="208" y="148"/>
                      </a:lnTo>
                      <a:lnTo>
                        <a:pt x="200" y="151"/>
                      </a:lnTo>
                      <a:lnTo>
                        <a:pt x="196" y="152"/>
                      </a:lnTo>
                      <a:lnTo>
                        <a:pt x="193" y="154"/>
                      </a:lnTo>
                      <a:lnTo>
                        <a:pt x="191" y="156"/>
                      </a:lnTo>
                      <a:lnTo>
                        <a:pt x="189" y="159"/>
                      </a:lnTo>
                      <a:lnTo>
                        <a:pt x="188" y="163"/>
                      </a:lnTo>
                      <a:lnTo>
                        <a:pt x="187" y="169"/>
                      </a:lnTo>
                      <a:lnTo>
                        <a:pt x="187" y="169"/>
                      </a:lnTo>
                      <a:lnTo>
                        <a:pt x="186" y="182"/>
                      </a:lnTo>
                      <a:lnTo>
                        <a:pt x="186" y="196"/>
                      </a:lnTo>
                      <a:lnTo>
                        <a:pt x="187" y="203"/>
                      </a:lnTo>
                      <a:lnTo>
                        <a:pt x="188" y="209"/>
                      </a:lnTo>
                      <a:lnTo>
                        <a:pt x="191" y="213"/>
                      </a:lnTo>
                      <a:lnTo>
                        <a:pt x="194" y="215"/>
                      </a:lnTo>
                      <a:lnTo>
                        <a:pt x="194" y="215"/>
                      </a:lnTo>
                      <a:lnTo>
                        <a:pt x="203" y="219"/>
                      </a:lnTo>
                      <a:lnTo>
                        <a:pt x="208" y="223"/>
                      </a:lnTo>
                      <a:lnTo>
                        <a:pt x="214" y="227"/>
                      </a:lnTo>
                      <a:lnTo>
                        <a:pt x="218" y="232"/>
                      </a:lnTo>
                      <a:lnTo>
                        <a:pt x="222" y="238"/>
                      </a:lnTo>
                      <a:lnTo>
                        <a:pt x="225" y="244"/>
                      </a:lnTo>
                      <a:lnTo>
                        <a:pt x="228" y="252"/>
                      </a:lnTo>
                      <a:lnTo>
                        <a:pt x="228" y="252"/>
                      </a:lnTo>
                      <a:lnTo>
                        <a:pt x="229" y="259"/>
                      </a:lnTo>
                      <a:lnTo>
                        <a:pt x="232" y="267"/>
                      </a:lnTo>
                      <a:lnTo>
                        <a:pt x="235" y="274"/>
                      </a:lnTo>
                      <a:lnTo>
                        <a:pt x="238" y="281"/>
                      </a:lnTo>
                      <a:lnTo>
                        <a:pt x="243" y="288"/>
                      </a:lnTo>
                      <a:lnTo>
                        <a:pt x="248" y="295"/>
                      </a:lnTo>
                      <a:lnTo>
                        <a:pt x="254" y="300"/>
                      </a:lnTo>
                      <a:lnTo>
                        <a:pt x="260" y="304"/>
                      </a:lnTo>
                      <a:lnTo>
                        <a:pt x="260" y="304"/>
                      </a:lnTo>
                      <a:lnTo>
                        <a:pt x="275" y="313"/>
                      </a:lnTo>
                      <a:lnTo>
                        <a:pt x="291" y="321"/>
                      </a:lnTo>
                      <a:lnTo>
                        <a:pt x="300" y="327"/>
                      </a:lnTo>
                      <a:lnTo>
                        <a:pt x="308" y="332"/>
                      </a:lnTo>
                      <a:lnTo>
                        <a:pt x="316" y="339"/>
                      </a:lnTo>
                      <a:lnTo>
                        <a:pt x="322" y="347"/>
                      </a:lnTo>
                      <a:lnTo>
                        <a:pt x="322" y="347"/>
                      </a:lnTo>
                      <a:lnTo>
                        <a:pt x="342" y="373"/>
                      </a:lnTo>
                      <a:lnTo>
                        <a:pt x="359" y="395"/>
                      </a:lnTo>
                      <a:lnTo>
                        <a:pt x="359" y="395"/>
                      </a:lnTo>
                      <a:lnTo>
                        <a:pt x="368" y="404"/>
                      </a:lnTo>
                      <a:lnTo>
                        <a:pt x="376" y="412"/>
                      </a:lnTo>
                      <a:lnTo>
                        <a:pt x="379" y="415"/>
                      </a:lnTo>
                      <a:lnTo>
                        <a:pt x="379" y="416"/>
                      </a:lnTo>
                      <a:lnTo>
                        <a:pt x="377" y="416"/>
                      </a:lnTo>
                      <a:lnTo>
                        <a:pt x="377" y="416"/>
                      </a:lnTo>
                      <a:lnTo>
                        <a:pt x="369" y="413"/>
                      </a:lnTo>
                      <a:lnTo>
                        <a:pt x="358" y="409"/>
                      </a:lnTo>
                      <a:lnTo>
                        <a:pt x="352" y="405"/>
                      </a:lnTo>
                      <a:lnTo>
                        <a:pt x="347" y="401"/>
                      </a:lnTo>
                      <a:lnTo>
                        <a:pt x="342" y="397"/>
                      </a:lnTo>
                      <a:lnTo>
                        <a:pt x="338" y="391"/>
                      </a:lnTo>
                      <a:lnTo>
                        <a:pt x="338" y="391"/>
                      </a:lnTo>
                      <a:lnTo>
                        <a:pt x="331" y="382"/>
                      </a:lnTo>
                      <a:lnTo>
                        <a:pt x="323" y="373"/>
                      </a:lnTo>
                      <a:lnTo>
                        <a:pt x="314" y="367"/>
                      </a:lnTo>
                      <a:lnTo>
                        <a:pt x="305" y="361"/>
                      </a:lnTo>
                      <a:lnTo>
                        <a:pt x="305" y="361"/>
                      </a:lnTo>
                      <a:lnTo>
                        <a:pt x="297" y="358"/>
                      </a:lnTo>
                      <a:lnTo>
                        <a:pt x="291" y="354"/>
                      </a:lnTo>
                      <a:lnTo>
                        <a:pt x="283" y="352"/>
                      </a:lnTo>
                      <a:lnTo>
                        <a:pt x="279" y="350"/>
                      </a:lnTo>
                      <a:lnTo>
                        <a:pt x="274" y="349"/>
                      </a:lnTo>
                      <a:lnTo>
                        <a:pt x="274" y="349"/>
                      </a:lnTo>
                      <a:lnTo>
                        <a:pt x="262" y="347"/>
                      </a:lnTo>
                      <a:lnTo>
                        <a:pt x="252" y="345"/>
                      </a:lnTo>
                      <a:lnTo>
                        <a:pt x="248" y="344"/>
                      </a:lnTo>
                      <a:lnTo>
                        <a:pt x="245" y="344"/>
                      </a:lnTo>
                      <a:lnTo>
                        <a:pt x="242" y="345"/>
                      </a:lnTo>
                      <a:lnTo>
                        <a:pt x="239" y="347"/>
                      </a:lnTo>
                      <a:lnTo>
                        <a:pt x="239" y="347"/>
                      </a:lnTo>
                      <a:lnTo>
                        <a:pt x="234" y="352"/>
                      </a:lnTo>
                      <a:lnTo>
                        <a:pt x="230" y="354"/>
                      </a:lnTo>
                      <a:lnTo>
                        <a:pt x="228" y="355"/>
                      </a:lnTo>
                      <a:lnTo>
                        <a:pt x="226" y="354"/>
                      </a:lnTo>
                      <a:lnTo>
                        <a:pt x="224" y="353"/>
                      </a:lnTo>
                      <a:lnTo>
                        <a:pt x="223" y="349"/>
                      </a:lnTo>
                      <a:lnTo>
                        <a:pt x="223" y="349"/>
                      </a:lnTo>
                      <a:lnTo>
                        <a:pt x="220" y="343"/>
                      </a:lnTo>
                      <a:lnTo>
                        <a:pt x="218" y="337"/>
                      </a:lnTo>
                      <a:lnTo>
                        <a:pt x="216" y="334"/>
                      </a:lnTo>
                      <a:lnTo>
                        <a:pt x="214" y="331"/>
                      </a:lnTo>
                      <a:lnTo>
                        <a:pt x="210" y="330"/>
                      </a:lnTo>
                      <a:lnTo>
                        <a:pt x="206" y="329"/>
                      </a:lnTo>
                      <a:lnTo>
                        <a:pt x="206" y="329"/>
                      </a:lnTo>
                      <a:lnTo>
                        <a:pt x="199" y="327"/>
                      </a:lnTo>
                      <a:lnTo>
                        <a:pt x="192" y="324"/>
                      </a:lnTo>
                      <a:lnTo>
                        <a:pt x="187" y="320"/>
                      </a:lnTo>
                      <a:lnTo>
                        <a:pt x="180" y="315"/>
                      </a:lnTo>
                      <a:lnTo>
                        <a:pt x="180" y="315"/>
                      </a:lnTo>
                      <a:lnTo>
                        <a:pt x="174" y="311"/>
                      </a:lnTo>
                      <a:lnTo>
                        <a:pt x="168" y="309"/>
                      </a:lnTo>
                      <a:lnTo>
                        <a:pt x="164" y="306"/>
                      </a:lnTo>
                      <a:lnTo>
                        <a:pt x="163" y="305"/>
                      </a:lnTo>
                      <a:lnTo>
                        <a:pt x="162" y="304"/>
                      </a:lnTo>
                      <a:lnTo>
                        <a:pt x="162" y="304"/>
                      </a:lnTo>
                      <a:lnTo>
                        <a:pt x="160" y="300"/>
                      </a:lnTo>
                      <a:lnTo>
                        <a:pt x="155" y="297"/>
                      </a:lnTo>
                      <a:lnTo>
                        <a:pt x="150" y="294"/>
                      </a:lnTo>
                      <a:lnTo>
                        <a:pt x="146" y="292"/>
                      </a:lnTo>
                      <a:lnTo>
                        <a:pt x="146" y="292"/>
                      </a:lnTo>
                      <a:lnTo>
                        <a:pt x="144" y="291"/>
                      </a:lnTo>
                      <a:lnTo>
                        <a:pt x="143" y="290"/>
                      </a:lnTo>
                      <a:lnTo>
                        <a:pt x="140" y="285"/>
                      </a:lnTo>
                      <a:lnTo>
                        <a:pt x="140" y="282"/>
                      </a:lnTo>
                      <a:lnTo>
                        <a:pt x="142" y="280"/>
                      </a:lnTo>
                      <a:lnTo>
                        <a:pt x="144" y="280"/>
                      </a:lnTo>
                      <a:lnTo>
                        <a:pt x="146" y="280"/>
                      </a:lnTo>
                      <a:lnTo>
                        <a:pt x="146" y="280"/>
                      </a:lnTo>
                      <a:lnTo>
                        <a:pt x="151" y="281"/>
                      </a:lnTo>
                      <a:lnTo>
                        <a:pt x="154" y="280"/>
                      </a:lnTo>
                      <a:lnTo>
                        <a:pt x="157" y="277"/>
                      </a:lnTo>
                      <a:lnTo>
                        <a:pt x="158" y="274"/>
                      </a:lnTo>
                      <a:lnTo>
                        <a:pt x="158" y="274"/>
                      </a:lnTo>
                      <a:lnTo>
                        <a:pt x="159" y="273"/>
                      </a:lnTo>
                      <a:lnTo>
                        <a:pt x="160" y="273"/>
                      </a:lnTo>
                      <a:lnTo>
                        <a:pt x="164" y="274"/>
                      </a:lnTo>
                      <a:lnTo>
                        <a:pt x="168" y="276"/>
                      </a:lnTo>
                      <a:lnTo>
                        <a:pt x="171" y="277"/>
                      </a:lnTo>
                      <a:lnTo>
                        <a:pt x="173" y="277"/>
                      </a:lnTo>
                      <a:lnTo>
                        <a:pt x="173" y="277"/>
                      </a:lnTo>
                      <a:lnTo>
                        <a:pt x="176" y="276"/>
                      </a:lnTo>
                      <a:lnTo>
                        <a:pt x="177" y="275"/>
                      </a:lnTo>
                      <a:lnTo>
                        <a:pt x="178" y="274"/>
                      </a:lnTo>
                      <a:lnTo>
                        <a:pt x="179" y="272"/>
                      </a:lnTo>
                      <a:lnTo>
                        <a:pt x="179" y="270"/>
                      </a:lnTo>
                      <a:lnTo>
                        <a:pt x="178" y="269"/>
                      </a:lnTo>
                      <a:lnTo>
                        <a:pt x="177" y="268"/>
                      </a:lnTo>
                      <a:lnTo>
                        <a:pt x="175" y="267"/>
                      </a:lnTo>
                      <a:lnTo>
                        <a:pt x="175" y="267"/>
                      </a:lnTo>
                      <a:lnTo>
                        <a:pt x="169" y="267"/>
                      </a:lnTo>
                      <a:lnTo>
                        <a:pt x="165" y="266"/>
                      </a:lnTo>
                      <a:lnTo>
                        <a:pt x="162" y="263"/>
                      </a:lnTo>
                      <a:lnTo>
                        <a:pt x="160" y="261"/>
                      </a:lnTo>
                      <a:lnTo>
                        <a:pt x="160" y="261"/>
                      </a:lnTo>
                      <a:lnTo>
                        <a:pt x="158" y="258"/>
                      </a:lnTo>
                      <a:lnTo>
                        <a:pt x="155" y="256"/>
                      </a:lnTo>
                      <a:lnTo>
                        <a:pt x="152" y="255"/>
                      </a:lnTo>
                      <a:lnTo>
                        <a:pt x="148" y="255"/>
                      </a:lnTo>
                      <a:lnTo>
                        <a:pt x="148" y="255"/>
                      </a:lnTo>
                      <a:lnTo>
                        <a:pt x="145" y="254"/>
                      </a:lnTo>
                      <a:lnTo>
                        <a:pt x="143" y="253"/>
                      </a:lnTo>
                      <a:lnTo>
                        <a:pt x="142" y="250"/>
                      </a:lnTo>
                      <a:lnTo>
                        <a:pt x="140" y="246"/>
                      </a:lnTo>
                      <a:lnTo>
                        <a:pt x="140" y="246"/>
                      </a:lnTo>
                      <a:lnTo>
                        <a:pt x="140" y="241"/>
                      </a:lnTo>
                      <a:lnTo>
                        <a:pt x="138" y="237"/>
                      </a:lnTo>
                      <a:lnTo>
                        <a:pt x="136" y="234"/>
                      </a:lnTo>
                      <a:lnTo>
                        <a:pt x="133" y="233"/>
                      </a:lnTo>
                      <a:lnTo>
                        <a:pt x="133" y="233"/>
                      </a:lnTo>
                      <a:lnTo>
                        <a:pt x="130" y="232"/>
                      </a:lnTo>
                      <a:lnTo>
                        <a:pt x="128" y="229"/>
                      </a:lnTo>
                      <a:lnTo>
                        <a:pt x="124" y="224"/>
                      </a:lnTo>
                      <a:lnTo>
                        <a:pt x="122" y="217"/>
                      </a:lnTo>
                      <a:lnTo>
                        <a:pt x="122" y="217"/>
                      </a:lnTo>
                      <a:lnTo>
                        <a:pt x="117" y="205"/>
                      </a:lnTo>
                      <a:lnTo>
                        <a:pt x="115" y="201"/>
                      </a:lnTo>
                      <a:lnTo>
                        <a:pt x="115" y="195"/>
                      </a:lnTo>
                      <a:lnTo>
                        <a:pt x="115" y="195"/>
                      </a:lnTo>
                      <a:lnTo>
                        <a:pt x="114" y="189"/>
                      </a:lnTo>
                      <a:lnTo>
                        <a:pt x="112" y="185"/>
                      </a:lnTo>
                      <a:lnTo>
                        <a:pt x="107" y="176"/>
                      </a:lnTo>
                      <a:lnTo>
                        <a:pt x="107" y="176"/>
                      </a:lnTo>
                      <a:lnTo>
                        <a:pt x="103" y="170"/>
                      </a:lnTo>
                      <a:lnTo>
                        <a:pt x="97" y="166"/>
                      </a:lnTo>
                      <a:lnTo>
                        <a:pt x="97" y="166"/>
                      </a:lnTo>
                      <a:lnTo>
                        <a:pt x="95" y="162"/>
                      </a:lnTo>
                      <a:lnTo>
                        <a:pt x="94" y="159"/>
                      </a:lnTo>
                      <a:lnTo>
                        <a:pt x="92" y="156"/>
                      </a:lnTo>
                      <a:lnTo>
                        <a:pt x="90" y="155"/>
                      </a:lnTo>
                      <a:lnTo>
                        <a:pt x="88" y="154"/>
                      </a:lnTo>
                      <a:lnTo>
                        <a:pt x="88" y="154"/>
                      </a:lnTo>
                      <a:lnTo>
                        <a:pt x="82" y="151"/>
                      </a:lnTo>
                      <a:lnTo>
                        <a:pt x="78" y="147"/>
                      </a:lnTo>
                      <a:lnTo>
                        <a:pt x="75" y="145"/>
                      </a:lnTo>
                      <a:lnTo>
                        <a:pt x="72" y="143"/>
                      </a:lnTo>
                      <a:lnTo>
                        <a:pt x="72" y="143"/>
                      </a:lnTo>
                      <a:lnTo>
                        <a:pt x="67" y="141"/>
                      </a:lnTo>
                      <a:lnTo>
                        <a:pt x="64" y="140"/>
                      </a:lnTo>
                      <a:lnTo>
                        <a:pt x="61" y="141"/>
                      </a:lnTo>
                      <a:lnTo>
                        <a:pt x="59" y="144"/>
                      </a:lnTo>
                      <a:lnTo>
                        <a:pt x="59" y="144"/>
                      </a:lnTo>
                      <a:lnTo>
                        <a:pt x="53" y="153"/>
                      </a:lnTo>
                      <a:lnTo>
                        <a:pt x="51" y="158"/>
                      </a:lnTo>
                      <a:lnTo>
                        <a:pt x="51" y="163"/>
                      </a:lnTo>
                      <a:lnTo>
                        <a:pt x="51" y="163"/>
                      </a:lnTo>
                      <a:lnTo>
                        <a:pt x="50" y="175"/>
                      </a:lnTo>
                      <a:lnTo>
                        <a:pt x="49" y="180"/>
                      </a:lnTo>
                      <a:lnTo>
                        <a:pt x="48" y="182"/>
                      </a:lnTo>
                      <a:lnTo>
                        <a:pt x="46" y="183"/>
                      </a:lnTo>
                      <a:lnTo>
                        <a:pt x="46" y="183"/>
                      </a:lnTo>
                      <a:lnTo>
                        <a:pt x="43" y="185"/>
                      </a:lnTo>
                      <a:lnTo>
                        <a:pt x="39" y="187"/>
                      </a:lnTo>
                      <a:lnTo>
                        <a:pt x="38" y="189"/>
                      </a:lnTo>
                      <a:lnTo>
                        <a:pt x="37" y="195"/>
                      </a:lnTo>
                      <a:lnTo>
                        <a:pt x="37" y="195"/>
                      </a:lnTo>
                      <a:lnTo>
                        <a:pt x="36" y="199"/>
                      </a:lnTo>
                      <a:lnTo>
                        <a:pt x="34" y="203"/>
                      </a:lnTo>
                      <a:lnTo>
                        <a:pt x="32" y="206"/>
                      </a:lnTo>
                      <a:lnTo>
                        <a:pt x="32" y="210"/>
                      </a:lnTo>
                      <a:lnTo>
                        <a:pt x="32" y="210"/>
                      </a:lnTo>
                      <a:lnTo>
                        <a:pt x="31" y="212"/>
                      </a:lnTo>
                      <a:lnTo>
                        <a:pt x="31" y="213"/>
                      </a:lnTo>
                      <a:lnTo>
                        <a:pt x="26" y="205"/>
                      </a:lnTo>
                      <a:lnTo>
                        <a:pt x="26" y="205"/>
                      </a:lnTo>
                      <a:lnTo>
                        <a:pt x="20" y="194"/>
                      </a:lnTo>
                      <a:lnTo>
                        <a:pt x="18" y="188"/>
                      </a:lnTo>
                      <a:lnTo>
                        <a:pt x="16" y="183"/>
                      </a:lnTo>
                      <a:lnTo>
                        <a:pt x="16" y="183"/>
                      </a:lnTo>
                      <a:lnTo>
                        <a:pt x="14" y="178"/>
                      </a:lnTo>
                      <a:lnTo>
                        <a:pt x="10" y="175"/>
                      </a:lnTo>
                      <a:lnTo>
                        <a:pt x="8" y="171"/>
                      </a:lnTo>
                      <a:lnTo>
                        <a:pt x="7" y="166"/>
                      </a:lnTo>
                      <a:lnTo>
                        <a:pt x="7" y="166"/>
                      </a:lnTo>
                      <a:lnTo>
                        <a:pt x="6" y="160"/>
                      </a:lnTo>
                      <a:lnTo>
                        <a:pt x="5" y="158"/>
                      </a:lnTo>
                      <a:lnTo>
                        <a:pt x="3" y="157"/>
                      </a:lnTo>
                      <a:lnTo>
                        <a:pt x="3" y="155"/>
                      </a:lnTo>
                      <a:lnTo>
                        <a:pt x="3" y="155"/>
                      </a:lnTo>
                      <a:lnTo>
                        <a:pt x="3" y="153"/>
                      </a:lnTo>
                      <a:lnTo>
                        <a:pt x="2" y="151"/>
                      </a:lnTo>
                      <a:lnTo>
                        <a:pt x="0" y="147"/>
                      </a:lnTo>
                      <a:lnTo>
                        <a:pt x="0" y="147"/>
                      </a:lnTo>
                      <a:lnTo>
                        <a:pt x="1" y="144"/>
                      </a:lnTo>
                      <a:lnTo>
                        <a:pt x="3" y="142"/>
                      </a:lnTo>
                      <a:lnTo>
                        <a:pt x="3" y="142"/>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44" name="Freeform 178"/>
                <p:cNvSpPr/>
                <p:nvPr/>
              </p:nvSpPr>
              <p:spPr bwMode="auto">
                <a:xfrm>
                  <a:off x="5253" y="3224"/>
                  <a:ext cx="31" cy="89"/>
                </a:xfrm>
                <a:custGeom>
                  <a:avLst/>
                  <a:gdLst>
                    <a:gd name="T0" fmla="*/ 6 w 31"/>
                    <a:gd name="T1" fmla="*/ 0 h 89"/>
                    <a:gd name="T2" fmla="*/ 6 w 31"/>
                    <a:gd name="T3" fmla="*/ 10 h 89"/>
                    <a:gd name="T4" fmla="*/ 9 w 31"/>
                    <a:gd name="T5" fmla="*/ 19 h 89"/>
                    <a:gd name="T6" fmla="*/ 12 w 31"/>
                    <a:gd name="T7" fmla="*/ 20 h 89"/>
                    <a:gd name="T8" fmla="*/ 18 w 31"/>
                    <a:gd name="T9" fmla="*/ 24 h 89"/>
                    <a:gd name="T10" fmla="*/ 16 w 31"/>
                    <a:gd name="T11" fmla="*/ 29 h 89"/>
                    <a:gd name="T12" fmla="*/ 15 w 31"/>
                    <a:gd name="T13" fmla="*/ 33 h 89"/>
                    <a:gd name="T14" fmla="*/ 17 w 31"/>
                    <a:gd name="T15" fmla="*/ 41 h 89"/>
                    <a:gd name="T16" fmla="*/ 23 w 31"/>
                    <a:gd name="T17" fmla="*/ 53 h 89"/>
                    <a:gd name="T18" fmla="*/ 26 w 31"/>
                    <a:gd name="T19" fmla="*/ 60 h 89"/>
                    <a:gd name="T20" fmla="*/ 23 w 31"/>
                    <a:gd name="T21" fmla="*/ 60 h 89"/>
                    <a:gd name="T22" fmla="*/ 17 w 31"/>
                    <a:gd name="T23" fmla="*/ 62 h 89"/>
                    <a:gd name="T24" fmla="*/ 19 w 31"/>
                    <a:gd name="T25" fmla="*/ 65 h 89"/>
                    <a:gd name="T26" fmla="*/ 22 w 31"/>
                    <a:gd name="T27" fmla="*/ 67 h 89"/>
                    <a:gd name="T28" fmla="*/ 26 w 31"/>
                    <a:gd name="T29" fmla="*/ 75 h 89"/>
                    <a:gd name="T30" fmla="*/ 30 w 31"/>
                    <a:gd name="T31" fmla="*/ 84 h 89"/>
                    <a:gd name="T32" fmla="*/ 31 w 31"/>
                    <a:gd name="T33" fmla="*/ 89 h 89"/>
                    <a:gd name="T34" fmla="*/ 29 w 31"/>
                    <a:gd name="T35" fmla="*/ 87 h 89"/>
                    <a:gd name="T36" fmla="*/ 20 w 31"/>
                    <a:gd name="T37" fmla="*/ 83 h 89"/>
                    <a:gd name="T38" fmla="*/ 16 w 31"/>
                    <a:gd name="T39" fmla="*/ 77 h 89"/>
                    <a:gd name="T40" fmla="*/ 16 w 31"/>
                    <a:gd name="T41" fmla="*/ 76 h 89"/>
                    <a:gd name="T42" fmla="*/ 13 w 31"/>
                    <a:gd name="T43" fmla="*/ 72 h 89"/>
                    <a:gd name="T44" fmla="*/ 12 w 31"/>
                    <a:gd name="T45" fmla="*/ 70 h 89"/>
                    <a:gd name="T46" fmla="*/ 7 w 31"/>
                    <a:gd name="T47" fmla="*/ 65 h 89"/>
                    <a:gd name="T48" fmla="*/ 6 w 31"/>
                    <a:gd name="T49" fmla="*/ 62 h 89"/>
                    <a:gd name="T50" fmla="*/ 7 w 31"/>
                    <a:gd name="T51" fmla="*/ 62 h 89"/>
                    <a:gd name="T52" fmla="*/ 16 w 31"/>
                    <a:gd name="T53" fmla="*/ 61 h 89"/>
                    <a:gd name="T54" fmla="*/ 16 w 31"/>
                    <a:gd name="T55" fmla="*/ 58 h 89"/>
                    <a:gd name="T56" fmla="*/ 12 w 31"/>
                    <a:gd name="T57" fmla="*/ 53 h 89"/>
                    <a:gd name="T58" fmla="*/ 9 w 31"/>
                    <a:gd name="T59" fmla="*/ 49 h 89"/>
                    <a:gd name="T60" fmla="*/ 8 w 31"/>
                    <a:gd name="T61" fmla="*/ 47 h 89"/>
                    <a:gd name="T62" fmla="*/ 6 w 31"/>
                    <a:gd name="T63" fmla="*/ 43 h 89"/>
                    <a:gd name="T64" fmla="*/ 5 w 31"/>
                    <a:gd name="T65" fmla="*/ 42 h 89"/>
                    <a:gd name="T66" fmla="*/ 3 w 31"/>
                    <a:gd name="T67" fmla="*/ 38 h 89"/>
                    <a:gd name="T68" fmla="*/ 0 w 31"/>
                    <a:gd name="T69" fmla="*/ 34 h 89"/>
                    <a:gd name="T70" fmla="*/ 0 w 31"/>
                    <a:gd name="T71" fmla="*/ 34 h 89"/>
                    <a:gd name="T72" fmla="*/ 5 w 31"/>
                    <a:gd name="T73" fmla="*/ 33 h 89"/>
                    <a:gd name="T74" fmla="*/ 9 w 31"/>
                    <a:gd name="T75" fmla="*/ 32 h 89"/>
                    <a:gd name="T76" fmla="*/ 9 w 31"/>
                    <a:gd name="T77" fmla="*/ 31 h 89"/>
                    <a:gd name="T78" fmla="*/ 8 w 31"/>
                    <a:gd name="T79" fmla="*/ 27 h 89"/>
                    <a:gd name="T80" fmla="*/ 6 w 31"/>
                    <a:gd name="T81" fmla="*/ 23 h 89"/>
                    <a:gd name="T82" fmla="*/ 5 w 31"/>
                    <a:gd name="T83" fmla="*/ 22 h 89"/>
                    <a:gd name="T84" fmla="*/ 1 w 31"/>
                    <a:gd name="T85" fmla="*/ 19 h 89"/>
                    <a:gd name="T86" fmla="*/ 0 w 31"/>
                    <a:gd name="T87" fmla="*/ 15 h 89"/>
                    <a:gd name="T88" fmla="*/ 0 w 31"/>
                    <a:gd name="T89" fmla="*/ 8 h 89"/>
                    <a:gd name="T90" fmla="*/ 1 w 31"/>
                    <a:gd name="T91" fmla="*/ 3 h 89"/>
                    <a:gd name="T92" fmla="*/ 4 w 31"/>
                    <a:gd name="T93" fmla="*/ 0 h 89"/>
                    <a:gd name="T94" fmla="*/ 6 w 31"/>
                    <a:gd name="T9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 h="89">
                      <a:moveTo>
                        <a:pt x="6" y="0"/>
                      </a:moveTo>
                      <a:lnTo>
                        <a:pt x="6" y="0"/>
                      </a:lnTo>
                      <a:lnTo>
                        <a:pt x="6" y="4"/>
                      </a:lnTo>
                      <a:lnTo>
                        <a:pt x="6" y="10"/>
                      </a:lnTo>
                      <a:lnTo>
                        <a:pt x="7" y="17"/>
                      </a:lnTo>
                      <a:lnTo>
                        <a:pt x="9" y="19"/>
                      </a:lnTo>
                      <a:lnTo>
                        <a:pt x="12" y="20"/>
                      </a:lnTo>
                      <a:lnTo>
                        <a:pt x="12" y="20"/>
                      </a:lnTo>
                      <a:lnTo>
                        <a:pt x="16" y="22"/>
                      </a:lnTo>
                      <a:lnTo>
                        <a:pt x="18" y="24"/>
                      </a:lnTo>
                      <a:lnTo>
                        <a:pt x="18" y="27"/>
                      </a:lnTo>
                      <a:lnTo>
                        <a:pt x="16" y="29"/>
                      </a:lnTo>
                      <a:lnTo>
                        <a:pt x="16" y="29"/>
                      </a:lnTo>
                      <a:lnTo>
                        <a:pt x="15" y="33"/>
                      </a:lnTo>
                      <a:lnTo>
                        <a:pt x="14" y="35"/>
                      </a:lnTo>
                      <a:lnTo>
                        <a:pt x="17" y="41"/>
                      </a:lnTo>
                      <a:lnTo>
                        <a:pt x="17" y="41"/>
                      </a:lnTo>
                      <a:lnTo>
                        <a:pt x="23" y="53"/>
                      </a:lnTo>
                      <a:lnTo>
                        <a:pt x="26" y="57"/>
                      </a:lnTo>
                      <a:lnTo>
                        <a:pt x="26" y="60"/>
                      </a:lnTo>
                      <a:lnTo>
                        <a:pt x="23" y="60"/>
                      </a:lnTo>
                      <a:lnTo>
                        <a:pt x="23" y="60"/>
                      </a:lnTo>
                      <a:lnTo>
                        <a:pt x="20" y="61"/>
                      </a:lnTo>
                      <a:lnTo>
                        <a:pt x="17" y="62"/>
                      </a:lnTo>
                      <a:lnTo>
                        <a:pt x="17" y="64"/>
                      </a:lnTo>
                      <a:lnTo>
                        <a:pt x="19" y="65"/>
                      </a:lnTo>
                      <a:lnTo>
                        <a:pt x="19" y="65"/>
                      </a:lnTo>
                      <a:lnTo>
                        <a:pt x="22" y="67"/>
                      </a:lnTo>
                      <a:lnTo>
                        <a:pt x="23" y="69"/>
                      </a:lnTo>
                      <a:lnTo>
                        <a:pt x="26" y="75"/>
                      </a:lnTo>
                      <a:lnTo>
                        <a:pt x="26" y="75"/>
                      </a:lnTo>
                      <a:lnTo>
                        <a:pt x="30" y="84"/>
                      </a:lnTo>
                      <a:lnTo>
                        <a:pt x="31" y="87"/>
                      </a:lnTo>
                      <a:lnTo>
                        <a:pt x="31" y="89"/>
                      </a:lnTo>
                      <a:lnTo>
                        <a:pt x="29" y="87"/>
                      </a:lnTo>
                      <a:lnTo>
                        <a:pt x="29" y="87"/>
                      </a:lnTo>
                      <a:lnTo>
                        <a:pt x="24" y="85"/>
                      </a:lnTo>
                      <a:lnTo>
                        <a:pt x="20" y="83"/>
                      </a:lnTo>
                      <a:lnTo>
                        <a:pt x="17" y="80"/>
                      </a:lnTo>
                      <a:lnTo>
                        <a:pt x="16" y="77"/>
                      </a:lnTo>
                      <a:lnTo>
                        <a:pt x="16" y="77"/>
                      </a:lnTo>
                      <a:lnTo>
                        <a:pt x="16" y="76"/>
                      </a:lnTo>
                      <a:lnTo>
                        <a:pt x="14" y="75"/>
                      </a:lnTo>
                      <a:lnTo>
                        <a:pt x="13" y="72"/>
                      </a:lnTo>
                      <a:lnTo>
                        <a:pt x="12" y="70"/>
                      </a:lnTo>
                      <a:lnTo>
                        <a:pt x="12" y="70"/>
                      </a:lnTo>
                      <a:lnTo>
                        <a:pt x="10" y="67"/>
                      </a:lnTo>
                      <a:lnTo>
                        <a:pt x="7" y="65"/>
                      </a:lnTo>
                      <a:lnTo>
                        <a:pt x="6" y="63"/>
                      </a:lnTo>
                      <a:lnTo>
                        <a:pt x="6" y="62"/>
                      </a:lnTo>
                      <a:lnTo>
                        <a:pt x="7" y="62"/>
                      </a:lnTo>
                      <a:lnTo>
                        <a:pt x="7" y="62"/>
                      </a:lnTo>
                      <a:lnTo>
                        <a:pt x="14" y="62"/>
                      </a:lnTo>
                      <a:lnTo>
                        <a:pt x="16" y="61"/>
                      </a:lnTo>
                      <a:lnTo>
                        <a:pt x="16" y="60"/>
                      </a:lnTo>
                      <a:lnTo>
                        <a:pt x="16" y="58"/>
                      </a:lnTo>
                      <a:lnTo>
                        <a:pt x="16" y="58"/>
                      </a:lnTo>
                      <a:lnTo>
                        <a:pt x="12" y="53"/>
                      </a:lnTo>
                      <a:lnTo>
                        <a:pt x="10" y="51"/>
                      </a:lnTo>
                      <a:lnTo>
                        <a:pt x="9" y="49"/>
                      </a:lnTo>
                      <a:lnTo>
                        <a:pt x="9" y="49"/>
                      </a:lnTo>
                      <a:lnTo>
                        <a:pt x="8" y="47"/>
                      </a:lnTo>
                      <a:lnTo>
                        <a:pt x="7" y="44"/>
                      </a:lnTo>
                      <a:lnTo>
                        <a:pt x="6" y="43"/>
                      </a:lnTo>
                      <a:lnTo>
                        <a:pt x="5" y="42"/>
                      </a:lnTo>
                      <a:lnTo>
                        <a:pt x="5" y="42"/>
                      </a:lnTo>
                      <a:lnTo>
                        <a:pt x="4" y="39"/>
                      </a:lnTo>
                      <a:lnTo>
                        <a:pt x="3" y="38"/>
                      </a:lnTo>
                      <a:lnTo>
                        <a:pt x="1" y="36"/>
                      </a:lnTo>
                      <a:lnTo>
                        <a:pt x="0" y="34"/>
                      </a:lnTo>
                      <a:lnTo>
                        <a:pt x="0" y="34"/>
                      </a:lnTo>
                      <a:lnTo>
                        <a:pt x="0" y="34"/>
                      </a:lnTo>
                      <a:lnTo>
                        <a:pt x="1" y="33"/>
                      </a:lnTo>
                      <a:lnTo>
                        <a:pt x="5" y="33"/>
                      </a:lnTo>
                      <a:lnTo>
                        <a:pt x="8" y="32"/>
                      </a:lnTo>
                      <a:lnTo>
                        <a:pt x="9" y="32"/>
                      </a:lnTo>
                      <a:lnTo>
                        <a:pt x="9" y="31"/>
                      </a:lnTo>
                      <a:lnTo>
                        <a:pt x="9" y="31"/>
                      </a:lnTo>
                      <a:lnTo>
                        <a:pt x="9" y="28"/>
                      </a:lnTo>
                      <a:lnTo>
                        <a:pt x="8" y="27"/>
                      </a:lnTo>
                      <a:lnTo>
                        <a:pt x="7" y="25"/>
                      </a:lnTo>
                      <a:lnTo>
                        <a:pt x="6" y="23"/>
                      </a:lnTo>
                      <a:lnTo>
                        <a:pt x="6" y="23"/>
                      </a:lnTo>
                      <a:lnTo>
                        <a:pt x="5" y="22"/>
                      </a:lnTo>
                      <a:lnTo>
                        <a:pt x="3" y="21"/>
                      </a:lnTo>
                      <a:lnTo>
                        <a:pt x="1" y="19"/>
                      </a:lnTo>
                      <a:lnTo>
                        <a:pt x="0" y="18"/>
                      </a:lnTo>
                      <a:lnTo>
                        <a:pt x="0" y="15"/>
                      </a:lnTo>
                      <a:lnTo>
                        <a:pt x="0" y="15"/>
                      </a:lnTo>
                      <a:lnTo>
                        <a:pt x="0" y="8"/>
                      </a:lnTo>
                      <a:lnTo>
                        <a:pt x="1" y="3"/>
                      </a:lnTo>
                      <a:lnTo>
                        <a:pt x="1" y="3"/>
                      </a:lnTo>
                      <a:lnTo>
                        <a:pt x="3" y="1"/>
                      </a:lnTo>
                      <a:lnTo>
                        <a:pt x="4" y="0"/>
                      </a:lnTo>
                      <a:lnTo>
                        <a:pt x="6" y="0"/>
                      </a:lnTo>
                      <a:lnTo>
                        <a:pt x="6"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45" name="Freeform 179"/>
                <p:cNvSpPr/>
                <p:nvPr/>
              </p:nvSpPr>
              <p:spPr bwMode="auto">
                <a:xfrm>
                  <a:off x="5255" y="3273"/>
                  <a:ext cx="5" cy="5"/>
                </a:xfrm>
                <a:custGeom>
                  <a:avLst/>
                  <a:gdLst>
                    <a:gd name="T0" fmla="*/ 1 w 5"/>
                    <a:gd name="T1" fmla="*/ 1 h 5"/>
                    <a:gd name="T2" fmla="*/ 1 w 5"/>
                    <a:gd name="T3" fmla="*/ 1 h 5"/>
                    <a:gd name="T4" fmla="*/ 0 w 5"/>
                    <a:gd name="T5" fmla="*/ 3 h 5"/>
                    <a:gd name="T6" fmla="*/ 1 w 5"/>
                    <a:gd name="T7" fmla="*/ 4 h 5"/>
                    <a:gd name="T8" fmla="*/ 2 w 5"/>
                    <a:gd name="T9" fmla="*/ 5 h 5"/>
                    <a:gd name="T10" fmla="*/ 2 w 5"/>
                    <a:gd name="T11" fmla="*/ 5 h 5"/>
                    <a:gd name="T12" fmla="*/ 4 w 5"/>
                    <a:gd name="T13" fmla="*/ 4 h 5"/>
                    <a:gd name="T14" fmla="*/ 5 w 5"/>
                    <a:gd name="T15" fmla="*/ 3 h 5"/>
                    <a:gd name="T16" fmla="*/ 5 w 5"/>
                    <a:gd name="T17" fmla="*/ 1 h 5"/>
                    <a:gd name="T18" fmla="*/ 4 w 5"/>
                    <a:gd name="T19" fmla="*/ 0 h 5"/>
                    <a:gd name="T20" fmla="*/ 4 w 5"/>
                    <a:gd name="T21" fmla="*/ 0 h 5"/>
                    <a:gd name="T22" fmla="*/ 2 w 5"/>
                    <a:gd name="T23" fmla="*/ 0 h 5"/>
                    <a:gd name="T24" fmla="*/ 2 w 5"/>
                    <a:gd name="T25" fmla="*/ 0 h 5"/>
                    <a:gd name="T26" fmla="*/ 1 w 5"/>
                    <a:gd name="T27" fmla="*/ 1 h 5"/>
                    <a:gd name="T28" fmla="*/ 1 w 5"/>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1" y="1"/>
                      </a:moveTo>
                      <a:lnTo>
                        <a:pt x="1" y="1"/>
                      </a:lnTo>
                      <a:lnTo>
                        <a:pt x="0" y="3"/>
                      </a:lnTo>
                      <a:lnTo>
                        <a:pt x="1" y="4"/>
                      </a:lnTo>
                      <a:lnTo>
                        <a:pt x="2" y="5"/>
                      </a:lnTo>
                      <a:lnTo>
                        <a:pt x="2" y="5"/>
                      </a:lnTo>
                      <a:lnTo>
                        <a:pt x="4" y="4"/>
                      </a:lnTo>
                      <a:lnTo>
                        <a:pt x="5" y="3"/>
                      </a:lnTo>
                      <a:lnTo>
                        <a:pt x="5" y="1"/>
                      </a:lnTo>
                      <a:lnTo>
                        <a:pt x="4" y="0"/>
                      </a:lnTo>
                      <a:lnTo>
                        <a:pt x="4" y="0"/>
                      </a:lnTo>
                      <a:lnTo>
                        <a:pt x="2" y="0"/>
                      </a:lnTo>
                      <a:lnTo>
                        <a:pt x="2" y="0"/>
                      </a:lnTo>
                      <a:lnTo>
                        <a:pt x="1" y="1"/>
                      </a:lnTo>
                      <a:lnTo>
                        <a:pt x="1"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46" name="Freeform 180"/>
                <p:cNvSpPr/>
                <p:nvPr/>
              </p:nvSpPr>
              <p:spPr bwMode="auto">
                <a:xfrm>
                  <a:off x="5275" y="3268"/>
                  <a:ext cx="6" cy="6"/>
                </a:xfrm>
                <a:custGeom>
                  <a:avLst/>
                  <a:gdLst>
                    <a:gd name="T0" fmla="*/ 2 w 6"/>
                    <a:gd name="T1" fmla="*/ 2 h 6"/>
                    <a:gd name="T2" fmla="*/ 2 w 6"/>
                    <a:gd name="T3" fmla="*/ 2 h 6"/>
                    <a:gd name="T4" fmla="*/ 1 w 6"/>
                    <a:gd name="T5" fmla="*/ 4 h 6"/>
                    <a:gd name="T6" fmla="*/ 0 w 6"/>
                    <a:gd name="T7" fmla="*/ 5 h 6"/>
                    <a:gd name="T8" fmla="*/ 1 w 6"/>
                    <a:gd name="T9" fmla="*/ 6 h 6"/>
                    <a:gd name="T10" fmla="*/ 2 w 6"/>
                    <a:gd name="T11" fmla="*/ 6 h 6"/>
                    <a:gd name="T12" fmla="*/ 2 w 6"/>
                    <a:gd name="T13" fmla="*/ 6 h 6"/>
                    <a:gd name="T14" fmla="*/ 6 w 6"/>
                    <a:gd name="T15" fmla="*/ 3 h 6"/>
                    <a:gd name="T16" fmla="*/ 6 w 6"/>
                    <a:gd name="T17" fmla="*/ 3 h 6"/>
                    <a:gd name="T18" fmla="*/ 5 w 6"/>
                    <a:gd name="T19" fmla="*/ 2 h 6"/>
                    <a:gd name="T20" fmla="*/ 5 w 6"/>
                    <a:gd name="T21" fmla="*/ 2 h 6"/>
                    <a:gd name="T22" fmla="*/ 4 w 6"/>
                    <a:gd name="T23" fmla="*/ 0 h 6"/>
                    <a:gd name="T24" fmla="*/ 2 w 6"/>
                    <a:gd name="T25" fmla="*/ 2 h 6"/>
                    <a:gd name="T26" fmla="*/ 2 w 6"/>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6">
                      <a:moveTo>
                        <a:pt x="2" y="2"/>
                      </a:moveTo>
                      <a:lnTo>
                        <a:pt x="2" y="2"/>
                      </a:lnTo>
                      <a:lnTo>
                        <a:pt x="1" y="4"/>
                      </a:lnTo>
                      <a:lnTo>
                        <a:pt x="0" y="5"/>
                      </a:lnTo>
                      <a:lnTo>
                        <a:pt x="1" y="6"/>
                      </a:lnTo>
                      <a:lnTo>
                        <a:pt x="2" y="6"/>
                      </a:lnTo>
                      <a:lnTo>
                        <a:pt x="2" y="6"/>
                      </a:lnTo>
                      <a:lnTo>
                        <a:pt x="6" y="3"/>
                      </a:lnTo>
                      <a:lnTo>
                        <a:pt x="6" y="3"/>
                      </a:lnTo>
                      <a:lnTo>
                        <a:pt x="5" y="2"/>
                      </a:lnTo>
                      <a:lnTo>
                        <a:pt x="5" y="2"/>
                      </a:lnTo>
                      <a:lnTo>
                        <a:pt x="4" y="0"/>
                      </a:lnTo>
                      <a:lnTo>
                        <a:pt x="2" y="2"/>
                      </a:lnTo>
                      <a:lnTo>
                        <a:pt x="2" y="2"/>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47" name="Freeform 181"/>
                <p:cNvSpPr/>
                <p:nvPr/>
              </p:nvSpPr>
              <p:spPr bwMode="auto">
                <a:xfrm>
                  <a:off x="5246" y="3284"/>
                  <a:ext cx="13" cy="15"/>
                </a:xfrm>
                <a:custGeom>
                  <a:avLst/>
                  <a:gdLst>
                    <a:gd name="T0" fmla="*/ 9 w 13"/>
                    <a:gd name="T1" fmla="*/ 1 h 15"/>
                    <a:gd name="T2" fmla="*/ 9 w 13"/>
                    <a:gd name="T3" fmla="*/ 1 h 15"/>
                    <a:gd name="T4" fmla="*/ 9 w 13"/>
                    <a:gd name="T5" fmla="*/ 7 h 15"/>
                    <a:gd name="T6" fmla="*/ 9 w 13"/>
                    <a:gd name="T7" fmla="*/ 8 h 15"/>
                    <a:gd name="T8" fmla="*/ 11 w 13"/>
                    <a:gd name="T9" fmla="*/ 9 h 15"/>
                    <a:gd name="T10" fmla="*/ 11 w 13"/>
                    <a:gd name="T11" fmla="*/ 9 h 15"/>
                    <a:gd name="T12" fmla="*/ 13 w 13"/>
                    <a:gd name="T13" fmla="*/ 10 h 15"/>
                    <a:gd name="T14" fmla="*/ 13 w 13"/>
                    <a:gd name="T15" fmla="*/ 12 h 15"/>
                    <a:gd name="T16" fmla="*/ 13 w 13"/>
                    <a:gd name="T17" fmla="*/ 14 h 15"/>
                    <a:gd name="T18" fmla="*/ 10 w 13"/>
                    <a:gd name="T19" fmla="*/ 15 h 15"/>
                    <a:gd name="T20" fmla="*/ 10 w 13"/>
                    <a:gd name="T21" fmla="*/ 15 h 15"/>
                    <a:gd name="T22" fmla="*/ 4 w 13"/>
                    <a:gd name="T23" fmla="*/ 15 h 15"/>
                    <a:gd name="T24" fmla="*/ 1 w 13"/>
                    <a:gd name="T25" fmla="*/ 14 h 15"/>
                    <a:gd name="T26" fmla="*/ 0 w 13"/>
                    <a:gd name="T27" fmla="*/ 10 h 15"/>
                    <a:gd name="T28" fmla="*/ 0 w 13"/>
                    <a:gd name="T29" fmla="*/ 10 h 15"/>
                    <a:gd name="T30" fmla="*/ 1 w 13"/>
                    <a:gd name="T31" fmla="*/ 3 h 15"/>
                    <a:gd name="T32" fmla="*/ 1 w 13"/>
                    <a:gd name="T33" fmla="*/ 1 h 15"/>
                    <a:gd name="T34" fmla="*/ 4 w 13"/>
                    <a:gd name="T35" fmla="*/ 0 h 15"/>
                    <a:gd name="T36" fmla="*/ 4 w 13"/>
                    <a:gd name="T37" fmla="*/ 0 h 15"/>
                    <a:gd name="T38" fmla="*/ 8 w 13"/>
                    <a:gd name="T39" fmla="*/ 1 h 15"/>
                    <a:gd name="T40" fmla="*/ 9 w 13"/>
                    <a:gd name="T41" fmla="*/ 1 h 15"/>
                    <a:gd name="T42" fmla="*/ 9 w 13"/>
                    <a:gd name="T43"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9" y="1"/>
                      </a:moveTo>
                      <a:lnTo>
                        <a:pt x="9" y="1"/>
                      </a:lnTo>
                      <a:lnTo>
                        <a:pt x="9" y="7"/>
                      </a:lnTo>
                      <a:lnTo>
                        <a:pt x="9" y="8"/>
                      </a:lnTo>
                      <a:lnTo>
                        <a:pt x="11" y="9"/>
                      </a:lnTo>
                      <a:lnTo>
                        <a:pt x="11" y="9"/>
                      </a:lnTo>
                      <a:lnTo>
                        <a:pt x="13" y="10"/>
                      </a:lnTo>
                      <a:lnTo>
                        <a:pt x="13" y="12"/>
                      </a:lnTo>
                      <a:lnTo>
                        <a:pt x="13" y="14"/>
                      </a:lnTo>
                      <a:lnTo>
                        <a:pt x="10" y="15"/>
                      </a:lnTo>
                      <a:lnTo>
                        <a:pt x="10" y="15"/>
                      </a:lnTo>
                      <a:lnTo>
                        <a:pt x="4" y="15"/>
                      </a:lnTo>
                      <a:lnTo>
                        <a:pt x="1" y="14"/>
                      </a:lnTo>
                      <a:lnTo>
                        <a:pt x="0" y="10"/>
                      </a:lnTo>
                      <a:lnTo>
                        <a:pt x="0" y="10"/>
                      </a:lnTo>
                      <a:lnTo>
                        <a:pt x="1" y="3"/>
                      </a:lnTo>
                      <a:lnTo>
                        <a:pt x="1" y="1"/>
                      </a:lnTo>
                      <a:lnTo>
                        <a:pt x="4" y="0"/>
                      </a:lnTo>
                      <a:lnTo>
                        <a:pt x="4" y="0"/>
                      </a:lnTo>
                      <a:lnTo>
                        <a:pt x="8" y="1"/>
                      </a:lnTo>
                      <a:lnTo>
                        <a:pt x="9" y="1"/>
                      </a:lnTo>
                      <a:lnTo>
                        <a:pt x="9"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48" name="Freeform 182"/>
                <p:cNvSpPr/>
                <p:nvPr/>
              </p:nvSpPr>
              <p:spPr bwMode="auto">
                <a:xfrm>
                  <a:off x="5267" y="3217"/>
                  <a:ext cx="29" cy="34"/>
                </a:xfrm>
                <a:custGeom>
                  <a:avLst/>
                  <a:gdLst>
                    <a:gd name="T0" fmla="*/ 6 w 29"/>
                    <a:gd name="T1" fmla="*/ 1 h 34"/>
                    <a:gd name="T2" fmla="*/ 6 w 29"/>
                    <a:gd name="T3" fmla="*/ 1 h 34"/>
                    <a:gd name="T4" fmla="*/ 6 w 29"/>
                    <a:gd name="T5" fmla="*/ 5 h 34"/>
                    <a:gd name="T6" fmla="*/ 5 w 29"/>
                    <a:gd name="T7" fmla="*/ 10 h 34"/>
                    <a:gd name="T8" fmla="*/ 3 w 29"/>
                    <a:gd name="T9" fmla="*/ 13 h 34"/>
                    <a:gd name="T10" fmla="*/ 3 w 29"/>
                    <a:gd name="T11" fmla="*/ 13 h 34"/>
                    <a:gd name="T12" fmla="*/ 1 w 29"/>
                    <a:gd name="T13" fmla="*/ 15 h 34"/>
                    <a:gd name="T14" fmla="*/ 0 w 29"/>
                    <a:gd name="T15" fmla="*/ 18 h 34"/>
                    <a:gd name="T16" fmla="*/ 1 w 29"/>
                    <a:gd name="T17" fmla="*/ 20 h 34"/>
                    <a:gd name="T18" fmla="*/ 3 w 29"/>
                    <a:gd name="T19" fmla="*/ 22 h 34"/>
                    <a:gd name="T20" fmla="*/ 3 w 29"/>
                    <a:gd name="T21" fmla="*/ 22 h 34"/>
                    <a:gd name="T22" fmla="*/ 9 w 29"/>
                    <a:gd name="T23" fmla="*/ 24 h 34"/>
                    <a:gd name="T24" fmla="*/ 13 w 29"/>
                    <a:gd name="T25" fmla="*/ 25 h 34"/>
                    <a:gd name="T26" fmla="*/ 16 w 29"/>
                    <a:gd name="T27" fmla="*/ 28 h 34"/>
                    <a:gd name="T28" fmla="*/ 16 w 29"/>
                    <a:gd name="T29" fmla="*/ 28 h 34"/>
                    <a:gd name="T30" fmla="*/ 18 w 29"/>
                    <a:gd name="T31" fmla="*/ 31 h 34"/>
                    <a:gd name="T32" fmla="*/ 21 w 29"/>
                    <a:gd name="T33" fmla="*/ 33 h 34"/>
                    <a:gd name="T34" fmla="*/ 23 w 29"/>
                    <a:gd name="T35" fmla="*/ 34 h 34"/>
                    <a:gd name="T36" fmla="*/ 27 w 29"/>
                    <a:gd name="T37" fmla="*/ 34 h 34"/>
                    <a:gd name="T38" fmla="*/ 27 w 29"/>
                    <a:gd name="T39" fmla="*/ 34 h 34"/>
                    <a:gd name="T40" fmla="*/ 28 w 29"/>
                    <a:gd name="T41" fmla="*/ 33 h 34"/>
                    <a:gd name="T42" fmla="*/ 29 w 29"/>
                    <a:gd name="T43" fmla="*/ 32 h 34"/>
                    <a:gd name="T44" fmla="*/ 29 w 29"/>
                    <a:gd name="T45" fmla="*/ 29 h 34"/>
                    <a:gd name="T46" fmla="*/ 27 w 29"/>
                    <a:gd name="T47" fmla="*/ 25 h 34"/>
                    <a:gd name="T48" fmla="*/ 26 w 29"/>
                    <a:gd name="T49" fmla="*/ 20 h 34"/>
                    <a:gd name="T50" fmla="*/ 26 w 29"/>
                    <a:gd name="T51" fmla="*/ 20 h 34"/>
                    <a:gd name="T52" fmla="*/ 21 w 29"/>
                    <a:gd name="T53" fmla="*/ 15 h 34"/>
                    <a:gd name="T54" fmla="*/ 19 w 29"/>
                    <a:gd name="T55" fmla="*/ 10 h 34"/>
                    <a:gd name="T56" fmla="*/ 19 w 29"/>
                    <a:gd name="T57" fmla="*/ 10 h 34"/>
                    <a:gd name="T58" fmla="*/ 17 w 29"/>
                    <a:gd name="T59" fmla="*/ 5 h 34"/>
                    <a:gd name="T60" fmla="*/ 14 w 29"/>
                    <a:gd name="T61" fmla="*/ 3 h 34"/>
                    <a:gd name="T62" fmla="*/ 12 w 29"/>
                    <a:gd name="T63" fmla="*/ 1 h 34"/>
                    <a:gd name="T64" fmla="*/ 8 w 29"/>
                    <a:gd name="T65" fmla="*/ 0 h 34"/>
                    <a:gd name="T66" fmla="*/ 8 w 29"/>
                    <a:gd name="T67" fmla="*/ 0 h 34"/>
                    <a:gd name="T68" fmla="*/ 7 w 29"/>
                    <a:gd name="T69" fmla="*/ 0 h 34"/>
                    <a:gd name="T70" fmla="*/ 6 w 29"/>
                    <a:gd name="T71" fmla="*/ 1 h 34"/>
                    <a:gd name="T72" fmla="*/ 6 w 29"/>
                    <a:gd name="T7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34">
                      <a:moveTo>
                        <a:pt x="6" y="1"/>
                      </a:moveTo>
                      <a:lnTo>
                        <a:pt x="6" y="1"/>
                      </a:lnTo>
                      <a:lnTo>
                        <a:pt x="6" y="5"/>
                      </a:lnTo>
                      <a:lnTo>
                        <a:pt x="5" y="10"/>
                      </a:lnTo>
                      <a:lnTo>
                        <a:pt x="3" y="13"/>
                      </a:lnTo>
                      <a:lnTo>
                        <a:pt x="3" y="13"/>
                      </a:lnTo>
                      <a:lnTo>
                        <a:pt x="1" y="15"/>
                      </a:lnTo>
                      <a:lnTo>
                        <a:pt x="0" y="18"/>
                      </a:lnTo>
                      <a:lnTo>
                        <a:pt x="1" y="20"/>
                      </a:lnTo>
                      <a:lnTo>
                        <a:pt x="3" y="22"/>
                      </a:lnTo>
                      <a:lnTo>
                        <a:pt x="3" y="22"/>
                      </a:lnTo>
                      <a:lnTo>
                        <a:pt x="9" y="24"/>
                      </a:lnTo>
                      <a:lnTo>
                        <a:pt x="13" y="25"/>
                      </a:lnTo>
                      <a:lnTo>
                        <a:pt x="16" y="28"/>
                      </a:lnTo>
                      <a:lnTo>
                        <a:pt x="16" y="28"/>
                      </a:lnTo>
                      <a:lnTo>
                        <a:pt x="18" y="31"/>
                      </a:lnTo>
                      <a:lnTo>
                        <a:pt x="21" y="33"/>
                      </a:lnTo>
                      <a:lnTo>
                        <a:pt x="23" y="34"/>
                      </a:lnTo>
                      <a:lnTo>
                        <a:pt x="27" y="34"/>
                      </a:lnTo>
                      <a:lnTo>
                        <a:pt x="27" y="34"/>
                      </a:lnTo>
                      <a:lnTo>
                        <a:pt x="28" y="33"/>
                      </a:lnTo>
                      <a:lnTo>
                        <a:pt x="29" y="32"/>
                      </a:lnTo>
                      <a:lnTo>
                        <a:pt x="29" y="29"/>
                      </a:lnTo>
                      <a:lnTo>
                        <a:pt x="27" y="25"/>
                      </a:lnTo>
                      <a:lnTo>
                        <a:pt x="26" y="20"/>
                      </a:lnTo>
                      <a:lnTo>
                        <a:pt x="26" y="20"/>
                      </a:lnTo>
                      <a:lnTo>
                        <a:pt x="21" y="15"/>
                      </a:lnTo>
                      <a:lnTo>
                        <a:pt x="19" y="10"/>
                      </a:lnTo>
                      <a:lnTo>
                        <a:pt x="19" y="10"/>
                      </a:lnTo>
                      <a:lnTo>
                        <a:pt x="17" y="5"/>
                      </a:lnTo>
                      <a:lnTo>
                        <a:pt x="14" y="3"/>
                      </a:lnTo>
                      <a:lnTo>
                        <a:pt x="12" y="1"/>
                      </a:lnTo>
                      <a:lnTo>
                        <a:pt x="8" y="0"/>
                      </a:lnTo>
                      <a:lnTo>
                        <a:pt x="8" y="0"/>
                      </a:lnTo>
                      <a:lnTo>
                        <a:pt x="7" y="0"/>
                      </a:lnTo>
                      <a:lnTo>
                        <a:pt x="6" y="1"/>
                      </a:lnTo>
                      <a:lnTo>
                        <a:pt x="6"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49" name="Freeform 183"/>
                <p:cNvSpPr/>
                <p:nvPr/>
              </p:nvSpPr>
              <p:spPr bwMode="auto">
                <a:xfrm>
                  <a:off x="5273" y="3245"/>
                  <a:ext cx="7" cy="8"/>
                </a:xfrm>
                <a:custGeom>
                  <a:avLst/>
                  <a:gdLst>
                    <a:gd name="T0" fmla="*/ 7 w 7"/>
                    <a:gd name="T1" fmla="*/ 4 h 8"/>
                    <a:gd name="T2" fmla="*/ 7 w 7"/>
                    <a:gd name="T3" fmla="*/ 4 h 8"/>
                    <a:gd name="T4" fmla="*/ 6 w 7"/>
                    <a:gd name="T5" fmla="*/ 6 h 8"/>
                    <a:gd name="T6" fmla="*/ 4 w 7"/>
                    <a:gd name="T7" fmla="*/ 8 h 8"/>
                    <a:gd name="T8" fmla="*/ 2 w 7"/>
                    <a:gd name="T9" fmla="*/ 8 h 8"/>
                    <a:gd name="T10" fmla="*/ 1 w 7"/>
                    <a:gd name="T11" fmla="*/ 6 h 8"/>
                    <a:gd name="T12" fmla="*/ 1 w 7"/>
                    <a:gd name="T13" fmla="*/ 6 h 8"/>
                    <a:gd name="T14" fmla="*/ 0 w 7"/>
                    <a:gd name="T15" fmla="*/ 1 h 8"/>
                    <a:gd name="T16" fmla="*/ 0 w 7"/>
                    <a:gd name="T17" fmla="*/ 0 h 8"/>
                    <a:gd name="T18" fmla="*/ 2 w 7"/>
                    <a:gd name="T19" fmla="*/ 0 h 8"/>
                    <a:gd name="T20" fmla="*/ 2 w 7"/>
                    <a:gd name="T21" fmla="*/ 0 h 8"/>
                    <a:gd name="T22" fmla="*/ 4 w 7"/>
                    <a:gd name="T23" fmla="*/ 1 h 8"/>
                    <a:gd name="T24" fmla="*/ 6 w 7"/>
                    <a:gd name="T25" fmla="*/ 2 h 8"/>
                    <a:gd name="T26" fmla="*/ 7 w 7"/>
                    <a:gd name="T27" fmla="*/ 4 h 8"/>
                    <a:gd name="T28" fmla="*/ 7 w 7"/>
                    <a:gd name="T2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8">
                      <a:moveTo>
                        <a:pt x="7" y="4"/>
                      </a:moveTo>
                      <a:lnTo>
                        <a:pt x="7" y="4"/>
                      </a:lnTo>
                      <a:lnTo>
                        <a:pt x="6" y="6"/>
                      </a:lnTo>
                      <a:lnTo>
                        <a:pt x="4" y="8"/>
                      </a:lnTo>
                      <a:lnTo>
                        <a:pt x="2" y="8"/>
                      </a:lnTo>
                      <a:lnTo>
                        <a:pt x="1" y="6"/>
                      </a:lnTo>
                      <a:lnTo>
                        <a:pt x="1" y="6"/>
                      </a:lnTo>
                      <a:lnTo>
                        <a:pt x="0" y="1"/>
                      </a:lnTo>
                      <a:lnTo>
                        <a:pt x="0" y="0"/>
                      </a:lnTo>
                      <a:lnTo>
                        <a:pt x="2" y="0"/>
                      </a:lnTo>
                      <a:lnTo>
                        <a:pt x="2" y="0"/>
                      </a:lnTo>
                      <a:lnTo>
                        <a:pt x="4" y="1"/>
                      </a:lnTo>
                      <a:lnTo>
                        <a:pt x="6" y="2"/>
                      </a:lnTo>
                      <a:lnTo>
                        <a:pt x="7" y="4"/>
                      </a:lnTo>
                      <a:lnTo>
                        <a:pt x="7" y="4"/>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50" name="Freeform 184"/>
                <p:cNvSpPr/>
                <p:nvPr/>
              </p:nvSpPr>
              <p:spPr bwMode="auto">
                <a:xfrm>
                  <a:off x="5294" y="3256"/>
                  <a:ext cx="4" cy="4"/>
                </a:xfrm>
                <a:custGeom>
                  <a:avLst/>
                  <a:gdLst>
                    <a:gd name="T0" fmla="*/ 0 w 4"/>
                    <a:gd name="T1" fmla="*/ 0 h 4"/>
                    <a:gd name="T2" fmla="*/ 0 w 4"/>
                    <a:gd name="T3" fmla="*/ 0 h 4"/>
                    <a:gd name="T4" fmla="*/ 0 w 4"/>
                    <a:gd name="T5" fmla="*/ 3 h 4"/>
                    <a:gd name="T6" fmla="*/ 1 w 4"/>
                    <a:gd name="T7" fmla="*/ 4 h 4"/>
                    <a:gd name="T8" fmla="*/ 2 w 4"/>
                    <a:gd name="T9" fmla="*/ 4 h 4"/>
                    <a:gd name="T10" fmla="*/ 2 w 4"/>
                    <a:gd name="T11" fmla="*/ 4 h 4"/>
                    <a:gd name="T12" fmla="*/ 4 w 4"/>
                    <a:gd name="T13" fmla="*/ 2 h 4"/>
                    <a:gd name="T14" fmla="*/ 4 w 4"/>
                    <a:gd name="T15" fmla="*/ 1 h 4"/>
                    <a:gd name="T16" fmla="*/ 4 w 4"/>
                    <a:gd name="T17" fmla="*/ 0 h 4"/>
                    <a:gd name="T18" fmla="*/ 4 w 4"/>
                    <a:gd name="T19" fmla="*/ 0 h 4"/>
                    <a:gd name="T20" fmla="*/ 3 w 4"/>
                    <a:gd name="T21" fmla="*/ 0 h 4"/>
                    <a:gd name="T22" fmla="*/ 2 w 4"/>
                    <a:gd name="T23" fmla="*/ 0 h 4"/>
                    <a:gd name="T24" fmla="*/ 0 w 4"/>
                    <a:gd name="T25" fmla="*/ 0 h 4"/>
                    <a:gd name="T26" fmla="*/ 0 w 4"/>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lnTo>
                        <a:pt x="0" y="0"/>
                      </a:lnTo>
                      <a:lnTo>
                        <a:pt x="0" y="3"/>
                      </a:lnTo>
                      <a:lnTo>
                        <a:pt x="1" y="4"/>
                      </a:lnTo>
                      <a:lnTo>
                        <a:pt x="2" y="4"/>
                      </a:lnTo>
                      <a:lnTo>
                        <a:pt x="2" y="4"/>
                      </a:lnTo>
                      <a:lnTo>
                        <a:pt x="4" y="2"/>
                      </a:lnTo>
                      <a:lnTo>
                        <a:pt x="4" y="1"/>
                      </a:lnTo>
                      <a:lnTo>
                        <a:pt x="4" y="0"/>
                      </a:lnTo>
                      <a:lnTo>
                        <a:pt x="4" y="0"/>
                      </a:lnTo>
                      <a:lnTo>
                        <a:pt x="3" y="0"/>
                      </a:lnTo>
                      <a:lnTo>
                        <a:pt x="2" y="0"/>
                      </a:lnTo>
                      <a:lnTo>
                        <a:pt x="0" y="0"/>
                      </a:lnTo>
                      <a:lnTo>
                        <a:pt x="0"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51" name="Freeform 185"/>
                <p:cNvSpPr/>
                <p:nvPr/>
              </p:nvSpPr>
              <p:spPr bwMode="auto">
                <a:xfrm>
                  <a:off x="5276" y="3271"/>
                  <a:ext cx="5" cy="3"/>
                </a:xfrm>
                <a:custGeom>
                  <a:avLst/>
                  <a:gdLst>
                    <a:gd name="T0" fmla="*/ 3 w 5"/>
                    <a:gd name="T1" fmla="*/ 0 h 3"/>
                    <a:gd name="T2" fmla="*/ 3 w 5"/>
                    <a:gd name="T3" fmla="*/ 0 h 3"/>
                    <a:gd name="T4" fmla="*/ 0 w 5"/>
                    <a:gd name="T5" fmla="*/ 1 h 3"/>
                    <a:gd name="T6" fmla="*/ 0 w 5"/>
                    <a:gd name="T7" fmla="*/ 1 h 3"/>
                    <a:gd name="T8" fmla="*/ 0 w 5"/>
                    <a:gd name="T9" fmla="*/ 2 h 3"/>
                    <a:gd name="T10" fmla="*/ 1 w 5"/>
                    <a:gd name="T11" fmla="*/ 3 h 3"/>
                    <a:gd name="T12" fmla="*/ 1 w 5"/>
                    <a:gd name="T13" fmla="*/ 3 h 3"/>
                    <a:gd name="T14" fmla="*/ 5 w 5"/>
                    <a:gd name="T15" fmla="*/ 2 h 3"/>
                    <a:gd name="T16" fmla="*/ 5 w 5"/>
                    <a:gd name="T17" fmla="*/ 2 h 3"/>
                    <a:gd name="T18" fmla="*/ 5 w 5"/>
                    <a:gd name="T19" fmla="*/ 1 h 3"/>
                    <a:gd name="T20" fmla="*/ 5 w 5"/>
                    <a:gd name="T21" fmla="*/ 1 h 3"/>
                    <a:gd name="T22" fmla="*/ 4 w 5"/>
                    <a:gd name="T23" fmla="*/ 0 h 3"/>
                    <a:gd name="T24" fmla="*/ 3 w 5"/>
                    <a:gd name="T25" fmla="*/ 0 h 3"/>
                    <a:gd name="T26" fmla="*/ 3 w 5"/>
                    <a:gd name="T27" fmla="*/ 0 h 3"/>
                    <a:gd name="T28" fmla="*/ 3 w 5"/>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3">
                      <a:moveTo>
                        <a:pt x="3" y="0"/>
                      </a:moveTo>
                      <a:lnTo>
                        <a:pt x="3" y="0"/>
                      </a:lnTo>
                      <a:lnTo>
                        <a:pt x="0" y="1"/>
                      </a:lnTo>
                      <a:lnTo>
                        <a:pt x="0" y="1"/>
                      </a:lnTo>
                      <a:lnTo>
                        <a:pt x="0" y="2"/>
                      </a:lnTo>
                      <a:lnTo>
                        <a:pt x="1" y="3"/>
                      </a:lnTo>
                      <a:lnTo>
                        <a:pt x="1" y="3"/>
                      </a:lnTo>
                      <a:lnTo>
                        <a:pt x="5" y="2"/>
                      </a:lnTo>
                      <a:lnTo>
                        <a:pt x="5" y="2"/>
                      </a:lnTo>
                      <a:lnTo>
                        <a:pt x="5" y="1"/>
                      </a:lnTo>
                      <a:lnTo>
                        <a:pt x="5" y="1"/>
                      </a:lnTo>
                      <a:lnTo>
                        <a:pt x="4" y="0"/>
                      </a:lnTo>
                      <a:lnTo>
                        <a:pt x="3" y="0"/>
                      </a:lnTo>
                      <a:lnTo>
                        <a:pt x="3" y="0"/>
                      </a:lnTo>
                      <a:lnTo>
                        <a:pt x="3"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52" name="Freeform 186"/>
                <p:cNvSpPr/>
                <p:nvPr/>
              </p:nvSpPr>
              <p:spPr bwMode="auto">
                <a:xfrm>
                  <a:off x="5289" y="3261"/>
                  <a:ext cx="24" cy="28"/>
                </a:xfrm>
                <a:custGeom>
                  <a:avLst/>
                  <a:gdLst>
                    <a:gd name="T0" fmla="*/ 4 w 24"/>
                    <a:gd name="T1" fmla="*/ 5 h 28"/>
                    <a:gd name="T2" fmla="*/ 4 w 24"/>
                    <a:gd name="T3" fmla="*/ 5 h 28"/>
                    <a:gd name="T4" fmla="*/ 1 w 24"/>
                    <a:gd name="T5" fmla="*/ 6 h 28"/>
                    <a:gd name="T6" fmla="*/ 0 w 24"/>
                    <a:gd name="T7" fmla="*/ 9 h 28"/>
                    <a:gd name="T8" fmla="*/ 1 w 24"/>
                    <a:gd name="T9" fmla="*/ 11 h 28"/>
                    <a:gd name="T10" fmla="*/ 4 w 24"/>
                    <a:gd name="T11" fmla="*/ 12 h 28"/>
                    <a:gd name="T12" fmla="*/ 4 w 24"/>
                    <a:gd name="T13" fmla="*/ 12 h 28"/>
                    <a:gd name="T14" fmla="*/ 6 w 24"/>
                    <a:gd name="T15" fmla="*/ 12 h 28"/>
                    <a:gd name="T16" fmla="*/ 9 w 24"/>
                    <a:gd name="T17" fmla="*/ 13 h 28"/>
                    <a:gd name="T18" fmla="*/ 11 w 24"/>
                    <a:gd name="T19" fmla="*/ 14 h 28"/>
                    <a:gd name="T20" fmla="*/ 12 w 24"/>
                    <a:gd name="T21" fmla="*/ 17 h 28"/>
                    <a:gd name="T22" fmla="*/ 12 w 24"/>
                    <a:gd name="T23" fmla="*/ 17 h 28"/>
                    <a:gd name="T24" fmla="*/ 12 w 24"/>
                    <a:gd name="T25" fmla="*/ 21 h 28"/>
                    <a:gd name="T26" fmla="*/ 13 w 24"/>
                    <a:gd name="T27" fmla="*/ 25 h 28"/>
                    <a:gd name="T28" fmla="*/ 15 w 24"/>
                    <a:gd name="T29" fmla="*/ 27 h 28"/>
                    <a:gd name="T30" fmla="*/ 17 w 24"/>
                    <a:gd name="T31" fmla="*/ 28 h 28"/>
                    <a:gd name="T32" fmla="*/ 17 w 24"/>
                    <a:gd name="T33" fmla="*/ 28 h 28"/>
                    <a:gd name="T34" fmla="*/ 21 w 24"/>
                    <a:gd name="T35" fmla="*/ 27 h 28"/>
                    <a:gd name="T36" fmla="*/ 23 w 24"/>
                    <a:gd name="T37" fmla="*/ 25 h 28"/>
                    <a:gd name="T38" fmla="*/ 24 w 24"/>
                    <a:gd name="T39" fmla="*/ 23 h 28"/>
                    <a:gd name="T40" fmla="*/ 22 w 24"/>
                    <a:gd name="T41" fmla="*/ 20 h 28"/>
                    <a:gd name="T42" fmla="*/ 22 w 24"/>
                    <a:gd name="T43" fmla="*/ 20 h 28"/>
                    <a:gd name="T44" fmla="*/ 17 w 24"/>
                    <a:gd name="T45" fmla="*/ 16 h 28"/>
                    <a:gd name="T46" fmla="*/ 16 w 24"/>
                    <a:gd name="T47" fmla="*/ 14 h 28"/>
                    <a:gd name="T48" fmla="*/ 16 w 24"/>
                    <a:gd name="T49" fmla="*/ 10 h 28"/>
                    <a:gd name="T50" fmla="*/ 16 w 24"/>
                    <a:gd name="T51" fmla="*/ 10 h 28"/>
                    <a:gd name="T52" fmla="*/ 16 w 24"/>
                    <a:gd name="T53" fmla="*/ 2 h 28"/>
                    <a:gd name="T54" fmla="*/ 16 w 24"/>
                    <a:gd name="T55" fmla="*/ 0 h 28"/>
                    <a:gd name="T56" fmla="*/ 15 w 24"/>
                    <a:gd name="T57" fmla="*/ 0 h 28"/>
                    <a:gd name="T58" fmla="*/ 15 w 24"/>
                    <a:gd name="T59" fmla="*/ 0 h 28"/>
                    <a:gd name="T60" fmla="*/ 11 w 24"/>
                    <a:gd name="T61" fmla="*/ 1 h 28"/>
                    <a:gd name="T62" fmla="*/ 10 w 24"/>
                    <a:gd name="T63" fmla="*/ 2 h 28"/>
                    <a:gd name="T64" fmla="*/ 10 w 24"/>
                    <a:gd name="T65" fmla="*/ 5 h 28"/>
                    <a:gd name="T66" fmla="*/ 10 w 24"/>
                    <a:gd name="T67" fmla="*/ 5 h 28"/>
                    <a:gd name="T68" fmla="*/ 9 w 24"/>
                    <a:gd name="T69" fmla="*/ 10 h 28"/>
                    <a:gd name="T70" fmla="*/ 8 w 24"/>
                    <a:gd name="T71" fmla="*/ 10 h 28"/>
                    <a:gd name="T72" fmla="*/ 7 w 24"/>
                    <a:gd name="T73" fmla="*/ 9 h 28"/>
                    <a:gd name="T74" fmla="*/ 7 w 24"/>
                    <a:gd name="T75" fmla="*/ 9 h 28"/>
                    <a:gd name="T76" fmla="*/ 5 w 24"/>
                    <a:gd name="T77" fmla="*/ 6 h 28"/>
                    <a:gd name="T78" fmla="*/ 4 w 24"/>
                    <a:gd name="T79" fmla="*/ 5 h 28"/>
                    <a:gd name="T80" fmla="*/ 4 w 24"/>
                    <a:gd name="T81"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 h="28">
                      <a:moveTo>
                        <a:pt x="4" y="5"/>
                      </a:moveTo>
                      <a:lnTo>
                        <a:pt x="4" y="5"/>
                      </a:lnTo>
                      <a:lnTo>
                        <a:pt x="1" y="6"/>
                      </a:lnTo>
                      <a:lnTo>
                        <a:pt x="0" y="9"/>
                      </a:lnTo>
                      <a:lnTo>
                        <a:pt x="1" y="11"/>
                      </a:lnTo>
                      <a:lnTo>
                        <a:pt x="4" y="12"/>
                      </a:lnTo>
                      <a:lnTo>
                        <a:pt x="4" y="12"/>
                      </a:lnTo>
                      <a:lnTo>
                        <a:pt x="6" y="12"/>
                      </a:lnTo>
                      <a:lnTo>
                        <a:pt x="9" y="13"/>
                      </a:lnTo>
                      <a:lnTo>
                        <a:pt x="11" y="14"/>
                      </a:lnTo>
                      <a:lnTo>
                        <a:pt x="12" y="17"/>
                      </a:lnTo>
                      <a:lnTo>
                        <a:pt x="12" y="17"/>
                      </a:lnTo>
                      <a:lnTo>
                        <a:pt x="12" y="21"/>
                      </a:lnTo>
                      <a:lnTo>
                        <a:pt x="13" y="25"/>
                      </a:lnTo>
                      <a:lnTo>
                        <a:pt x="15" y="27"/>
                      </a:lnTo>
                      <a:lnTo>
                        <a:pt x="17" y="28"/>
                      </a:lnTo>
                      <a:lnTo>
                        <a:pt x="17" y="28"/>
                      </a:lnTo>
                      <a:lnTo>
                        <a:pt x="21" y="27"/>
                      </a:lnTo>
                      <a:lnTo>
                        <a:pt x="23" y="25"/>
                      </a:lnTo>
                      <a:lnTo>
                        <a:pt x="24" y="23"/>
                      </a:lnTo>
                      <a:lnTo>
                        <a:pt x="22" y="20"/>
                      </a:lnTo>
                      <a:lnTo>
                        <a:pt x="22" y="20"/>
                      </a:lnTo>
                      <a:lnTo>
                        <a:pt x="17" y="16"/>
                      </a:lnTo>
                      <a:lnTo>
                        <a:pt x="16" y="14"/>
                      </a:lnTo>
                      <a:lnTo>
                        <a:pt x="16" y="10"/>
                      </a:lnTo>
                      <a:lnTo>
                        <a:pt x="16" y="10"/>
                      </a:lnTo>
                      <a:lnTo>
                        <a:pt x="16" y="2"/>
                      </a:lnTo>
                      <a:lnTo>
                        <a:pt x="16" y="0"/>
                      </a:lnTo>
                      <a:lnTo>
                        <a:pt x="15" y="0"/>
                      </a:lnTo>
                      <a:lnTo>
                        <a:pt x="15" y="0"/>
                      </a:lnTo>
                      <a:lnTo>
                        <a:pt x="11" y="1"/>
                      </a:lnTo>
                      <a:lnTo>
                        <a:pt x="10" y="2"/>
                      </a:lnTo>
                      <a:lnTo>
                        <a:pt x="10" y="5"/>
                      </a:lnTo>
                      <a:lnTo>
                        <a:pt x="10" y="5"/>
                      </a:lnTo>
                      <a:lnTo>
                        <a:pt x="9" y="10"/>
                      </a:lnTo>
                      <a:lnTo>
                        <a:pt x="8" y="10"/>
                      </a:lnTo>
                      <a:lnTo>
                        <a:pt x="7" y="9"/>
                      </a:lnTo>
                      <a:lnTo>
                        <a:pt x="7" y="9"/>
                      </a:lnTo>
                      <a:lnTo>
                        <a:pt x="5" y="6"/>
                      </a:lnTo>
                      <a:lnTo>
                        <a:pt x="4" y="5"/>
                      </a:lnTo>
                      <a:lnTo>
                        <a:pt x="4" y="5"/>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53" name="Freeform 187"/>
                <p:cNvSpPr/>
                <p:nvPr/>
              </p:nvSpPr>
              <p:spPr bwMode="auto">
                <a:xfrm>
                  <a:off x="5301" y="3290"/>
                  <a:ext cx="47" cy="46"/>
                </a:xfrm>
                <a:custGeom>
                  <a:avLst/>
                  <a:gdLst>
                    <a:gd name="T0" fmla="*/ 0 w 47"/>
                    <a:gd name="T1" fmla="*/ 1 h 46"/>
                    <a:gd name="T2" fmla="*/ 0 w 47"/>
                    <a:gd name="T3" fmla="*/ 1 h 46"/>
                    <a:gd name="T4" fmla="*/ 1 w 47"/>
                    <a:gd name="T5" fmla="*/ 3 h 46"/>
                    <a:gd name="T6" fmla="*/ 2 w 47"/>
                    <a:gd name="T7" fmla="*/ 6 h 46"/>
                    <a:gd name="T8" fmla="*/ 7 w 47"/>
                    <a:gd name="T9" fmla="*/ 11 h 46"/>
                    <a:gd name="T10" fmla="*/ 7 w 47"/>
                    <a:gd name="T11" fmla="*/ 11 h 46"/>
                    <a:gd name="T12" fmla="*/ 11 w 47"/>
                    <a:gd name="T13" fmla="*/ 17 h 46"/>
                    <a:gd name="T14" fmla="*/ 12 w 47"/>
                    <a:gd name="T15" fmla="*/ 20 h 46"/>
                    <a:gd name="T16" fmla="*/ 12 w 47"/>
                    <a:gd name="T17" fmla="*/ 21 h 46"/>
                    <a:gd name="T18" fmla="*/ 12 w 47"/>
                    <a:gd name="T19" fmla="*/ 21 h 46"/>
                    <a:gd name="T20" fmla="*/ 12 w 47"/>
                    <a:gd name="T21" fmla="*/ 21 h 46"/>
                    <a:gd name="T22" fmla="*/ 10 w 47"/>
                    <a:gd name="T23" fmla="*/ 23 h 46"/>
                    <a:gd name="T24" fmla="*/ 8 w 47"/>
                    <a:gd name="T25" fmla="*/ 24 h 46"/>
                    <a:gd name="T26" fmla="*/ 7 w 47"/>
                    <a:gd name="T27" fmla="*/ 25 h 46"/>
                    <a:gd name="T28" fmla="*/ 9 w 47"/>
                    <a:gd name="T29" fmla="*/ 26 h 46"/>
                    <a:gd name="T30" fmla="*/ 9 w 47"/>
                    <a:gd name="T31" fmla="*/ 26 h 46"/>
                    <a:gd name="T32" fmla="*/ 17 w 47"/>
                    <a:gd name="T33" fmla="*/ 26 h 46"/>
                    <a:gd name="T34" fmla="*/ 21 w 47"/>
                    <a:gd name="T35" fmla="*/ 27 h 46"/>
                    <a:gd name="T36" fmla="*/ 23 w 47"/>
                    <a:gd name="T37" fmla="*/ 28 h 46"/>
                    <a:gd name="T38" fmla="*/ 24 w 47"/>
                    <a:gd name="T39" fmla="*/ 30 h 46"/>
                    <a:gd name="T40" fmla="*/ 24 w 47"/>
                    <a:gd name="T41" fmla="*/ 30 h 46"/>
                    <a:gd name="T42" fmla="*/ 30 w 47"/>
                    <a:gd name="T43" fmla="*/ 41 h 46"/>
                    <a:gd name="T44" fmla="*/ 33 w 47"/>
                    <a:gd name="T45" fmla="*/ 44 h 46"/>
                    <a:gd name="T46" fmla="*/ 36 w 47"/>
                    <a:gd name="T47" fmla="*/ 45 h 46"/>
                    <a:gd name="T48" fmla="*/ 37 w 47"/>
                    <a:gd name="T49" fmla="*/ 46 h 46"/>
                    <a:gd name="T50" fmla="*/ 37 w 47"/>
                    <a:gd name="T51" fmla="*/ 46 h 46"/>
                    <a:gd name="T52" fmla="*/ 42 w 47"/>
                    <a:gd name="T53" fmla="*/ 45 h 46"/>
                    <a:gd name="T54" fmla="*/ 45 w 47"/>
                    <a:gd name="T55" fmla="*/ 43 h 46"/>
                    <a:gd name="T56" fmla="*/ 47 w 47"/>
                    <a:gd name="T57" fmla="*/ 40 h 46"/>
                    <a:gd name="T58" fmla="*/ 47 w 47"/>
                    <a:gd name="T59" fmla="*/ 39 h 46"/>
                    <a:gd name="T60" fmla="*/ 45 w 47"/>
                    <a:gd name="T61" fmla="*/ 38 h 46"/>
                    <a:gd name="T62" fmla="*/ 45 w 47"/>
                    <a:gd name="T63" fmla="*/ 38 h 46"/>
                    <a:gd name="T64" fmla="*/ 42 w 47"/>
                    <a:gd name="T65" fmla="*/ 35 h 46"/>
                    <a:gd name="T66" fmla="*/ 39 w 47"/>
                    <a:gd name="T67" fmla="*/ 33 h 46"/>
                    <a:gd name="T68" fmla="*/ 36 w 47"/>
                    <a:gd name="T69" fmla="*/ 32 h 46"/>
                    <a:gd name="T70" fmla="*/ 33 w 47"/>
                    <a:gd name="T71" fmla="*/ 29 h 46"/>
                    <a:gd name="T72" fmla="*/ 33 w 47"/>
                    <a:gd name="T73" fmla="*/ 29 h 46"/>
                    <a:gd name="T74" fmla="*/ 31 w 47"/>
                    <a:gd name="T75" fmla="*/ 21 h 46"/>
                    <a:gd name="T76" fmla="*/ 28 w 47"/>
                    <a:gd name="T77" fmla="*/ 18 h 46"/>
                    <a:gd name="T78" fmla="*/ 25 w 47"/>
                    <a:gd name="T79" fmla="*/ 16 h 46"/>
                    <a:gd name="T80" fmla="*/ 25 w 47"/>
                    <a:gd name="T81" fmla="*/ 16 h 46"/>
                    <a:gd name="T82" fmla="*/ 22 w 47"/>
                    <a:gd name="T83" fmla="*/ 15 h 46"/>
                    <a:gd name="T84" fmla="*/ 19 w 47"/>
                    <a:gd name="T85" fmla="*/ 13 h 46"/>
                    <a:gd name="T86" fmla="*/ 18 w 47"/>
                    <a:gd name="T87" fmla="*/ 11 h 46"/>
                    <a:gd name="T88" fmla="*/ 17 w 47"/>
                    <a:gd name="T89" fmla="*/ 8 h 46"/>
                    <a:gd name="T90" fmla="*/ 17 w 47"/>
                    <a:gd name="T91" fmla="*/ 8 h 46"/>
                    <a:gd name="T92" fmla="*/ 17 w 47"/>
                    <a:gd name="T93" fmla="*/ 5 h 46"/>
                    <a:gd name="T94" fmla="*/ 16 w 47"/>
                    <a:gd name="T95" fmla="*/ 4 h 46"/>
                    <a:gd name="T96" fmla="*/ 15 w 47"/>
                    <a:gd name="T97" fmla="*/ 3 h 46"/>
                    <a:gd name="T98" fmla="*/ 12 w 47"/>
                    <a:gd name="T99" fmla="*/ 2 h 46"/>
                    <a:gd name="T100" fmla="*/ 12 w 47"/>
                    <a:gd name="T101" fmla="*/ 2 h 46"/>
                    <a:gd name="T102" fmla="*/ 10 w 47"/>
                    <a:gd name="T103" fmla="*/ 2 h 46"/>
                    <a:gd name="T104" fmla="*/ 9 w 47"/>
                    <a:gd name="T105" fmla="*/ 1 h 46"/>
                    <a:gd name="T106" fmla="*/ 7 w 47"/>
                    <a:gd name="T107" fmla="*/ 1 h 46"/>
                    <a:gd name="T108" fmla="*/ 4 w 47"/>
                    <a:gd name="T109" fmla="*/ 0 h 46"/>
                    <a:gd name="T110" fmla="*/ 4 w 47"/>
                    <a:gd name="T111" fmla="*/ 0 h 46"/>
                    <a:gd name="T112" fmla="*/ 0 w 47"/>
                    <a:gd name="T113" fmla="*/ 1 h 46"/>
                    <a:gd name="T114" fmla="*/ 0 w 47"/>
                    <a:gd name="T115" fmla="*/ 1 h 46"/>
                    <a:gd name="T116" fmla="*/ 0 w 47"/>
                    <a:gd name="T117"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 h="46">
                      <a:moveTo>
                        <a:pt x="0" y="1"/>
                      </a:moveTo>
                      <a:lnTo>
                        <a:pt x="0" y="1"/>
                      </a:lnTo>
                      <a:lnTo>
                        <a:pt x="1" y="3"/>
                      </a:lnTo>
                      <a:lnTo>
                        <a:pt x="2" y="6"/>
                      </a:lnTo>
                      <a:lnTo>
                        <a:pt x="7" y="11"/>
                      </a:lnTo>
                      <a:lnTo>
                        <a:pt x="7" y="11"/>
                      </a:lnTo>
                      <a:lnTo>
                        <a:pt x="11" y="17"/>
                      </a:lnTo>
                      <a:lnTo>
                        <a:pt x="12" y="20"/>
                      </a:lnTo>
                      <a:lnTo>
                        <a:pt x="12" y="21"/>
                      </a:lnTo>
                      <a:lnTo>
                        <a:pt x="12" y="21"/>
                      </a:lnTo>
                      <a:lnTo>
                        <a:pt x="12" y="21"/>
                      </a:lnTo>
                      <a:lnTo>
                        <a:pt x="10" y="23"/>
                      </a:lnTo>
                      <a:lnTo>
                        <a:pt x="8" y="24"/>
                      </a:lnTo>
                      <a:lnTo>
                        <a:pt x="7" y="25"/>
                      </a:lnTo>
                      <a:lnTo>
                        <a:pt x="9" y="26"/>
                      </a:lnTo>
                      <a:lnTo>
                        <a:pt x="9" y="26"/>
                      </a:lnTo>
                      <a:lnTo>
                        <a:pt x="17" y="26"/>
                      </a:lnTo>
                      <a:lnTo>
                        <a:pt x="21" y="27"/>
                      </a:lnTo>
                      <a:lnTo>
                        <a:pt x="23" y="28"/>
                      </a:lnTo>
                      <a:lnTo>
                        <a:pt x="24" y="30"/>
                      </a:lnTo>
                      <a:lnTo>
                        <a:pt x="24" y="30"/>
                      </a:lnTo>
                      <a:lnTo>
                        <a:pt x="30" y="41"/>
                      </a:lnTo>
                      <a:lnTo>
                        <a:pt x="33" y="44"/>
                      </a:lnTo>
                      <a:lnTo>
                        <a:pt x="36" y="45"/>
                      </a:lnTo>
                      <a:lnTo>
                        <a:pt x="37" y="46"/>
                      </a:lnTo>
                      <a:lnTo>
                        <a:pt x="37" y="46"/>
                      </a:lnTo>
                      <a:lnTo>
                        <a:pt x="42" y="45"/>
                      </a:lnTo>
                      <a:lnTo>
                        <a:pt x="45" y="43"/>
                      </a:lnTo>
                      <a:lnTo>
                        <a:pt x="47" y="40"/>
                      </a:lnTo>
                      <a:lnTo>
                        <a:pt x="47" y="39"/>
                      </a:lnTo>
                      <a:lnTo>
                        <a:pt x="45" y="38"/>
                      </a:lnTo>
                      <a:lnTo>
                        <a:pt x="45" y="38"/>
                      </a:lnTo>
                      <a:lnTo>
                        <a:pt x="42" y="35"/>
                      </a:lnTo>
                      <a:lnTo>
                        <a:pt x="39" y="33"/>
                      </a:lnTo>
                      <a:lnTo>
                        <a:pt x="36" y="32"/>
                      </a:lnTo>
                      <a:lnTo>
                        <a:pt x="33" y="29"/>
                      </a:lnTo>
                      <a:lnTo>
                        <a:pt x="33" y="29"/>
                      </a:lnTo>
                      <a:lnTo>
                        <a:pt x="31" y="21"/>
                      </a:lnTo>
                      <a:lnTo>
                        <a:pt x="28" y="18"/>
                      </a:lnTo>
                      <a:lnTo>
                        <a:pt x="25" y="16"/>
                      </a:lnTo>
                      <a:lnTo>
                        <a:pt x="25" y="16"/>
                      </a:lnTo>
                      <a:lnTo>
                        <a:pt x="22" y="15"/>
                      </a:lnTo>
                      <a:lnTo>
                        <a:pt x="19" y="13"/>
                      </a:lnTo>
                      <a:lnTo>
                        <a:pt x="18" y="11"/>
                      </a:lnTo>
                      <a:lnTo>
                        <a:pt x="17" y="8"/>
                      </a:lnTo>
                      <a:lnTo>
                        <a:pt x="17" y="8"/>
                      </a:lnTo>
                      <a:lnTo>
                        <a:pt x="17" y="5"/>
                      </a:lnTo>
                      <a:lnTo>
                        <a:pt x="16" y="4"/>
                      </a:lnTo>
                      <a:lnTo>
                        <a:pt x="15" y="3"/>
                      </a:lnTo>
                      <a:lnTo>
                        <a:pt x="12" y="2"/>
                      </a:lnTo>
                      <a:lnTo>
                        <a:pt x="12" y="2"/>
                      </a:lnTo>
                      <a:lnTo>
                        <a:pt x="10" y="2"/>
                      </a:lnTo>
                      <a:lnTo>
                        <a:pt x="9" y="1"/>
                      </a:lnTo>
                      <a:lnTo>
                        <a:pt x="7" y="1"/>
                      </a:lnTo>
                      <a:lnTo>
                        <a:pt x="4" y="0"/>
                      </a:lnTo>
                      <a:lnTo>
                        <a:pt x="4" y="0"/>
                      </a:lnTo>
                      <a:lnTo>
                        <a:pt x="0" y="1"/>
                      </a:lnTo>
                      <a:lnTo>
                        <a:pt x="0" y="1"/>
                      </a:lnTo>
                      <a:lnTo>
                        <a:pt x="0"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54" name="Freeform 188"/>
                <p:cNvSpPr/>
                <p:nvPr/>
              </p:nvSpPr>
              <p:spPr bwMode="auto">
                <a:xfrm>
                  <a:off x="5316" y="3319"/>
                  <a:ext cx="4" cy="5"/>
                </a:xfrm>
                <a:custGeom>
                  <a:avLst/>
                  <a:gdLst>
                    <a:gd name="T0" fmla="*/ 0 w 4"/>
                    <a:gd name="T1" fmla="*/ 1 h 5"/>
                    <a:gd name="T2" fmla="*/ 0 w 4"/>
                    <a:gd name="T3" fmla="*/ 1 h 5"/>
                    <a:gd name="T4" fmla="*/ 0 w 4"/>
                    <a:gd name="T5" fmla="*/ 3 h 5"/>
                    <a:gd name="T6" fmla="*/ 1 w 4"/>
                    <a:gd name="T7" fmla="*/ 4 h 5"/>
                    <a:gd name="T8" fmla="*/ 3 w 4"/>
                    <a:gd name="T9" fmla="*/ 5 h 5"/>
                    <a:gd name="T10" fmla="*/ 4 w 4"/>
                    <a:gd name="T11" fmla="*/ 4 h 5"/>
                    <a:gd name="T12" fmla="*/ 4 w 4"/>
                    <a:gd name="T13" fmla="*/ 4 h 5"/>
                    <a:gd name="T14" fmla="*/ 3 w 4"/>
                    <a:gd name="T15" fmla="*/ 2 h 5"/>
                    <a:gd name="T16" fmla="*/ 3 w 4"/>
                    <a:gd name="T17" fmla="*/ 0 h 5"/>
                    <a:gd name="T18" fmla="*/ 0 w 4"/>
                    <a:gd name="T1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0" y="1"/>
                      </a:moveTo>
                      <a:lnTo>
                        <a:pt x="0" y="1"/>
                      </a:lnTo>
                      <a:lnTo>
                        <a:pt x="0" y="3"/>
                      </a:lnTo>
                      <a:lnTo>
                        <a:pt x="1" y="4"/>
                      </a:lnTo>
                      <a:lnTo>
                        <a:pt x="3" y="5"/>
                      </a:lnTo>
                      <a:lnTo>
                        <a:pt x="4" y="4"/>
                      </a:lnTo>
                      <a:lnTo>
                        <a:pt x="4" y="4"/>
                      </a:lnTo>
                      <a:lnTo>
                        <a:pt x="3" y="2"/>
                      </a:lnTo>
                      <a:lnTo>
                        <a:pt x="3" y="0"/>
                      </a:lnTo>
                      <a:lnTo>
                        <a:pt x="0"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55" name="Freeform 189"/>
                <p:cNvSpPr/>
                <p:nvPr/>
              </p:nvSpPr>
              <p:spPr bwMode="auto">
                <a:xfrm>
                  <a:off x="5323" y="3355"/>
                  <a:ext cx="16" cy="15"/>
                </a:xfrm>
                <a:custGeom>
                  <a:avLst/>
                  <a:gdLst>
                    <a:gd name="T0" fmla="*/ 14 w 16"/>
                    <a:gd name="T1" fmla="*/ 6 h 15"/>
                    <a:gd name="T2" fmla="*/ 14 w 16"/>
                    <a:gd name="T3" fmla="*/ 6 h 15"/>
                    <a:gd name="T4" fmla="*/ 11 w 16"/>
                    <a:gd name="T5" fmla="*/ 7 h 15"/>
                    <a:gd name="T6" fmla="*/ 10 w 16"/>
                    <a:gd name="T7" fmla="*/ 8 h 15"/>
                    <a:gd name="T8" fmla="*/ 9 w 16"/>
                    <a:gd name="T9" fmla="*/ 10 h 15"/>
                    <a:gd name="T10" fmla="*/ 9 w 16"/>
                    <a:gd name="T11" fmla="*/ 10 h 15"/>
                    <a:gd name="T12" fmla="*/ 9 w 16"/>
                    <a:gd name="T13" fmla="*/ 13 h 15"/>
                    <a:gd name="T14" fmla="*/ 8 w 16"/>
                    <a:gd name="T15" fmla="*/ 15 h 15"/>
                    <a:gd name="T16" fmla="*/ 7 w 16"/>
                    <a:gd name="T17" fmla="*/ 13 h 15"/>
                    <a:gd name="T18" fmla="*/ 6 w 16"/>
                    <a:gd name="T19" fmla="*/ 12 h 15"/>
                    <a:gd name="T20" fmla="*/ 6 w 16"/>
                    <a:gd name="T21" fmla="*/ 12 h 15"/>
                    <a:gd name="T22" fmla="*/ 5 w 16"/>
                    <a:gd name="T23" fmla="*/ 11 h 15"/>
                    <a:gd name="T24" fmla="*/ 3 w 16"/>
                    <a:gd name="T25" fmla="*/ 10 h 15"/>
                    <a:gd name="T26" fmla="*/ 2 w 16"/>
                    <a:gd name="T27" fmla="*/ 9 h 15"/>
                    <a:gd name="T28" fmla="*/ 1 w 16"/>
                    <a:gd name="T29" fmla="*/ 7 h 15"/>
                    <a:gd name="T30" fmla="*/ 1 w 16"/>
                    <a:gd name="T31" fmla="*/ 7 h 15"/>
                    <a:gd name="T32" fmla="*/ 0 w 16"/>
                    <a:gd name="T33" fmla="*/ 1 h 15"/>
                    <a:gd name="T34" fmla="*/ 1 w 16"/>
                    <a:gd name="T35" fmla="*/ 0 h 15"/>
                    <a:gd name="T36" fmla="*/ 2 w 16"/>
                    <a:gd name="T37" fmla="*/ 1 h 15"/>
                    <a:gd name="T38" fmla="*/ 2 w 16"/>
                    <a:gd name="T39" fmla="*/ 1 h 15"/>
                    <a:gd name="T40" fmla="*/ 5 w 16"/>
                    <a:gd name="T41" fmla="*/ 2 h 15"/>
                    <a:gd name="T42" fmla="*/ 8 w 16"/>
                    <a:gd name="T43" fmla="*/ 3 h 15"/>
                    <a:gd name="T44" fmla="*/ 11 w 16"/>
                    <a:gd name="T45" fmla="*/ 3 h 15"/>
                    <a:gd name="T46" fmla="*/ 14 w 16"/>
                    <a:gd name="T47" fmla="*/ 3 h 15"/>
                    <a:gd name="T48" fmla="*/ 14 w 16"/>
                    <a:gd name="T49" fmla="*/ 3 h 15"/>
                    <a:gd name="T50" fmla="*/ 16 w 16"/>
                    <a:gd name="T51" fmla="*/ 3 h 15"/>
                    <a:gd name="T52" fmla="*/ 16 w 16"/>
                    <a:gd name="T53" fmla="*/ 4 h 15"/>
                    <a:gd name="T54" fmla="*/ 14 w 16"/>
                    <a:gd name="T55" fmla="*/ 6 h 15"/>
                    <a:gd name="T56" fmla="*/ 14 w 16"/>
                    <a:gd name="T5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 h="15">
                      <a:moveTo>
                        <a:pt x="14" y="6"/>
                      </a:moveTo>
                      <a:lnTo>
                        <a:pt x="14" y="6"/>
                      </a:lnTo>
                      <a:lnTo>
                        <a:pt x="11" y="7"/>
                      </a:lnTo>
                      <a:lnTo>
                        <a:pt x="10" y="8"/>
                      </a:lnTo>
                      <a:lnTo>
                        <a:pt x="9" y="10"/>
                      </a:lnTo>
                      <a:lnTo>
                        <a:pt x="9" y="10"/>
                      </a:lnTo>
                      <a:lnTo>
                        <a:pt x="9" y="13"/>
                      </a:lnTo>
                      <a:lnTo>
                        <a:pt x="8" y="15"/>
                      </a:lnTo>
                      <a:lnTo>
                        <a:pt x="7" y="13"/>
                      </a:lnTo>
                      <a:lnTo>
                        <a:pt x="6" y="12"/>
                      </a:lnTo>
                      <a:lnTo>
                        <a:pt x="6" y="12"/>
                      </a:lnTo>
                      <a:lnTo>
                        <a:pt x="5" y="11"/>
                      </a:lnTo>
                      <a:lnTo>
                        <a:pt x="3" y="10"/>
                      </a:lnTo>
                      <a:lnTo>
                        <a:pt x="2" y="9"/>
                      </a:lnTo>
                      <a:lnTo>
                        <a:pt x="1" y="7"/>
                      </a:lnTo>
                      <a:lnTo>
                        <a:pt x="1" y="7"/>
                      </a:lnTo>
                      <a:lnTo>
                        <a:pt x="0" y="1"/>
                      </a:lnTo>
                      <a:lnTo>
                        <a:pt x="1" y="0"/>
                      </a:lnTo>
                      <a:lnTo>
                        <a:pt x="2" y="1"/>
                      </a:lnTo>
                      <a:lnTo>
                        <a:pt x="2" y="1"/>
                      </a:lnTo>
                      <a:lnTo>
                        <a:pt x="5" y="2"/>
                      </a:lnTo>
                      <a:lnTo>
                        <a:pt x="8" y="3"/>
                      </a:lnTo>
                      <a:lnTo>
                        <a:pt x="11" y="3"/>
                      </a:lnTo>
                      <a:lnTo>
                        <a:pt x="14" y="3"/>
                      </a:lnTo>
                      <a:lnTo>
                        <a:pt x="14" y="3"/>
                      </a:lnTo>
                      <a:lnTo>
                        <a:pt x="16" y="3"/>
                      </a:lnTo>
                      <a:lnTo>
                        <a:pt x="16" y="4"/>
                      </a:lnTo>
                      <a:lnTo>
                        <a:pt x="14" y="6"/>
                      </a:lnTo>
                      <a:lnTo>
                        <a:pt x="14" y="6"/>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56" name="Freeform 190"/>
                <p:cNvSpPr/>
                <p:nvPr/>
              </p:nvSpPr>
              <p:spPr bwMode="auto">
                <a:xfrm>
                  <a:off x="5340" y="3362"/>
                  <a:ext cx="19" cy="17"/>
                </a:xfrm>
                <a:custGeom>
                  <a:avLst/>
                  <a:gdLst>
                    <a:gd name="T0" fmla="*/ 2 w 19"/>
                    <a:gd name="T1" fmla="*/ 0 h 17"/>
                    <a:gd name="T2" fmla="*/ 2 w 19"/>
                    <a:gd name="T3" fmla="*/ 0 h 17"/>
                    <a:gd name="T4" fmla="*/ 1 w 19"/>
                    <a:gd name="T5" fmla="*/ 2 h 17"/>
                    <a:gd name="T6" fmla="*/ 0 w 19"/>
                    <a:gd name="T7" fmla="*/ 3 h 17"/>
                    <a:gd name="T8" fmla="*/ 1 w 19"/>
                    <a:gd name="T9" fmla="*/ 5 h 17"/>
                    <a:gd name="T10" fmla="*/ 3 w 19"/>
                    <a:gd name="T11" fmla="*/ 8 h 17"/>
                    <a:gd name="T12" fmla="*/ 3 w 19"/>
                    <a:gd name="T13" fmla="*/ 8 h 17"/>
                    <a:gd name="T14" fmla="*/ 5 w 19"/>
                    <a:gd name="T15" fmla="*/ 10 h 17"/>
                    <a:gd name="T16" fmla="*/ 7 w 19"/>
                    <a:gd name="T17" fmla="*/ 13 h 17"/>
                    <a:gd name="T18" fmla="*/ 9 w 19"/>
                    <a:gd name="T19" fmla="*/ 15 h 17"/>
                    <a:gd name="T20" fmla="*/ 12 w 19"/>
                    <a:gd name="T21" fmla="*/ 16 h 17"/>
                    <a:gd name="T22" fmla="*/ 12 w 19"/>
                    <a:gd name="T23" fmla="*/ 16 h 17"/>
                    <a:gd name="T24" fmla="*/ 14 w 19"/>
                    <a:gd name="T25" fmla="*/ 17 h 17"/>
                    <a:gd name="T26" fmla="*/ 17 w 19"/>
                    <a:gd name="T27" fmla="*/ 16 h 17"/>
                    <a:gd name="T28" fmla="*/ 19 w 19"/>
                    <a:gd name="T29" fmla="*/ 14 h 17"/>
                    <a:gd name="T30" fmla="*/ 19 w 19"/>
                    <a:gd name="T31" fmla="*/ 13 h 17"/>
                    <a:gd name="T32" fmla="*/ 18 w 19"/>
                    <a:gd name="T33" fmla="*/ 11 h 17"/>
                    <a:gd name="T34" fmla="*/ 18 w 19"/>
                    <a:gd name="T35" fmla="*/ 11 h 17"/>
                    <a:gd name="T36" fmla="*/ 15 w 19"/>
                    <a:gd name="T37" fmla="*/ 9 h 17"/>
                    <a:gd name="T38" fmla="*/ 12 w 19"/>
                    <a:gd name="T39" fmla="*/ 6 h 17"/>
                    <a:gd name="T40" fmla="*/ 9 w 19"/>
                    <a:gd name="T41" fmla="*/ 5 h 17"/>
                    <a:gd name="T42" fmla="*/ 7 w 19"/>
                    <a:gd name="T43" fmla="*/ 3 h 17"/>
                    <a:gd name="T44" fmla="*/ 7 w 19"/>
                    <a:gd name="T45" fmla="*/ 3 h 17"/>
                    <a:gd name="T46" fmla="*/ 6 w 19"/>
                    <a:gd name="T47" fmla="*/ 1 h 17"/>
                    <a:gd name="T48" fmla="*/ 4 w 19"/>
                    <a:gd name="T49" fmla="*/ 0 h 17"/>
                    <a:gd name="T50" fmla="*/ 2 w 19"/>
                    <a:gd name="T51" fmla="*/ 0 h 17"/>
                    <a:gd name="T52" fmla="*/ 2 w 19"/>
                    <a:gd name="T5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17">
                      <a:moveTo>
                        <a:pt x="2" y="0"/>
                      </a:moveTo>
                      <a:lnTo>
                        <a:pt x="2" y="0"/>
                      </a:lnTo>
                      <a:lnTo>
                        <a:pt x="1" y="2"/>
                      </a:lnTo>
                      <a:lnTo>
                        <a:pt x="0" y="3"/>
                      </a:lnTo>
                      <a:lnTo>
                        <a:pt x="1" y="5"/>
                      </a:lnTo>
                      <a:lnTo>
                        <a:pt x="3" y="8"/>
                      </a:lnTo>
                      <a:lnTo>
                        <a:pt x="3" y="8"/>
                      </a:lnTo>
                      <a:lnTo>
                        <a:pt x="5" y="10"/>
                      </a:lnTo>
                      <a:lnTo>
                        <a:pt x="7" y="13"/>
                      </a:lnTo>
                      <a:lnTo>
                        <a:pt x="9" y="15"/>
                      </a:lnTo>
                      <a:lnTo>
                        <a:pt x="12" y="16"/>
                      </a:lnTo>
                      <a:lnTo>
                        <a:pt x="12" y="16"/>
                      </a:lnTo>
                      <a:lnTo>
                        <a:pt x="14" y="17"/>
                      </a:lnTo>
                      <a:lnTo>
                        <a:pt x="17" y="16"/>
                      </a:lnTo>
                      <a:lnTo>
                        <a:pt x="19" y="14"/>
                      </a:lnTo>
                      <a:lnTo>
                        <a:pt x="19" y="13"/>
                      </a:lnTo>
                      <a:lnTo>
                        <a:pt x="18" y="11"/>
                      </a:lnTo>
                      <a:lnTo>
                        <a:pt x="18" y="11"/>
                      </a:lnTo>
                      <a:lnTo>
                        <a:pt x="15" y="9"/>
                      </a:lnTo>
                      <a:lnTo>
                        <a:pt x="12" y="6"/>
                      </a:lnTo>
                      <a:lnTo>
                        <a:pt x="9" y="5"/>
                      </a:lnTo>
                      <a:lnTo>
                        <a:pt x="7" y="3"/>
                      </a:lnTo>
                      <a:lnTo>
                        <a:pt x="7" y="3"/>
                      </a:lnTo>
                      <a:lnTo>
                        <a:pt x="6" y="1"/>
                      </a:lnTo>
                      <a:lnTo>
                        <a:pt x="4" y="0"/>
                      </a:lnTo>
                      <a:lnTo>
                        <a:pt x="2" y="0"/>
                      </a:lnTo>
                      <a:lnTo>
                        <a:pt x="2"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57" name="Freeform 191"/>
                <p:cNvSpPr/>
                <p:nvPr/>
              </p:nvSpPr>
              <p:spPr bwMode="auto">
                <a:xfrm>
                  <a:off x="5333" y="3372"/>
                  <a:ext cx="40" cy="28"/>
                </a:xfrm>
                <a:custGeom>
                  <a:avLst/>
                  <a:gdLst>
                    <a:gd name="T0" fmla="*/ 0 w 40"/>
                    <a:gd name="T1" fmla="*/ 0 h 28"/>
                    <a:gd name="T2" fmla="*/ 0 w 40"/>
                    <a:gd name="T3" fmla="*/ 0 h 28"/>
                    <a:gd name="T4" fmla="*/ 0 w 40"/>
                    <a:gd name="T5" fmla="*/ 1 h 28"/>
                    <a:gd name="T6" fmla="*/ 3 w 40"/>
                    <a:gd name="T7" fmla="*/ 3 h 28"/>
                    <a:gd name="T8" fmla="*/ 4 w 40"/>
                    <a:gd name="T9" fmla="*/ 4 h 28"/>
                    <a:gd name="T10" fmla="*/ 4 w 40"/>
                    <a:gd name="T11" fmla="*/ 7 h 28"/>
                    <a:gd name="T12" fmla="*/ 4 w 40"/>
                    <a:gd name="T13" fmla="*/ 7 h 28"/>
                    <a:gd name="T14" fmla="*/ 4 w 40"/>
                    <a:gd name="T15" fmla="*/ 9 h 28"/>
                    <a:gd name="T16" fmla="*/ 5 w 40"/>
                    <a:gd name="T17" fmla="*/ 12 h 28"/>
                    <a:gd name="T18" fmla="*/ 7 w 40"/>
                    <a:gd name="T19" fmla="*/ 14 h 28"/>
                    <a:gd name="T20" fmla="*/ 10 w 40"/>
                    <a:gd name="T21" fmla="*/ 14 h 28"/>
                    <a:gd name="T22" fmla="*/ 10 w 40"/>
                    <a:gd name="T23" fmla="*/ 14 h 28"/>
                    <a:gd name="T24" fmla="*/ 13 w 40"/>
                    <a:gd name="T25" fmla="*/ 15 h 28"/>
                    <a:gd name="T26" fmla="*/ 16 w 40"/>
                    <a:gd name="T27" fmla="*/ 17 h 28"/>
                    <a:gd name="T28" fmla="*/ 20 w 40"/>
                    <a:gd name="T29" fmla="*/ 19 h 28"/>
                    <a:gd name="T30" fmla="*/ 21 w 40"/>
                    <a:gd name="T31" fmla="*/ 22 h 28"/>
                    <a:gd name="T32" fmla="*/ 21 w 40"/>
                    <a:gd name="T33" fmla="*/ 22 h 28"/>
                    <a:gd name="T34" fmla="*/ 22 w 40"/>
                    <a:gd name="T35" fmla="*/ 24 h 28"/>
                    <a:gd name="T36" fmla="*/ 24 w 40"/>
                    <a:gd name="T37" fmla="*/ 26 h 28"/>
                    <a:gd name="T38" fmla="*/ 30 w 40"/>
                    <a:gd name="T39" fmla="*/ 28 h 28"/>
                    <a:gd name="T40" fmla="*/ 30 w 40"/>
                    <a:gd name="T41" fmla="*/ 28 h 28"/>
                    <a:gd name="T42" fmla="*/ 38 w 40"/>
                    <a:gd name="T43" fmla="*/ 28 h 28"/>
                    <a:gd name="T44" fmla="*/ 40 w 40"/>
                    <a:gd name="T45" fmla="*/ 28 h 28"/>
                    <a:gd name="T46" fmla="*/ 40 w 40"/>
                    <a:gd name="T47" fmla="*/ 27 h 28"/>
                    <a:gd name="T48" fmla="*/ 40 w 40"/>
                    <a:gd name="T49" fmla="*/ 27 h 28"/>
                    <a:gd name="T50" fmla="*/ 40 w 40"/>
                    <a:gd name="T51" fmla="*/ 27 h 28"/>
                    <a:gd name="T52" fmla="*/ 37 w 40"/>
                    <a:gd name="T53" fmla="*/ 24 h 28"/>
                    <a:gd name="T54" fmla="*/ 34 w 40"/>
                    <a:gd name="T55" fmla="*/ 23 h 28"/>
                    <a:gd name="T56" fmla="*/ 30 w 40"/>
                    <a:gd name="T57" fmla="*/ 21 h 28"/>
                    <a:gd name="T58" fmla="*/ 28 w 40"/>
                    <a:gd name="T59" fmla="*/ 19 h 28"/>
                    <a:gd name="T60" fmla="*/ 28 w 40"/>
                    <a:gd name="T61" fmla="*/ 19 h 28"/>
                    <a:gd name="T62" fmla="*/ 24 w 40"/>
                    <a:gd name="T63" fmla="*/ 14 h 28"/>
                    <a:gd name="T64" fmla="*/ 22 w 40"/>
                    <a:gd name="T65" fmla="*/ 12 h 28"/>
                    <a:gd name="T66" fmla="*/ 20 w 40"/>
                    <a:gd name="T67" fmla="*/ 10 h 28"/>
                    <a:gd name="T68" fmla="*/ 20 w 40"/>
                    <a:gd name="T69" fmla="*/ 10 h 28"/>
                    <a:gd name="T70" fmla="*/ 16 w 40"/>
                    <a:gd name="T71" fmla="*/ 9 h 28"/>
                    <a:gd name="T72" fmla="*/ 14 w 40"/>
                    <a:gd name="T73" fmla="*/ 8 h 28"/>
                    <a:gd name="T74" fmla="*/ 11 w 40"/>
                    <a:gd name="T75" fmla="*/ 4 h 28"/>
                    <a:gd name="T76" fmla="*/ 11 w 40"/>
                    <a:gd name="T77" fmla="*/ 4 h 28"/>
                    <a:gd name="T78" fmla="*/ 9 w 40"/>
                    <a:gd name="T79" fmla="*/ 2 h 28"/>
                    <a:gd name="T80" fmla="*/ 5 w 40"/>
                    <a:gd name="T81" fmla="*/ 1 h 28"/>
                    <a:gd name="T82" fmla="*/ 0 w 40"/>
                    <a:gd name="T83" fmla="*/ 0 h 28"/>
                    <a:gd name="T84" fmla="*/ 0 w 40"/>
                    <a:gd name="T8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 h="28">
                      <a:moveTo>
                        <a:pt x="0" y="0"/>
                      </a:moveTo>
                      <a:lnTo>
                        <a:pt x="0" y="0"/>
                      </a:lnTo>
                      <a:lnTo>
                        <a:pt x="0" y="1"/>
                      </a:lnTo>
                      <a:lnTo>
                        <a:pt x="3" y="3"/>
                      </a:lnTo>
                      <a:lnTo>
                        <a:pt x="4" y="4"/>
                      </a:lnTo>
                      <a:lnTo>
                        <a:pt x="4" y="7"/>
                      </a:lnTo>
                      <a:lnTo>
                        <a:pt x="4" y="7"/>
                      </a:lnTo>
                      <a:lnTo>
                        <a:pt x="4" y="9"/>
                      </a:lnTo>
                      <a:lnTo>
                        <a:pt x="5" y="12"/>
                      </a:lnTo>
                      <a:lnTo>
                        <a:pt x="7" y="14"/>
                      </a:lnTo>
                      <a:lnTo>
                        <a:pt x="10" y="14"/>
                      </a:lnTo>
                      <a:lnTo>
                        <a:pt x="10" y="14"/>
                      </a:lnTo>
                      <a:lnTo>
                        <a:pt x="13" y="15"/>
                      </a:lnTo>
                      <a:lnTo>
                        <a:pt x="16" y="17"/>
                      </a:lnTo>
                      <a:lnTo>
                        <a:pt x="20" y="19"/>
                      </a:lnTo>
                      <a:lnTo>
                        <a:pt x="21" y="22"/>
                      </a:lnTo>
                      <a:lnTo>
                        <a:pt x="21" y="22"/>
                      </a:lnTo>
                      <a:lnTo>
                        <a:pt x="22" y="24"/>
                      </a:lnTo>
                      <a:lnTo>
                        <a:pt x="24" y="26"/>
                      </a:lnTo>
                      <a:lnTo>
                        <a:pt x="30" y="28"/>
                      </a:lnTo>
                      <a:lnTo>
                        <a:pt x="30" y="28"/>
                      </a:lnTo>
                      <a:lnTo>
                        <a:pt x="38" y="28"/>
                      </a:lnTo>
                      <a:lnTo>
                        <a:pt x="40" y="28"/>
                      </a:lnTo>
                      <a:lnTo>
                        <a:pt x="40" y="27"/>
                      </a:lnTo>
                      <a:lnTo>
                        <a:pt x="40" y="27"/>
                      </a:lnTo>
                      <a:lnTo>
                        <a:pt x="40" y="27"/>
                      </a:lnTo>
                      <a:lnTo>
                        <a:pt x="37" y="24"/>
                      </a:lnTo>
                      <a:lnTo>
                        <a:pt x="34" y="23"/>
                      </a:lnTo>
                      <a:lnTo>
                        <a:pt x="30" y="21"/>
                      </a:lnTo>
                      <a:lnTo>
                        <a:pt x="28" y="19"/>
                      </a:lnTo>
                      <a:lnTo>
                        <a:pt x="28" y="19"/>
                      </a:lnTo>
                      <a:lnTo>
                        <a:pt x="24" y="14"/>
                      </a:lnTo>
                      <a:lnTo>
                        <a:pt x="22" y="12"/>
                      </a:lnTo>
                      <a:lnTo>
                        <a:pt x="20" y="10"/>
                      </a:lnTo>
                      <a:lnTo>
                        <a:pt x="20" y="10"/>
                      </a:lnTo>
                      <a:lnTo>
                        <a:pt x="16" y="9"/>
                      </a:lnTo>
                      <a:lnTo>
                        <a:pt x="14" y="8"/>
                      </a:lnTo>
                      <a:lnTo>
                        <a:pt x="11" y="4"/>
                      </a:lnTo>
                      <a:lnTo>
                        <a:pt x="11" y="4"/>
                      </a:lnTo>
                      <a:lnTo>
                        <a:pt x="9" y="2"/>
                      </a:lnTo>
                      <a:lnTo>
                        <a:pt x="5" y="1"/>
                      </a:lnTo>
                      <a:lnTo>
                        <a:pt x="0" y="0"/>
                      </a:lnTo>
                      <a:lnTo>
                        <a:pt x="0"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58" name="Freeform 192"/>
                <p:cNvSpPr/>
                <p:nvPr/>
              </p:nvSpPr>
              <p:spPr bwMode="auto">
                <a:xfrm>
                  <a:off x="5366" y="3375"/>
                  <a:ext cx="14" cy="24"/>
                </a:xfrm>
                <a:custGeom>
                  <a:avLst/>
                  <a:gdLst>
                    <a:gd name="T0" fmla="*/ 0 w 14"/>
                    <a:gd name="T1" fmla="*/ 1 h 24"/>
                    <a:gd name="T2" fmla="*/ 0 w 14"/>
                    <a:gd name="T3" fmla="*/ 1 h 24"/>
                    <a:gd name="T4" fmla="*/ 0 w 14"/>
                    <a:gd name="T5" fmla="*/ 5 h 24"/>
                    <a:gd name="T6" fmla="*/ 0 w 14"/>
                    <a:gd name="T7" fmla="*/ 9 h 24"/>
                    <a:gd name="T8" fmla="*/ 1 w 14"/>
                    <a:gd name="T9" fmla="*/ 12 h 24"/>
                    <a:gd name="T10" fmla="*/ 2 w 14"/>
                    <a:gd name="T11" fmla="*/ 14 h 24"/>
                    <a:gd name="T12" fmla="*/ 2 w 14"/>
                    <a:gd name="T13" fmla="*/ 14 h 24"/>
                    <a:gd name="T14" fmla="*/ 7 w 14"/>
                    <a:gd name="T15" fmla="*/ 16 h 24"/>
                    <a:gd name="T16" fmla="*/ 9 w 14"/>
                    <a:gd name="T17" fmla="*/ 18 h 24"/>
                    <a:gd name="T18" fmla="*/ 10 w 14"/>
                    <a:gd name="T19" fmla="*/ 20 h 24"/>
                    <a:gd name="T20" fmla="*/ 10 w 14"/>
                    <a:gd name="T21" fmla="*/ 20 h 24"/>
                    <a:gd name="T22" fmla="*/ 13 w 14"/>
                    <a:gd name="T23" fmla="*/ 24 h 24"/>
                    <a:gd name="T24" fmla="*/ 13 w 14"/>
                    <a:gd name="T25" fmla="*/ 24 h 24"/>
                    <a:gd name="T26" fmla="*/ 14 w 14"/>
                    <a:gd name="T27" fmla="*/ 21 h 24"/>
                    <a:gd name="T28" fmla="*/ 14 w 14"/>
                    <a:gd name="T29" fmla="*/ 21 h 24"/>
                    <a:gd name="T30" fmla="*/ 14 w 14"/>
                    <a:gd name="T31" fmla="*/ 12 h 24"/>
                    <a:gd name="T32" fmla="*/ 14 w 14"/>
                    <a:gd name="T33" fmla="*/ 9 h 24"/>
                    <a:gd name="T34" fmla="*/ 13 w 14"/>
                    <a:gd name="T35" fmla="*/ 7 h 24"/>
                    <a:gd name="T36" fmla="*/ 11 w 14"/>
                    <a:gd name="T37" fmla="*/ 7 h 24"/>
                    <a:gd name="T38" fmla="*/ 11 w 14"/>
                    <a:gd name="T39" fmla="*/ 7 h 24"/>
                    <a:gd name="T40" fmla="*/ 5 w 14"/>
                    <a:gd name="T41" fmla="*/ 6 h 24"/>
                    <a:gd name="T42" fmla="*/ 3 w 14"/>
                    <a:gd name="T43" fmla="*/ 5 h 24"/>
                    <a:gd name="T44" fmla="*/ 2 w 14"/>
                    <a:gd name="T45" fmla="*/ 3 h 24"/>
                    <a:gd name="T46" fmla="*/ 2 w 14"/>
                    <a:gd name="T47" fmla="*/ 3 h 24"/>
                    <a:gd name="T48" fmla="*/ 2 w 14"/>
                    <a:gd name="T49" fmla="*/ 1 h 24"/>
                    <a:gd name="T50" fmla="*/ 1 w 14"/>
                    <a:gd name="T51" fmla="*/ 0 h 24"/>
                    <a:gd name="T52" fmla="*/ 0 w 14"/>
                    <a:gd name="T53" fmla="*/ 1 h 24"/>
                    <a:gd name="T54" fmla="*/ 0 w 14"/>
                    <a:gd name="T55"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 h="24">
                      <a:moveTo>
                        <a:pt x="0" y="1"/>
                      </a:moveTo>
                      <a:lnTo>
                        <a:pt x="0" y="1"/>
                      </a:lnTo>
                      <a:lnTo>
                        <a:pt x="0" y="5"/>
                      </a:lnTo>
                      <a:lnTo>
                        <a:pt x="0" y="9"/>
                      </a:lnTo>
                      <a:lnTo>
                        <a:pt x="1" y="12"/>
                      </a:lnTo>
                      <a:lnTo>
                        <a:pt x="2" y="14"/>
                      </a:lnTo>
                      <a:lnTo>
                        <a:pt x="2" y="14"/>
                      </a:lnTo>
                      <a:lnTo>
                        <a:pt x="7" y="16"/>
                      </a:lnTo>
                      <a:lnTo>
                        <a:pt x="9" y="18"/>
                      </a:lnTo>
                      <a:lnTo>
                        <a:pt x="10" y="20"/>
                      </a:lnTo>
                      <a:lnTo>
                        <a:pt x="10" y="20"/>
                      </a:lnTo>
                      <a:lnTo>
                        <a:pt x="13" y="24"/>
                      </a:lnTo>
                      <a:lnTo>
                        <a:pt x="13" y="24"/>
                      </a:lnTo>
                      <a:lnTo>
                        <a:pt x="14" y="21"/>
                      </a:lnTo>
                      <a:lnTo>
                        <a:pt x="14" y="21"/>
                      </a:lnTo>
                      <a:lnTo>
                        <a:pt x="14" y="12"/>
                      </a:lnTo>
                      <a:lnTo>
                        <a:pt x="14" y="9"/>
                      </a:lnTo>
                      <a:lnTo>
                        <a:pt x="13" y="7"/>
                      </a:lnTo>
                      <a:lnTo>
                        <a:pt x="11" y="7"/>
                      </a:lnTo>
                      <a:lnTo>
                        <a:pt x="11" y="7"/>
                      </a:lnTo>
                      <a:lnTo>
                        <a:pt x="5" y="6"/>
                      </a:lnTo>
                      <a:lnTo>
                        <a:pt x="3" y="5"/>
                      </a:lnTo>
                      <a:lnTo>
                        <a:pt x="2" y="3"/>
                      </a:lnTo>
                      <a:lnTo>
                        <a:pt x="2" y="3"/>
                      </a:lnTo>
                      <a:lnTo>
                        <a:pt x="2" y="1"/>
                      </a:lnTo>
                      <a:lnTo>
                        <a:pt x="1" y="0"/>
                      </a:lnTo>
                      <a:lnTo>
                        <a:pt x="0" y="1"/>
                      </a:lnTo>
                      <a:lnTo>
                        <a:pt x="0"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59" name="Freeform 193"/>
                <p:cNvSpPr/>
                <p:nvPr/>
              </p:nvSpPr>
              <p:spPr bwMode="auto">
                <a:xfrm>
                  <a:off x="5415" y="3422"/>
                  <a:ext cx="21" cy="11"/>
                </a:xfrm>
                <a:custGeom>
                  <a:avLst/>
                  <a:gdLst>
                    <a:gd name="T0" fmla="*/ 0 w 21"/>
                    <a:gd name="T1" fmla="*/ 1 h 11"/>
                    <a:gd name="T2" fmla="*/ 0 w 21"/>
                    <a:gd name="T3" fmla="*/ 1 h 11"/>
                    <a:gd name="T4" fmla="*/ 0 w 21"/>
                    <a:gd name="T5" fmla="*/ 3 h 11"/>
                    <a:gd name="T6" fmla="*/ 0 w 21"/>
                    <a:gd name="T7" fmla="*/ 5 h 11"/>
                    <a:gd name="T8" fmla="*/ 7 w 21"/>
                    <a:gd name="T9" fmla="*/ 6 h 11"/>
                    <a:gd name="T10" fmla="*/ 7 w 21"/>
                    <a:gd name="T11" fmla="*/ 6 h 11"/>
                    <a:gd name="T12" fmla="*/ 9 w 21"/>
                    <a:gd name="T13" fmla="*/ 7 h 11"/>
                    <a:gd name="T14" fmla="*/ 9 w 21"/>
                    <a:gd name="T15" fmla="*/ 8 h 11"/>
                    <a:gd name="T16" fmla="*/ 10 w 21"/>
                    <a:gd name="T17" fmla="*/ 10 h 11"/>
                    <a:gd name="T18" fmla="*/ 12 w 21"/>
                    <a:gd name="T19" fmla="*/ 11 h 11"/>
                    <a:gd name="T20" fmla="*/ 12 w 21"/>
                    <a:gd name="T21" fmla="*/ 11 h 11"/>
                    <a:gd name="T22" fmla="*/ 15 w 21"/>
                    <a:gd name="T23" fmla="*/ 11 h 11"/>
                    <a:gd name="T24" fmla="*/ 18 w 21"/>
                    <a:gd name="T25" fmla="*/ 10 h 11"/>
                    <a:gd name="T26" fmla="*/ 21 w 21"/>
                    <a:gd name="T27" fmla="*/ 9 h 11"/>
                    <a:gd name="T28" fmla="*/ 21 w 21"/>
                    <a:gd name="T29" fmla="*/ 8 h 11"/>
                    <a:gd name="T30" fmla="*/ 19 w 21"/>
                    <a:gd name="T31" fmla="*/ 7 h 11"/>
                    <a:gd name="T32" fmla="*/ 19 w 21"/>
                    <a:gd name="T33" fmla="*/ 7 h 11"/>
                    <a:gd name="T34" fmla="*/ 18 w 21"/>
                    <a:gd name="T35" fmla="*/ 6 h 11"/>
                    <a:gd name="T36" fmla="*/ 18 w 21"/>
                    <a:gd name="T37" fmla="*/ 3 h 11"/>
                    <a:gd name="T38" fmla="*/ 18 w 21"/>
                    <a:gd name="T39" fmla="*/ 1 h 11"/>
                    <a:gd name="T40" fmla="*/ 17 w 21"/>
                    <a:gd name="T41" fmla="*/ 0 h 11"/>
                    <a:gd name="T42" fmla="*/ 17 w 21"/>
                    <a:gd name="T43" fmla="*/ 0 h 11"/>
                    <a:gd name="T44" fmla="*/ 13 w 21"/>
                    <a:gd name="T45" fmla="*/ 0 h 11"/>
                    <a:gd name="T46" fmla="*/ 7 w 21"/>
                    <a:gd name="T47" fmla="*/ 0 h 11"/>
                    <a:gd name="T48" fmla="*/ 0 w 21"/>
                    <a:gd name="T49" fmla="*/ 1 h 11"/>
                    <a:gd name="T50" fmla="*/ 0 w 21"/>
                    <a:gd name="T5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 h="11">
                      <a:moveTo>
                        <a:pt x="0" y="1"/>
                      </a:moveTo>
                      <a:lnTo>
                        <a:pt x="0" y="1"/>
                      </a:lnTo>
                      <a:lnTo>
                        <a:pt x="0" y="3"/>
                      </a:lnTo>
                      <a:lnTo>
                        <a:pt x="0" y="5"/>
                      </a:lnTo>
                      <a:lnTo>
                        <a:pt x="7" y="6"/>
                      </a:lnTo>
                      <a:lnTo>
                        <a:pt x="7" y="6"/>
                      </a:lnTo>
                      <a:lnTo>
                        <a:pt x="9" y="7"/>
                      </a:lnTo>
                      <a:lnTo>
                        <a:pt x="9" y="8"/>
                      </a:lnTo>
                      <a:lnTo>
                        <a:pt x="10" y="10"/>
                      </a:lnTo>
                      <a:lnTo>
                        <a:pt x="12" y="11"/>
                      </a:lnTo>
                      <a:lnTo>
                        <a:pt x="12" y="11"/>
                      </a:lnTo>
                      <a:lnTo>
                        <a:pt x="15" y="11"/>
                      </a:lnTo>
                      <a:lnTo>
                        <a:pt x="18" y="10"/>
                      </a:lnTo>
                      <a:lnTo>
                        <a:pt x="21" y="9"/>
                      </a:lnTo>
                      <a:lnTo>
                        <a:pt x="21" y="8"/>
                      </a:lnTo>
                      <a:lnTo>
                        <a:pt x="19" y="7"/>
                      </a:lnTo>
                      <a:lnTo>
                        <a:pt x="19" y="7"/>
                      </a:lnTo>
                      <a:lnTo>
                        <a:pt x="18" y="6"/>
                      </a:lnTo>
                      <a:lnTo>
                        <a:pt x="18" y="3"/>
                      </a:lnTo>
                      <a:lnTo>
                        <a:pt x="18" y="1"/>
                      </a:lnTo>
                      <a:lnTo>
                        <a:pt x="17" y="0"/>
                      </a:lnTo>
                      <a:lnTo>
                        <a:pt x="17" y="0"/>
                      </a:lnTo>
                      <a:lnTo>
                        <a:pt x="13" y="0"/>
                      </a:lnTo>
                      <a:lnTo>
                        <a:pt x="7" y="0"/>
                      </a:lnTo>
                      <a:lnTo>
                        <a:pt x="0" y="1"/>
                      </a:lnTo>
                      <a:lnTo>
                        <a:pt x="0"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60" name="Freeform 194"/>
                <p:cNvSpPr/>
                <p:nvPr/>
              </p:nvSpPr>
              <p:spPr bwMode="auto">
                <a:xfrm>
                  <a:off x="5422" y="3457"/>
                  <a:ext cx="10" cy="11"/>
                </a:xfrm>
                <a:custGeom>
                  <a:avLst/>
                  <a:gdLst>
                    <a:gd name="T0" fmla="*/ 0 w 10"/>
                    <a:gd name="T1" fmla="*/ 1 h 11"/>
                    <a:gd name="T2" fmla="*/ 0 w 10"/>
                    <a:gd name="T3" fmla="*/ 1 h 11"/>
                    <a:gd name="T4" fmla="*/ 0 w 10"/>
                    <a:gd name="T5" fmla="*/ 4 h 11"/>
                    <a:gd name="T6" fmla="*/ 0 w 10"/>
                    <a:gd name="T7" fmla="*/ 7 h 11"/>
                    <a:gd name="T8" fmla="*/ 1 w 10"/>
                    <a:gd name="T9" fmla="*/ 10 h 11"/>
                    <a:gd name="T10" fmla="*/ 3 w 10"/>
                    <a:gd name="T11" fmla="*/ 11 h 11"/>
                    <a:gd name="T12" fmla="*/ 3 w 10"/>
                    <a:gd name="T13" fmla="*/ 11 h 11"/>
                    <a:gd name="T14" fmla="*/ 5 w 10"/>
                    <a:gd name="T15" fmla="*/ 11 h 11"/>
                    <a:gd name="T16" fmla="*/ 8 w 10"/>
                    <a:gd name="T17" fmla="*/ 10 h 11"/>
                    <a:gd name="T18" fmla="*/ 10 w 10"/>
                    <a:gd name="T19" fmla="*/ 8 h 11"/>
                    <a:gd name="T20" fmla="*/ 10 w 10"/>
                    <a:gd name="T21" fmla="*/ 8 h 11"/>
                    <a:gd name="T22" fmla="*/ 10 w 10"/>
                    <a:gd name="T23" fmla="*/ 6 h 11"/>
                    <a:gd name="T24" fmla="*/ 10 w 10"/>
                    <a:gd name="T25" fmla="*/ 6 h 11"/>
                    <a:gd name="T26" fmla="*/ 6 w 10"/>
                    <a:gd name="T27" fmla="*/ 4 h 11"/>
                    <a:gd name="T28" fmla="*/ 5 w 10"/>
                    <a:gd name="T29" fmla="*/ 3 h 11"/>
                    <a:gd name="T30" fmla="*/ 5 w 10"/>
                    <a:gd name="T31" fmla="*/ 1 h 11"/>
                    <a:gd name="T32" fmla="*/ 5 w 10"/>
                    <a:gd name="T33" fmla="*/ 1 h 11"/>
                    <a:gd name="T34" fmla="*/ 4 w 10"/>
                    <a:gd name="T35" fmla="*/ 0 h 11"/>
                    <a:gd name="T36" fmla="*/ 3 w 10"/>
                    <a:gd name="T37" fmla="*/ 0 h 11"/>
                    <a:gd name="T38" fmla="*/ 0 w 10"/>
                    <a:gd name="T39" fmla="*/ 1 h 11"/>
                    <a:gd name="T40" fmla="*/ 0 w 10"/>
                    <a:gd name="T4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0" y="1"/>
                      </a:moveTo>
                      <a:lnTo>
                        <a:pt x="0" y="1"/>
                      </a:lnTo>
                      <a:lnTo>
                        <a:pt x="0" y="4"/>
                      </a:lnTo>
                      <a:lnTo>
                        <a:pt x="0" y="7"/>
                      </a:lnTo>
                      <a:lnTo>
                        <a:pt x="1" y="10"/>
                      </a:lnTo>
                      <a:lnTo>
                        <a:pt x="3" y="11"/>
                      </a:lnTo>
                      <a:lnTo>
                        <a:pt x="3" y="11"/>
                      </a:lnTo>
                      <a:lnTo>
                        <a:pt x="5" y="11"/>
                      </a:lnTo>
                      <a:lnTo>
                        <a:pt x="8" y="10"/>
                      </a:lnTo>
                      <a:lnTo>
                        <a:pt x="10" y="8"/>
                      </a:lnTo>
                      <a:lnTo>
                        <a:pt x="10" y="8"/>
                      </a:lnTo>
                      <a:lnTo>
                        <a:pt x="10" y="6"/>
                      </a:lnTo>
                      <a:lnTo>
                        <a:pt x="10" y="6"/>
                      </a:lnTo>
                      <a:lnTo>
                        <a:pt x="6" y="4"/>
                      </a:lnTo>
                      <a:lnTo>
                        <a:pt x="5" y="3"/>
                      </a:lnTo>
                      <a:lnTo>
                        <a:pt x="5" y="1"/>
                      </a:lnTo>
                      <a:lnTo>
                        <a:pt x="5" y="1"/>
                      </a:lnTo>
                      <a:lnTo>
                        <a:pt x="4" y="0"/>
                      </a:lnTo>
                      <a:lnTo>
                        <a:pt x="3" y="0"/>
                      </a:lnTo>
                      <a:lnTo>
                        <a:pt x="0" y="1"/>
                      </a:lnTo>
                      <a:lnTo>
                        <a:pt x="0" y="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61" name="Freeform 195"/>
                <p:cNvSpPr/>
                <p:nvPr/>
              </p:nvSpPr>
              <p:spPr bwMode="auto">
                <a:xfrm>
                  <a:off x="5439" y="3416"/>
                  <a:ext cx="43" cy="19"/>
                </a:xfrm>
                <a:custGeom>
                  <a:avLst/>
                  <a:gdLst>
                    <a:gd name="T0" fmla="*/ 1 w 43"/>
                    <a:gd name="T1" fmla="*/ 3 h 19"/>
                    <a:gd name="T2" fmla="*/ 1 w 43"/>
                    <a:gd name="T3" fmla="*/ 3 h 19"/>
                    <a:gd name="T4" fmla="*/ 0 w 43"/>
                    <a:gd name="T5" fmla="*/ 5 h 19"/>
                    <a:gd name="T6" fmla="*/ 0 w 43"/>
                    <a:gd name="T7" fmla="*/ 7 h 19"/>
                    <a:gd name="T8" fmla="*/ 1 w 43"/>
                    <a:gd name="T9" fmla="*/ 12 h 19"/>
                    <a:gd name="T10" fmla="*/ 3 w 43"/>
                    <a:gd name="T11" fmla="*/ 15 h 19"/>
                    <a:gd name="T12" fmla="*/ 5 w 43"/>
                    <a:gd name="T13" fmla="*/ 17 h 19"/>
                    <a:gd name="T14" fmla="*/ 5 w 43"/>
                    <a:gd name="T15" fmla="*/ 17 h 19"/>
                    <a:gd name="T16" fmla="*/ 26 w 43"/>
                    <a:gd name="T17" fmla="*/ 19 h 19"/>
                    <a:gd name="T18" fmla="*/ 37 w 43"/>
                    <a:gd name="T19" fmla="*/ 18 h 19"/>
                    <a:gd name="T20" fmla="*/ 41 w 43"/>
                    <a:gd name="T21" fmla="*/ 18 h 19"/>
                    <a:gd name="T22" fmla="*/ 42 w 43"/>
                    <a:gd name="T23" fmla="*/ 17 h 19"/>
                    <a:gd name="T24" fmla="*/ 43 w 43"/>
                    <a:gd name="T25" fmla="*/ 16 h 19"/>
                    <a:gd name="T26" fmla="*/ 43 w 43"/>
                    <a:gd name="T27" fmla="*/ 16 h 19"/>
                    <a:gd name="T28" fmla="*/ 43 w 43"/>
                    <a:gd name="T29" fmla="*/ 12 h 19"/>
                    <a:gd name="T30" fmla="*/ 42 w 43"/>
                    <a:gd name="T31" fmla="*/ 7 h 19"/>
                    <a:gd name="T32" fmla="*/ 41 w 43"/>
                    <a:gd name="T33" fmla="*/ 6 h 19"/>
                    <a:gd name="T34" fmla="*/ 40 w 43"/>
                    <a:gd name="T35" fmla="*/ 5 h 19"/>
                    <a:gd name="T36" fmla="*/ 37 w 43"/>
                    <a:gd name="T37" fmla="*/ 5 h 19"/>
                    <a:gd name="T38" fmla="*/ 35 w 43"/>
                    <a:gd name="T39" fmla="*/ 5 h 19"/>
                    <a:gd name="T40" fmla="*/ 35 w 43"/>
                    <a:gd name="T41" fmla="*/ 5 h 19"/>
                    <a:gd name="T42" fmla="*/ 30 w 43"/>
                    <a:gd name="T43" fmla="*/ 6 h 19"/>
                    <a:gd name="T44" fmla="*/ 24 w 43"/>
                    <a:gd name="T45" fmla="*/ 6 h 19"/>
                    <a:gd name="T46" fmla="*/ 20 w 43"/>
                    <a:gd name="T47" fmla="*/ 6 h 19"/>
                    <a:gd name="T48" fmla="*/ 18 w 43"/>
                    <a:gd name="T49" fmla="*/ 4 h 19"/>
                    <a:gd name="T50" fmla="*/ 18 w 43"/>
                    <a:gd name="T51" fmla="*/ 4 h 19"/>
                    <a:gd name="T52" fmla="*/ 17 w 43"/>
                    <a:gd name="T53" fmla="*/ 2 h 19"/>
                    <a:gd name="T54" fmla="*/ 15 w 43"/>
                    <a:gd name="T55" fmla="*/ 0 h 19"/>
                    <a:gd name="T56" fmla="*/ 13 w 43"/>
                    <a:gd name="T57" fmla="*/ 0 h 19"/>
                    <a:gd name="T58" fmla="*/ 9 w 43"/>
                    <a:gd name="T59" fmla="*/ 2 h 19"/>
                    <a:gd name="T60" fmla="*/ 9 w 43"/>
                    <a:gd name="T61" fmla="*/ 2 h 19"/>
                    <a:gd name="T62" fmla="*/ 7 w 43"/>
                    <a:gd name="T63" fmla="*/ 3 h 19"/>
                    <a:gd name="T64" fmla="*/ 6 w 43"/>
                    <a:gd name="T65" fmla="*/ 5 h 19"/>
                    <a:gd name="T66" fmla="*/ 5 w 43"/>
                    <a:gd name="T67" fmla="*/ 6 h 19"/>
                    <a:gd name="T68" fmla="*/ 4 w 43"/>
                    <a:gd name="T69" fmla="*/ 5 h 19"/>
                    <a:gd name="T70" fmla="*/ 4 w 43"/>
                    <a:gd name="T71" fmla="*/ 5 h 19"/>
                    <a:gd name="T72" fmla="*/ 1 w 43"/>
                    <a:gd name="T73" fmla="*/ 3 h 19"/>
                    <a:gd name="T74" fmla="*/ 1 w 43"/>
                    <a:gd name="T75"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 h="19">
                      <a:moveTo>
                        <a:pt x="1" y="3"/>
                      </a:moveTo>
                      <a:lnTo>
                        <a:pt x="1" y="3"/>
                      </a:lnTo>
                      <a:lnTo>
                        <a:pt x="0" y="5"/>
                      </a:lnTo>
                      <a:lnTo>
                        <a:pt x="0" y="7"/>
                      </a:lnTo>
                      <a:lnTo>
                        <a:pt x="1" y="12"/>
                      </a:lnTo>
                      <a:lnTo>
                        <a:pt x="3" y="15"/>
                      </a:lnTo>
                      <a:lnTo>
                        <a:pt x="5" y="17"/>
                      </a:lnTo>
                      <a:lnTo>
                        <a:pt x="5" y="17"/>
                      </a:lnTo>
                      <a:lnTo>
                        <a:pt x="26" y="19"/>
                      </a:lnTo>
                      <a:lnTo>
                        <a:pt x="37" y="18"/>
                      </a:lnTo>
                      <a:lnTo>
                        <a:pt x="41" y="18"/>
                      </a:lnTo>
                      <a:lnTo>
                        <a:pt x="42" y="17"/>
                      </a:lnTo>
                      <a:lnTo>
                        <a:pt x="43" y="16"/>
                      </a:lnTo>
                      <a:lnTo>
                        <a:pt x="43" y="16"/>
                      </a:lnTo>
                      <a:lnTo>
                        <a:pt x="43" y="12"/>
                      </a:lnTo>
                      <a:lnTo>
                        <a:pt x="42" y="7"/>
                      </a:lnTo>
                      <a:lnTo>
                        <a:pt x="41" y="6"/>
                      </a:lnTo>
                      <a:lnTo>
                        <a:pt x="40" y="5"/>
                      </a:lnTo>
                      <a:lnTo>
                        <a:pt x="37" y="5"/>
                      </a:lnTo>
                      <a:lnTo>
                        <a:pt x="35" y="5"/>
                      </a:lnTo>
                      <a:lnTo>
                        <a:pt x="35" y="5"/>
                      </a:lnTo>
                      <a:lnTo>
                        <a:pt x="30" y="6"/>
                      </a:lnTo>
                      <a:lnTo>
                        <a:pt x="24" y="6"/>
                      </a:lnTo>
                      <a:lnTo>
                        <a:pt x="20" y="6"/>
                      </a:lnTo>
                      <a:lnTo>
                        <a:pt x="18" y="4"/>
                      </a:lnTo>
                      <a:lnTo>
                        <a:pt x="18" y="4"/>
                      </a:lnTo>
                      <a:lnTo>
                        <a:pt x="17" y="2"/>
                      </a:lnTo>
                      <a:lnTo>
                        <a:pt x="15" y="0"/>
                      </a:lnTo>
                      <a:lnTo>
                        <a:pt x="13" y="0"/>
                      </a:lnTo>
                      <a:lnTo>
                        <a:pt x="9" y="2"/>
                      </a:lnTo>
                      <a:lnTo>
                        <a:pt x="9" y="2"/>
                      </a:lnTo>
                      <a:lnTo>
                        <a:pt x="7" y="3"/>
                      </a:lnTo>
                      <a:lnTo>
                        <a:pt x="6" y="5"/>
                      </a:lnTo>
                      <a:lnTo>
                        <a:pt x="5" y="6"/>
                      </a:lnTo>
                      <a:lnTo>
                        <a:pt x="4" y="5"/>
                      </a:lnTo>
                      <a:lnTo>
                        <a:pt x="4" y="5"/>
                      </a:lnTo>
                      <a:lnTo>
                        <a:pt x="1" y="3"/>
                      </a:lnTo>
                      <a:lnTo>
                        <a:pt x="1" y="3"/>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62" name="Freeform 196"/>
                <p:cNvSpPr/>
                <p:nvPr/>
              </p:nvSpPr>
              <p:spPr bwMode="auto">
                <a:xfrm>
                  <a:off x="5449" y="3435"/>
                  <a:ext cx="54" cy="16"/>
                </a:xfrm>
                <a:custGeom>
                  <a:avLst/>
                  <a:gdLst>
                    <a:gd name="T0" fmla="*/ 0 w 54"/>
                    <a:gd name="T1" fmla="*/ 2 h 16"/>
                    <a:gd name="T2" fmla="*/ 0 w 54"/>
                    <a:gd name="T3" fmla="*/ 2 h 16"/>
                    <a:gd name="T4" fmla="*/ 0 w 54"/>
                    <a:gd name="T5" fmla="*/ 3 h 16"/>
                    <a:gd name="T6" fmla="*/ 0 w 54"/>
                    <a:gd name="T7" fmla="*/ 6 h 16"/>
                    <a:gd name="T8" fmla="*/ 3 w 54"/>
                    <a:gd name="T9" fmla="*/ 9 h 16"/>
                    <a:gd name="T10" fmla="*/ 3 w 54"/>
                    <a:gd name="T11" fmla="*/ 9 h 16"/>
                    <a:gd name="T12" fmla="*/ 8 w 54"/>
                    <a:gd name="T13" fmla="*/ 10 h 16"/>
                    <a:gd name="T14" fmla="*/ 10 w 54"/>
                    <a:gd name="T15" fmla="*/ 11 h 16"/>
                    <a:gd name="T16" fmla="*/ 11 w 54"/>
                    <a:gd name="T17" fmla="*/ 12 h 16"/>
                    <a:gd name="T18" fmla="*/ 12 w 54"/>
                    <a:gd name="T19" fmla="*/ 13 h 16"/>
                    <a:gd name="T20" fmla="*/ 12 w 54"/>
                    <a:gd name="T21" fmla="*/ 13 h 16"/>
                    <a:gd name="T22" fmla="*/ 13 w 54"/>
                    <a:gd name="T23" fmla="*/ 15 h 16"/>
                    <a:gd name="T24" fmla="*/ 16 w 54"/>
                    <a:gd name="T25" fmla="*/ 16 h 16"/>
                    <a:gd name="T26" fmla="*/ 18 w 54"/>
                    <a:gd name="T27" fmla="*/ 16 h 16"/>
                    <a:gd name="T28" fmla="*/ 20 w 54"/>
                    <a:gd name="T29" fmla="*/ 14 h 16"/>
                    <a:gd name="T30" fmla="*/ 20 w 54"/>
                    <a:gd name="T31" fmla="*/ 14 h 16"/>
                    <a:gd name="T32" fmla="*/ 22 w 54"/>
                    <a:gd name="T33" fmla="*/ 12 h 16"/>
                    <a:gd name="T34" fmla="*/ 24 w 54"/>
                    <a:gd name="T35" fmla="*/ 12 h 16"/>
                    <a:gd name="T36" fmla="*/ 32 w 54"/>
                    <a:gd name="T37" fmla="*/ 11 h 16"/>
                    <a:gd name="T38" fmla="*/ 32 w 54"/>
                    <a:gd name="T39" fmla="*/ 11 h 16"/>
                    <a:gd name="T40" fmla="*/ 34 w 54"/>
                    <a:gd name="T41" fmla="*/ 11 h 16"/>
                    <a:gd name="T42" fmla="*/ 35 w 54"/>
                    <a:gd name="T43" fmla="*/ 10 h 16"/>
                    <a:gd name="T44" fmla="*/ 36 w 54"/>
                    <a:gd name="T45" fmla="*/ 9 h 16"/>
                    <a:gd name="T46" fmla="*/ 39 w 54"/>
                    <a:gd name="T47" fmla="*/ 8 h 16"/>
                    <a:gd name="T48" fmla="*/ 39 w 54"/>
                    <a:gd name="T49" fmla="*/ 8 h 16"/>
                    <a:gd name="T50" fmla="*/ 45 w 54"/>
                    <a:gd name="T51" fmla="*/ 9 h 16"/>
                    <a:gd name="T52" fmla="*/ 48 w 54"/>
                    <a:gd name="T53" fmla="*/ 9 h 16"/>
                    <a:gd name="T54" fmla="*/ 50 w 54"/>
                    <a:gd name="T55" fmla="*/ 9 h 16"/>
                    <a:gd name="T56" fmla="*/ 52 w 54"/>
                    <a:gd name="T57" fmla="*/ 8 h 16"/>
                    <a:gd name="T58" fmla="*/ 52 w 54"/>
                    <a:gd name="T59" fmla="*/ 8 h 16"/>
                    <a:gd name="T60" fmla="*/ 54 w 54"/>
                    <a:gd name="T61" fmla="*/ 2 h 16"/>
                    <a:gd name="T62" fmla="*/ 54 w 54"/>
                    <a:gd name="T63" fmla="*/ 1 h 16"/>
                    <a:gd name="T64" fmla="*/ 53 w 54"/>
                    <a:gd name="T65" fmla="*/ 0 h 16"/>
                    <a:gd name="T66" fmla="*/ 49 w 54"/>
                    <a:gd name="T67" fmla="*/ 0 h 16"/>
                    <a:gd name="T68" fmla="*/ 49 w 54"/>
                    <a:gd name="T69" fmla="*/ 0 h 16"/>
                    <a:gd name="T70" fmla="*/ 41 w 54"/>
                    <a:gd name="T71" fmla="*/ 1 h 16"/>
                    <a:gd name="T72" fmla="*/ 33 w 54"/>
                    <a:gd name="T73" fmla="*/ 1 h 16"/>
                    <a:gd name="T74" fmla="*/ 18 w 54"/>
                    <a:gd name="T75" fmla="*/ 0 h 16"/>
                    <a:gd name="T76" fmla="*/ 18 w 54"/>
                    <a:gd name="T77" fmla="*/ 0 h 16"/>
                    <a:gd name="T78" fmla="*/ 11 w 54"/>
                    <a:gd name="T79" fmla="*/ 0 h 16"/>
                    <a:gd name="T80" fmla="*/ 6 w 54"/>
                    <a:gd name="T81" fmla="*/ 1 h 16"/>
                    <a:gd name="T82" fmla="*/ 0 w 54"/>
                    <a:gd name="T83" fmla="*/ 2 h 16"/>
                    <a:gd name="T84" fmla="*/ 0 w 54"/>
                    <a:gd name="T85"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 h="16">
                      <a:moveTo>
                        <a:pt x="0" y="2"/>
                      </a:moveTo>
                      <a:lnTo>
                        <a:pt x="0" y="2"/>
                      </a:lnTo>
                      <a:lnTo>
                        <a:pt x="0" y="3"/>
                      </a:lnTo>
                      <a:lnTo>
                        <a:pt x="0" y="6"/>
                      </a:lnTo>
                      <a:lnTo>
                        <a:pt x="3" y="9"/>
                      </a:lnTo>
                      <a:lnTo>
                        <a:pt x="3" y="9"/>
                      </a:lnTo>
                      <a:lnTo>
                        <a:pt x="8" y="10"/>
                      </a:lnTo>
                      <a:lnTo>
                        <a:pt x="10" y="11"/>
                      </a:lnTo>
                      <a:lnTo>
                        <a:pt x="11" y="12"/>
                      </a:lnTo>
                      <a:lnTo>
                        <a:pt x="12" y="13"/>
                      </a:lnTo>
                      <a:lnTo>
                        <a:pt x="12" y="13"/>
                      </a:lnTo>
                      <a:lnTo>
                        <a:pt x="13" y="15"/>
                      </a:lnTo>
                      <a:lnTo>
                        <a:pt x="16" y="16"/>
                      </a:lnTo>
                      <a:lnTo>
                        <a:pt x="18" y="16"/>
                      </a:lnTo>
                      <a:lnTo>
                        <a:pt x="20" y="14"/>
                      </a:lnTo>
                      <a:lnTo>
                        <a:pt x="20" y="14"/>
                      </a:lnTo>
                      <a:lnTo>
                        <a:pt x="22" y="12"/>
                      </a:lnTo>
                      <a:lnTo>
                        <a:pt x="24" y="12"/>
                      </a:lnTo>
                      <a:lnTo>
                        <a:pt x="32" y="11"/>
                      </a:lnTo>
                      <a:lnTo>
                        <a:pt x="32" y="11"/>
                      </a:lnTo>
                      <a:lnTo>
                        <a:pt x="34" y="11"/>
                      </a:lnTo>
                      <a:lnTo>
                        <a:pt x="35" y="10"/>
                      </a:lnTo>
                      <a:lnTo>
                        <a:pt x="36" y="9"/>
                      </a:lnTo>
                      <a:lnTo>
                        <a:pt x="39" y="8"/>
                      </a:lnTo>
                      <a:lnTo>
                        <a:pt x="39" y="8"/>
                      </a:lnTo>
                      <a:lnTo>
                        <a:pt x="45" y="9"/>
                      </a:lnTo>
                      <a:lnTo>
                        <a:pt x="48" y="9"/>
                      </a:lnTo>
                      <a:lnTo>
                        <a:pt x="50" y="9"/>
                      </a:lnTo>
                      <a:lnTo>
                        <a:pt x="52" y="8"/>
                      </a:lnTo>
                      <a:lnTo>
                        <a:pt x="52" y="8"/>
                      </a:lnTo>
                      <a:lnTo>
                        <a:pt x="54" y="2"/>
                      </a:lnTo>
                      <a:lnTo>
                        <a:pt x="54" y="1"/>
                      </a:lnTo>
                      <a:lnTo>
                        <a:pt x="53" y="0"/>
                      </a:lnTo>
                      <a:lnTo>
                        <a:pt x="49" y="0"/>
                      </a:lnTo>
                      <a:lnTo>
                        <a:pt x="49" y="0"/>
                      </a:lnTo>
                      <a:lnTo>
                        <a:pt x="41" y="1"/>
                      </a:lnTo>
                      <a:lnTo>
                        <a:pt x="33" y="1"/>
                      </a:lnTo>
                      <a:lnTo>
                        <a:pt x="18" y="0"/>
                      </a:lnTo>
                      <a:lnTo>
                        <a:pt x="18" y="0"/>
                      </a:lnTo>
                      <a:lnTo>
                        <a:pt x="11" y="0"/>
                      </a:lnTo>
                      <a:lnTo>
                        <a:pt x="6" y="1"/>
                      </a:lnTo>
                      <a:lnTo>
                        <a:pt x="0" y="2"/>
                      </a:lnTo>
                      <a:lnTo>
                        <a:pt x="0" y="2"/>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63" name="Freeform 197"/>
                <p:cNvSpPr/>
                <p:nvPr/>
              </p:nvSpPr>
              <p:spPr bwMode="auto">
                <a:xfrm>
                  <a:off x="5470" y="3450"/>
                  <a:ext cx="25" cy="11"/>
                </a:xfrm>
                <a:custGeom>
                  <a:avLst/>
                  <a:gdLst>
                    <a:gd name="T0" fmla="*/ 5 w 25"/>
                    <a:gd name="T1" fmla="*/ 0 h 11"/>
                    <a:gd name="T2" fmla="*/ 5 w 25"/>
                    <a:gd name="T3" fmla="*/ 0 h 11"/>
                    <a:gd name="T4" fmla="*/ 3 w 25"/>
                    <a:gd name="T5" fmla="*/ 1 h 11"/>
                    <a:gd name="T6" fmla="*/ 1 w 25"/>
                    <a:gd name="T7" fmla="*/ 1 h 11"/>
                    <a:gd name="T8" fmla="*/ 0 w 25"/>
                    <a:gd name="T9" fmla="*/ 1 h 11"/>
                    <a:gd name="T10" fmla="*/ 0 w 25"/>
                    <a:gd name="T11" fmla="*/ 3 h 11"/>
                    <a:gd name="T12" fmla="*/ 0 w 25"/>
                    <a:gd name="T13" fmla="*/ 3 h 11"/>
                    <a:gd name="T14" fmla="*/ 0 w 25"/>
                    <a:gd name="T15" fmla="*/ 9 h 11"/>
                    <a:gd name="T16" fmla="*/ 1 w 25"/>
                    <a:gd name="T17" fmla="*/ 10 h 11"/>
                    <a:gd name="T18" fmla="*/ 5 w 25"/>
                    <a:gd name="T19" fmla="*/ 10 h 11"/>
                    <a:gd name="T20" fmla="*/ 5 w 25"/>
                    <a:gd name="T21" fmla="*/ 10 h 11"/>
                    <a:gd name="T22" fmla="*/ 19 w 25"/>
                    <a:gd name="T23" fmla="*/ 11 h 11"/>
                    <a:gd name="T24" fmla="*/ 25 w 25"/>
                    <a:gd name="T25" fmla="*/ 11 h 11"/>
                    <a:gd name="T26" fmla="*/ 25 w 25"/>
                    <a:gd name="T27" fmla="*/ 11 h 11"/>
                    <a:gd name="T28" fmla="*/ 24 w 25"/>
                    <a:gd name="T29" fmla="*/ 9 h 11"/>
                    <a:gd name="T30" fmla="*/ 24 w 25"/>
                    <a:gd name="T31" fmla="*/ 9 h 11"/>
                    <a:gd name="T32" fmla="*/ 19 w 25"/>
                    <a:gd name="T33" fmla="*/ 7 h 11"/>
                    <a:gd name="T34" fmla="*/ 15 w 25"/>
                    <a:gd name="T35" fmla="*/ 6 h 11"/>
                    <a:gd name="T36" fmla="*/ 12 w 25"/>
                    <a:gd name="T37" fmla="*/ 4 h 11"/>
                    <a:gd name="T38" fmla="*/ 11 w 25"/>
                    <a:gd name="T39" fmla="*/ 4 h 11"/>
                    <a:gd name="T40" fmla="*/ 10 w 25"/>
                    <a:gd name="T41" fmla="*/ 3 h 11"/>
                    <a:gd name="T42" fmla="*/ 10 w 25"/>
                    <a:gd name="T43" fmla="*/ 3 h 11"/>
                    <a:gd name="T44" fmla="*/ 10 w 25"/>
                    <a:gd name="T45" fmla="*/ 1 h 11"/>
                    <a:gd name="T46" fmla="*/ 7 w 25"/>
                    <a:gd name="T47" fmla="*/ 1 h 11"/>
                    <a:gd name="T48" fmla="*/ 5 w 25"/>
                    <a:gd name="T49" fmla="*/ 0 h 11"/>
                    <a:gd name="T50" fmla="*/ 5 w 25"/>
                    <a:gd name="T5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 h="11">
                      <a:moveTo>
                        <a:pt x="5" y="0"/>
                      </a:moveTo>
                      <a:lnTo>
                        <a:pt x="5" y="0"/>
                      </a:lnTo>
                      <a:lnTo>
                        <a:pt x="3" y="1"/>
                      </a:lnTo>
                      <a:lnTo>
                        <a:pt x="1" y="1"/>
                      </a:lnTo>
                      <a:lnTo>
                        <a:pt x="0" y="1"/>
                      </a:lnTo>
                      <a:lnTo>
                        <a:pt x="0" y="3"/>
                      </a:lnTo>
                      <a:lnTo>
                        <a:pt x="0" y="3"/>
                      </a:lnTo>
                      <a:lnTo>
                        <a:pt x="0" y="9"/>
                      </a:lnTo>
                      <a:lnTo>
                        <a:pt x="1" y="10"/>
                      </a:lnTo>
                      <a:lnTo>
                        <a:pt x="5" y="10"/>
                      </a:lnTo>
                      <a:lnTo>
                        <a:pt x="5" y="10"/>
                      </a:lnTo>
                      <a:lnTo>
                        <a:pt x="19" y="11"/>
                      </a:lnTo>
                      <a:lnTo>
                        <a:pt x="25" y="11"/>
                      </a:lnTo>
                      <a:lnTo>
                        <a:pt x="25" y="11"/>
                      </a:lnTo>
                      <a:lnTo>
                        <a:pt x="24" y="9"/>
                      </a:lnTo>
                      <a:lnTo>
                        <a:pt x="24" y="9"/>
                      </a:lnTo>
                      <a:lnTo>
                        <a:pt x="19" y="7"/>
                      </a:lnTo>
                      <a:lnTo>
                        <a:pt x="15" y="6"/>
                      </a:lnTo>
                      <a:lnTo>
                        <a:pt x="12" y="4"/>
                      </a:lnTo>
                      <a:lnTo>
                        <a:pt x="11" y="4"/>
                      </a:lnTo>
                      <a:lnTo>
                        <a:pt x="10" y="3"/>
                      </a:lnTo>
                      <a:lnTo>
                        <a:pt x="10" y="3"/>
                      </a:lnTo>
                      <a:lnTo>
                        <a:pt x="10" y="1"/>
                      </a:lnTo>
                      <a:lnTo>
                        <a:pt x="7" y="1"/>
                      </a:lnTo>
                      <a:lnTo>
                        <a:pt x="5" y="0"/>
                      </a:lnTo>
                      <a:lnTo>
                        <a:pt x="5"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64" name="Freeform 198"/>
                <p:cNvSpPr/>
                <p:nvPr/>
              </p:nvSpPr>
              <p:spPr bwMode="auto">
                <a:xfrm>
                  <a:off x="5484" y="3459"/>
                  <a:ext cx="134" cy="48"/>
                </a:xfrm>
                <a:custGeom>
                  <a:avLst/>
                  <a:gdLst>
                    <a:gd name="T0" fmla="*/ 32 w 134"/>
                    <a:gd name="T1" fmla="*/ 5 h 48"/>
                    <a:gd name="T2" fmla="*/ 40 w 134"/>
                    <a:gd name="T3" fmla="*/ 8 h 48"/>
                    <a:gd name="T4" fmla="*/ 52 w 134"/>
                    <a:gd name="T5" fmla="*/ 9 h 48"/>
                    <a:gd name="T6" fmla="*/ 47 w 134"/>
                    <a:gd name="T7" fmla="*/ 12 h 48"/>
                    <a:gd name="T8" fmla="*/ 28 w 134"/>
                    <a:gd name="T9" fmla="*/ 12 h 48"/>
                    <a:gd name="T10" fmla="*/ 26 w 134"/>
                    <a:gd name="T11" fmla="*/ 13 h 48"/>
                    <a:gd name="T12" fmla="*/ 13 w 134"/>
                    <a:gd name="T13" fmla="*/ 14 h 48"/>
                    <a:gd name="T14" fmla="*/ 1 w 134"/>
                    <a:gd name="T15" fmla="*/ 16 h 48"/>
                    <a:gd name="T16" fmla="*/ 1 w 134"/>
                    <a:gd name="T17" fmla="*/ 23 h 48"/>
                    <a:gd name="T18" fmla="*/ 7 w 134"/>
                    <a:gd name="T19" fmla="*/ 26 h 48"/>
                    <a:gd name="T20" fmla="*/ 17 w 134"/>
                    <a:gd name="T21" fmla="*/ 25 h 48"/>
                    <a:gd name="T22" fmla="*/ 32 w 134"/>
                    <a:gd name="T23" fmla="*/ 25 h 48"/>
                    <a:gd name="T24" fmla="*/ 48 w 134"/>
                    <a:gd name="T25" fmla="*/ 25 h 48"/>
                    <a:gd name="T26" fmla="*/ 55 w 134"/>
                    <a:gd name="T27" fmla="*/ 21 h 48"/>
                    <a:gd name="T28" fmla="*/ 53 w 134"/>
                    <a:gd name="T29" fmla="*/ 15 h 48"/>
                    <a:gd name="T30" fmla="*/ 56 w 134"/>
                    <a:gd name="T31" fmla="*/ 16 h 48"/>
                    <a:gd name="T32" fmla="*/ 63 w 134"/>
                    <a:gd name="T33" fmla="*/ 22 h 48"/>
                    <a:gd name="T34" fmla="*/ 71 w 134"/>
                    <a:gd name="T35" fmla="*/ 25 h 48"/>
                    <a:gd name="T36" fmla="*/ 75 w 134"/>
                    <a:gd name="T37" fmla="*/ 29 h 48"/>
                    <a:gd name="T38" fmla="*/ 76 w 134"/>
                    <a:gd name="T39" fmla="*/ 30 h 48"/>
                    <a:gd name="T40" fmla="*/ 86 w 134"/>
                    <a:gd name="T41" fmla="*/ 32 h 48"/>
                    <a:gd name="T42" fmla="*/ 95 w 134"/>
                    <a:gd name="T43" fmla="*/ 34 h 48"/>
                    <a:gd name="T44" fmla="*/ 98 w 134"/>
                    <a:gd name="T45" fmla="*/ 31 h 48"/>
                    <a:gd name="T46" fmla="*/ 105 w 134"/>
                    <a:gd name="T47" fmla="*/ 34 h 48"/>
                    <a:gd name="T48" fmla="*/ 110 w 134"/>
                    <a:gd name="T49" fmla="*/ 35 h 48"/>
                    <a:gd name="T50" fmla="*/ 118 w 134"/>
                    <a:gd name="T51" fmla="*/ 37 h 48"/>
                    <a:gd name="T52" fmla="*/ 121 w 134"/>
                    <a:gd name="T53" fmla="*/ 44 h 48"/>
                    <a:gd name="T54" fmla="*/ 132 w 134"/>
                    <a:gd name="T55" fmla="*/ 47 h 48"/>
                    <a:gd name="T56" fmla="*/ 134 w 134"/>
                    <a:gd name="T57" fmla="*/ 44 h 48"/>
                    <a:gd name="T58" fmla="*/ 129 w 134"/>
                    <a:gd name="T59" fmla="*/ 40 h 48"/>
                    <a:gd name="T60" fmla="*/ 116 w 134"/>
                    <a:gd name="T61" fmla="*/ 33 h 48"/>
                    <a:gd name="T62" fmla="*/ 111 w 134"/>
                    <a:gd name="T63" fmla="*/ 29 h 48"/>
                    <a:gd name="T64" fmla="*/ 101 w 134"/>
                    <a:gd name="T65" fmla="*/ 26 h 48"/>
                    <a:gd name="T66" fmla="*/ 91 w 134"/>
                    <a:gd name="T67" fmla="*/ 27 h 48"/>
                    <a:gd name="T68" fmla="*/ 87 w 134"/>
                    <a:gd name="T69" fmla="*/ 22 h 48"/>
                    <a:gd name="T70" fmla="*/ 77 w 134"/>
                    <a:gd name="T71" fmla="*/ 19 h 48"/>
                    <a:gd name="T72" fmla="*/ 71 w 134"/>
                    <a:gd name="T73" fmla="*/ 18 h 48"/>
                    <a:gd name="T74" fmla="*/ 68 w 134"/>
                    <a:gd name="T75" fmla="*/ 15 h 48"/>
                    <a:gd name="T76" fmla="*/ 61 w 134"/>
                    <a:gd name="T77" fmla="*/ 13 h 48"/>
                    <a:gd name="T78" fmla="*/ 54 w 134"/>
                    <a:gd name="T79" fmla="*/ 6 h 48"/>
                    <a:gd name="T80" fmla="*/ 49 w 134"/>
                    <a:gd name="T81" fmla="*/ 4 h 48"/>
                    <a:gd name="T82" fmla="*/ 45 w 134"/>
                    <a:gd name="T83" fmla="*/ 1 h 48"/>
                    <a:gd name="T84" fmla="*/ 39 w 134"/>
                    <a:gd name="T85" fmla="*/ 1 h 48"/>
                    <a:gd name="T86" fmla="*/ 32 w 134"/>
                    <a:gd name="T87"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48">
                      <a:moveTo>
                        <a:pt x="32" y="3"/>
                      </a:moveTo>
                      <a:lnTo>
                        <a:pt x="32" y="3"/>
                      </a:lnTo>
                      <a:lnTo>
                        <a:pt x="32" y="5"/>
                      </a:lnTo>
                      <a:lnTo>
                        <a:pt x="33" y="6"/>
                      </a:lnTo>
                      <a:lnTo>
                        <a:pt x="35" y="7"/>
                      </a:lnTo>
                      <a:lnTo>
                        <a:pt x="40" y="8"/>
                      </a:lnTo>
                      <a:lnTo>
                        <a:pt x="40" y="8"/>
                      </a:lnTo>
                      <a:lnTo>
                        <a:pt x="46" y="8"/>
                      </a:lnTo>
                      <a:lnTo>
                        <a:pt x="52" y="9"/>
                      </a:lnTo>
                      <a:lnTo>
                        <a:pt x="52" y="11"/>
                      </a:lnTo>
                      <a:lnTo>
                        <a:pt x="52" y="11"/>
                      </a:lnTo>
                      <a:lnTo>
                        <a:pt x="47" y="12"/>
                      </a:lnTo>
                      <a:lnTo>
                        <a:pt x="47" y="12"/>
                      </a:lnTo>
                      <a:lnTo>
                        <a:pt x="32" y="12"/>
                      </a:lnTo>
                      <a:lnTo>
                        <a:pt x="28" y="12"/>
                      </a:lnTo>
                      <a:lnTo>
                        <a:pt x="27" y="12"/>
                      </a:lnTo>
                      <a:lnTo>
                        <a:pt x="26" y="13"/>
                      </a:lnTo>
                      <a:lnTo>
                        <a:pt x="26" y="13"/>
                      </a:lnTo>
                      <a:lnTo>
                        <a:pt x="25" y="14"/>
                      </a:lnTo>
                      <a:lnTo>
                        <a:pt x="21" y="14"/>
                      </a:lnTo>
                      <a:lnTo>
                        <a:pt x="13" y="14"/>
                      </a:lnTo>
                      <a:lnTo>
                        <a:pt x="4" y="14"/>
                      </a:lnTo>
                      <a:lnTo>
                        <a:pt x="2" y="15"/>
                      </a:lnTo>
                      <a:lnTo>
                        <a:pt x="1" y="16"/>
                      </a:lnTo>
                      <a:lnTo>
                        <a:pt x="1" y="16"/>
                      </a:lnTo>
                      <a:lnTo>
                        <a:pt x="0" y="19"/>
                      </a:lnTo>
                      <a:lnTo>
                        <a:pt x="1" y="23"/>
                      </a:lnTo>
                      <a:lnTo>
                        <a:pt x="2" y="25"/>
                      </a:lnTo>
                      <a:lnTo>
                        <a:pt x="4" y="26"/>
                      </a:lnTo>
                      <a:lnTo>
                        <a:pt x="7" y="26"/>
                      </a:lnTo>
                      <a:lnTo>
                        <a:pt x="11" y="26"/>
                      </a:lnTo>
                      <a:lnTo>
                        <a:pt x="11" y="26"/>
                      </a:lnTo>
                      <a:lnTo>
                        <a:pt x="17" y="25"/>
                      </a:lnTo>
                      <a:lnTo>
                        <a:pt x="21" y="23"/>
                      </a:lnTo>
                      <a:lnTo>
                        <a:pt x="25" y="23"/>
                      </a:lnTo>
                      <a:lnTo>
                        <a:pt x="32" y="25"/>
                      </a:lnTo>
                      <a:lnTo>
                        <a:pt x="32" y="25"/>
                      </a:lnTo>
                      <a:lnTo>
                        <a:pt x="41" y="26"/>
                      </a:lnTo>
                      <a:lnTo>
                        <a:pt x="48" y="25"/>
                      </a:lnTo>
                      <a:lnTo>
                        <a:pt x="54" y="22"/>
                      </a:lnTo>
                      <a:lnTo>
                        <a:pt x="55" y="22"/>
                      </a:lnTo>
                      <a:lnTo>
                        <a:pt x="55" y="21"/>
                      </a:lnTo>
                      <a:lnTo>
                        <a:pt x="55" y="21"/>
                      </a:lnTo>
                      <a:lnTo>
                        <a:pt x="53" y="18"/>
                      </a:lnTo>
                      <a:lnTo>
                        <a:pt x="53" y="15"/>
                      </a:lnTo>
                      <a:lnTo>
                        <a:pt x="54" y="14"/>
                      </a:lnTo>
                      <a:lnTo>
                        <a:pt x="55" y="15"/>
                      </a:lnTo>
                      <a:lnTo>
                        <a:pt x="56" y="16"/>
                      </a:lnTo>
                      <a:lnTo>
                        <a:pt x="56" y="16"/>
                      </a:lnTo>
                      <a:lnTo>
                        <a:pt x="59" y="19"/>
                      </a:lnTo>
                      <a:lnTo>
                        <a:pt x="63" y="22"/>
                      </a:lnTo>
                      <a:lnTo>
                        <a:pt x="68" y="25"/>
                      </a:lnTo>
                      <a:lnTo>
                        <a:pt x="71" y="25"/>
                      </a:lnTo>
                      <a:lnTo>
                        <a:pt x="71" y="25"/>
                      </a:lnTo>
                      <a:lnTo>
                        <a:pt x="73" y="26"/>
                      </a:lnTo>
                      <a:lnTo>
                        <a:pt x="74" y="27"/>
                      </a:lnTo>
                      <a:lnTo>
                        <a:pt x="75" y="29"/>
                      </a:lnTo>
                      <a:lnTo>
                        <a:pt x="75" y="29"/>
                      </a:lnTo>
                      <a:lnTo>
                        <a:pt x="75" y="30"/>
                      </a:lnTo>
                      <a:lnTo>
                        <a:pt x="76" y="30"/>
                      </a:lnTo>
                      <a:lnTo>
                        <a:pt x="82" y="31"/>
                      </a:lnTo>
                      <a:lnTo>
                        <a:pt x="82" y="31"/>
                      </a:lnTo>
                      <a:lnTo>
                        <a:pt x="86" y="32"/>
                      </a:lnTo>
                      <a:lnTo>
                        <a:pt x="90" y="33"/>
                      </a:lnTo>
                      <a:lnTo>
                        <a:pt x="93" y="34"/>
                      </a:lnTo>
                      <a:lnTo>
                        <a:pt x="95" y="34"/>
                      </a:lnTo>
                      <a:lnTo>
                        <a:pt x="96" y="33"/>
                      </a:lnTo>
                      <a:lnTo>
                        <a:pt x="96" y="33"/>
                      </a:lnTo>
                      <a:lnTo>
                        <a:pt x="98" y="31"/>
                      </a:lnTo>
                      <a:lnTo>
                        <a:pt x="100" y="31"/>
                      </a:lnTo>
                      <a:lnTo>
                        <a:pt x="102" y="32"/>
                      </a:lnTo>
                      <a:lnTo>
                        <a:pt x="105" y="34"/>
                      </a:lnTo>
                      <a:lnTo>
                        <a:pt x="105" y="34"/>
                      </a:lnTo>
                      <a:lnTo>
                        <a:pt x="107" y="35"/>
                      </a:lnTo>
                      <a:lnTo>
                        <a:pt x="110" y="35"/>
                      </a:lnTo>
                      <a:lnTo>
                        <a:pt x="113" y="35"/>
                      </a:lnTo>
                      <a:lnTo>
                        <a:pt x="116" y="36"/>
                      </a:lnTo>
                      <a:lnTo>
                        <a:pt x="118" y="37"/>
                      </a:lnTo>
                      <a:lnTo>
                        <a:pt x="119" y="40"/>
                      </a:lnTo>
                      <a:lnTo>
                        <a:pt x="119" y="40"/>
                      </a:lnTo>
                      <a:lnTo>
                        <a:pt x="121" y="44"/>
                      </a:lnTo>
                      <a:lnTo>
                        <a:pt x="125" y="47"/>
                      </a:lnTo>
                      <a:lnTo>
                        <a:pt x="128" y="48"/>
                      </a:lnTo>
                      <a:lnTo>
                        <a:pt x="132" y="47"/>
                      </a:lnTo>
                      <a:lnTo>
                        <a:pt x="132" y="47"/>
                      </a:lnTo>
                      <a:lnTo>
                        <a:pt x="134" y="46"/>
                      </a:lnTo>
                      <a:lnTo>
                        <a:pt x="134" y="44"/>
                      </a:lnTo>
                      <a:lnTo>
                        <a:pt x="132" y="42"/>
                      </a:lnTo>
                      <a:lnTo>
                        <a:pt x="129" y="40"/>
                      </a:lnTo>
                      <a:lnTo>
                        <a:pt x="129" y="40"/>
                      </a:lnTo>
                      <a:lnTo>
                        <a:pt x="124" y="36"/>
                      </a:lnTo>
                      <a:lnTo>
                        <a:pt x="119" y="35"/>
                      </a:lnTo>
                      <a:lnTo>
                        <a:pt x="116" y="33"/>
                      </a:lnTo>
                      <a:lnTo>
                        <a:pt x="113" y="31"/>
                      </a:lnTo>
                      <a:lnTo>
                        <a:pt x="113" y="31"/>
                      </a:lnTo>
                      <a:lnTo>
                        <a:pt x="111" y="29"/>
                      </a:lnTo>
                      <a:lnTo>
                        <a:pt x="108" y="27"/>
                      </a:lnTo>
                      <a:lnTo>
                        <a:pt x="105" y="27"/>
                      </a:lnTo>
                      <a:lnTo>
                        <a:pt x="101" y="26"/>
                      </a:lnTo>
                      <a:lnTo>
                        <a:pt x="101" y="26"/>
                      </a:lnTo>
                      <a:lnTo>
                        <a:pt x="93" y="27"/>
                      </a:lnTo>
                      <a:lnTo>
                        <a:pt x="91" y="27"/>
                      </a:lnTo>
                      <a:lnTo>
                        <a:pt x="88" y="25"/>
                      </a:lnTo>
                      <a:lnTo>
                        <a:pt x="88" y="25"/>
                      </a:lnTo>
                      <a:lnTo>
                        <a:pt x="87" y="22"/>
                      </a:lnTo>
                      <a:lnTo>
                        <a:pt x="85" y="20"/>
                      </a:lnTo>
                      <a:lnTo>
                        <a:pt x="82" y="19"/>
                      </a:lnTo>
                      <a:lnTo>
                        <a:pt x="77" y="19"/>
                      </a:lnTo>
                      <a:lnTo>
                        <a:pt x="77" y="19"/>
                      </a:lnTo>
                      <a:lnTo>
                        <a:pt x="74" y="19"/>
                      </a:lnTo>
                      <a:lnTo>
                        <a:pt x="71" y="18"/>
                      </a:lnTo>
                      <a:lnTo>
                        <a:pt x="69" y="17"/>
                      </a:lnTo>
                      <a:lnTo>
                        <a:pt x="68" y="15"/>
                      </a:lnTo>
                      <a:lnTo>
                        <a:pt x="68" y="15"/>
                      </a:lnTo>
                      <a:lnTo>
                        <a:pt x="65" y="13"/>
                      </a:lnTo>
                      <a:lnTo>
                        <a:pt x="63" y="13"/>
                      </a:lnTo>
                      <a:lnTo>
                        <a:pt x="61" y="13"/>
                      </a:lnTo>
                      <a:lnTo>
                        <a:pt x="59" y="11"/>
                      </a:lnTo>
                      <a:lnTo>
                        <a:pt x="59" y="11"/>
                      </a:lnTo>
                      <a:lnTo>
                        <a:pt x="54" y="6"/>
                      </a:lnTo>
                      <a:lnTo>
                        <a:pt x="52" y="4"/>
                      </a:lnTo>
                      <a:lnTo>
                        <a:pt x="49" y="4"/>
                      </a:lnTo>
                      <a:lnTo>
                        <a:pt x="49" y="4"/>
                      </a:lnTo>
                      <a:lnTo>
                        <a:pt x="48" y="3"/>
                      </a:lnTo>
                      <a:lnTo>
                        <a:pt x="47" y="2"/>
                      </a:lnTo>
                      <a:lnTo>
                        <a:pt x="45" y="1"/>
                      </a:lnTo>
                      <a:lnTo>
                        <a:pt x="43" y="0"/>
                      </a:lnTo>
                      <a:lnTo>
                        <a:pt x="43" y="0"/>
                      </a:lnTo>
                      <a:lnTo>
                        <a:pt x="39" y="1"/>
                      </a:lnTo>
                      <a:lnTo>
                        <a:pt x="35" y="1"/>
                      </a:lnTo>
                      <a:lnTo>
                        <a:pt x="32" y="3"/>
                      </a:lnTo>
                      <a:lnTo>
                        <a:pt x="32" y="3"/>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65" name="Freeform 199"/>
                <p:cNvSpPr/>
                <p:nvPr/>
              </p:nvSpPr>
              <p:spPr bwMode="auto">
                <a:xfrm>
                  <a:off x="5625" y="3510"/>
                  <a:ext cx="13" cy="6"/>
                </a:xfrm>
                <a:custGeom>
                  <a:avLst/>
                  <a:gdLst>
                    <a:gd name="T0" fmla="*/ 1 w 13"/>
                    <a:gd name="T1" fmla="*/ 0 h 6"/>
                    <a:gd name="T2" fmla="*/ 1 w 13"/>
                    <a:gd name="T3" fmla="*/ 0 h 6"/>
                    <a:gd name="T4" fmla="*/ 0 w 13"/>
                    <a:gd name="T5" fmla="*/ 3 h 6"/>
                    <a:gd name="T6" fmla="*/ 0 w 13"/>
                    <a:gd name="T7" fmla="*/ 5 h 6"/>
                    <a:gd name="T8" fmla="*/ 2 w 13"/>
                    <a:gd name="T9" fmla="*/ 6 h 6"/>
                    <a:gd name="T10" fmla="*/ 5 w 13"/>
                    <a:gd name="T11" fmla="*/ 6 h 6"/>
                    <a:gd name="T12" fmla="*/ 5 w 13"/>
                    <a:gd name="T13" fmla="*/ 6 h 6"/>
                    <a:gd name="T14" fmla="*/ 13 w 13"/>
                    <a:gd name="T15" fmla="*/ 3 h 6"/>
                    <a:gd name="T16" fmla="*/ 13 w 13"/>
                    <a:gd name="T17" fmla="*/ 3 h 6"/>
                    <a:gd name="T18" fmla="*/ 12 w 13"/>
                    <a:gd name="T19" fmla="*/ 1 h 6"/>
                    <a:gd name="T20" fmla="*/ 12 w 13"/>
                    <a:gd name="T21" fmla="*/ 1 h 6"/>
                    <a:gd name="T22" fmla="*/ 1 w 13"/>
                    <a:gd name="T23" fmla="*/ 0 h 6"/>
                    <a:gd name="T24" fmla="*/ 1 w 13"/>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6">
                      <a:moveTo>
                        <a:pt x="1" y="0"/>
                      </a:moveTo>
                      <a:lnTo>
                        <a:pt x="1" y="0"/>
                      </a:lnTo>
                      <a:lnTo>
                        <a:pt x="0" y="3"/>
                      </a:lnTo>
                      <a:lnTo>
                        <a:pt x="0" y="5"/>
                      </a:lnTo>
                      <a:lnTo>
                        <a:pt x="2" y="6"/>
                      </a:lnTo>
                      <a:lnTo>
                        <a:pt x="5" y="6"/>
                      </a:lnTo>
                      <a:lnTo>
                        <a:pt x="5" y="6"/>
                      </a:lnTo>
                      <a:lnTo>
                        <a:pt x="13" y="3"/>
                      </a:lnTo>
                      <a:lnTo>
                        <a:pt x="13" y="3"/>
                      </a:lnTo>
                      <a:lnTo>
                        <a:pt x="12" y="1"/>
                      </a:lnTo>
                      <a:lnTo>
                        <a:pt x="12" y="1"/>
                      </a:lnTo>
                      <a:lnTo>
                        <a:pt x="1" y="0"/>
                      </a:lnTo>
                      <a:lnTo>
                        <a:pt x="1"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66" name="Freeform 200"/>
                <p:cNvSpPr/>
                <p:nvPr/>
              </p:nvSpPr>
              <p:spPr bwMode="auto">
                <a:xfrm>
                  <a:off x="5627" y="3509"/>
                  <a:ext cx="10" cy="6"/>
                </a:xfrm>
                <a:custGeom>
                  <a:avLst/>
                  <a:gdLst>
                    <a:gd name="T0" fmla="*/ 1 w 10"/>
                    <a:gd name="T1" fmla="*/ 0 h 6"/>
                    <a:gd name="T2" fmla="*/ 1 w 10"/>
                    <a:gd name="T3" fmla="*/ 0 h 6"/>
                    <a:gd name="T4" fmla="*/ 0 w 10"/>
                    <a:gd name="T5" fmla="*/ 2 h 6"/>
                    <a:gd name="T6" fmla="*/ 1 w 10"/>
                    <a:gd name="T7" fmla="*/ 5 h 6"/>
                    <a:gd name="T8" fmla="*/ 2 w 10"/>
                    <a:gd name="T9" fmla="*/ 6 h 6"/>
                    <a:gd name="T10" fmla="*/ 2 w 10"/>
                    <a:gd name="T11" fmla="*/ 6 h 6"/>
                    <a:gd name="T12" fmla="*/ 8 w 10"/>
                    <a:gd name="T13" fmla="*/ 5 h 6"/>
                    <a:gd name="T14" fmla="*/ 10 w 10"/>
                    <a:gd name="T15" fmla="*/ 4 h 6"/>
                    <a:gd name="T16" fmla="*/ 10 w 10"/>
                    <a:gd name="T17" fmla="*/ 2 h 6"/>
                    <a:gd name="T18" fmla="*/ 10 w 10"/>
                    <a:gd name="T19" fmla="*/ 2 h 6"/>
                    <a:gd name="T20" fmla="*/ 4 w 10"/>
                    <a:gd name="T21" fmla="*/ 1 h 6"/>
                    <a:gd name="T22" fmla="*/ 1 w 10"/>
                    <a:gd name="T23" fmla="*/ 0 h 6"/>
                    <a:gd name="T24" fmla="*/ 1 w 10"/>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6">
                      <a:moveTo>
                        <a:pt x="1" y="0"/>
                      </a:moveTo>
                      <a:lnTo>
                        <a:pt x="1" y="0"/>
                      </a:lnTo>
                      <a:lnTo>
                        <a:pt x="0" y="2"/>
                      </a:lnTo>
                      <a:lnTo>
                        <a:pt x="1" y="5"/>
                      </a:lnTo>
                      <a:lnTo>
                        <a:pt x="2" y="6"/>
                      </a:lnTo>
                      <a:lnTo>
                        <a:pt x="2" y="6"/>
                      </a:lnTo>
                      <a:lnTo>
                        <a:pt x="8" y="5"/>
                      </a:lnTo>
                      <a:lnTo>
                        <a:pt x="10" y="4"/>
                      </a:lnTo>
                      <a:lnTo>
                        <a:pt x="10" y="2"/>
                      </a:lnTo>
                      <a:lnTo>
                        <a:pt x="10" y="2"/>
                      </a:lnTo>
                      <a:lnTo>
                        <a:pt x="4" y="1"/>
                      </a:lnTo>
                      <a:lnTo>
                        <a:pt x="1" y="0"/>
                      </a:lnTo>
                      <a:lnTo>
                        <a:pt x="1" y="0"/>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67" name="Freeform 201"/>
                <p:cNvSpPr/>
                <p:nvPr/>
              </p:nvSpPr>
              <p:spPr bwMode="auto">
                <a:xfrm>
                  <a:off x="5054" y="2537"/>
                  <a:ext cx="512" cy="289"/>
                </a:xfrm>
                <a:custGeom>
                  <a:avLst/>
                  <a:gdLst>
                    <a:gd name="T0" fmla="*/ 17 w 512"/>
                    <a:gd name="T1" fmla="*/ 110 h 289"/>
                    <a:gd name="T2" fmla="*/ 37 w 512"/>
                    <a:gd name="T3" fmla="*/ 124 h 289"/>
                    <a:gd name="T4" fmla="*/ 27 w 512"/>
                    <a:gd name="T5" fmla="*/ 150 h 289"/>
                    <a:gd name="T6" fmla="*/ 40 w 512"/>
                    <a:gd name="T7" fmla="*/ 178 h 289"/>
                    <a:gd name="T8" fmla="*/ 71 w 512"/>
                    <a:gd name="T9" fmla="*/ 199 h 289"/>
                    <a:gd name="T10" fmla="*/ 80 w 512"/>
                    <a:gd name="T11" fmla="*/ 218 h 289"/>
                    <a:gd name="T12" fmla="*/ 112 w 512"/>
                    <a:gd name="T13" fmla="*/ 239 h 289"/>
                    <a:gd name="T14" fmla="*/ 120 w 512"/>
                    <a:gd name="T15" fmla="*/ 251 h 289"/>
                    <a:gd name="T16" fmla="*/ 142 w 512"/>
                    <a:gd name="T17" fmla="*/ 263 h 289"/>
                    <a:gd name="T18" fmla="*/ 155 w 512"/>
                    <a:gd name="T19" fmla="*/ 268 h 289"/>
                    <a:gd name="T20" fmla="*/ 163 w 512"/>
                    <a:gd name="T21" fmla="*/ 286 h 289"/>
                    <a:gd name="T22" fmla="*/ 177 w 512"/>
                    <a:gd name="T23" fmla="*/ 284 h 289"/>
                    <a:gd name="T24" fmla="*/ 202 w 512"/>
                    <a:gd name="T25" fmla="*/ 276 h 289"/>
                    <a:gd name="T26" fmla="*/ 220 w 512"/>
                    <a:gd name="T27" fmla="*/ 257 h 289"/>
                    <a:gd name="T28" fmla="*/ 227 w 512"/>
                    <a:gd name="T29" fmla="*/ 234 h 289"/>
                    <a:gd name="T30" fmla="*/ 246 w 512"/>
                    <a:gd name="T31" fmla="*/ 225 h 289"/>
                    <a:gd name="T32" fmla="*/ 252 w 512"/>
                    <a:gd name="T33" fmla="*/ 232 h 289"/>
                    <a:gd name="T34" fmla="*/ 277 w 512"/>
                    <a:gd name="T35" fmla="*/ 240 h 289"/>
                    <a:gd name="T36" fmla="*/ 301 w 512"/>
                    <a:gd name="T37" fmla="*/ 242 h 289"/>
                    <a:gd name="T38" fmla="*/ 312 w 512"/>
                    <a:gd name="T39" fmla="*/ 251 h 289"/>
                    <a:gd name="T40" fmla="*/ 340 w 512"/>
                    <a:gd name="T41" fmla="*/ 251 h 289"/>
                    <a:gd name="T42" fmla="*/ 348 w 512"/>
                    <a:gd name="T43" fmla="*/ 240 h 289"/>
                    <a:gd name="T44" fmla="*/ 377 w 512"/>
                    <a:gd name="T45" fmla="*/ 252 h 289"/>
                    <a:gd name="T46" fmla="*/ 394 w 512"/>
                    <a:gd name="T47" fmla="*/ 235 h 289"/>
                    <a:gd name="T48" fmla="*/ 443 w 512"/>
                    <a:gd name="T49" fmla="*/ 228 h 289"/>
                    <a:gd name="T50" fmla="*/ 459 w 512"/>
                    <a:gd name="T51" fmla="*/ 207 h 289"/>
                    <a:gd name="T52" fmla="*/ 468 w 512"/>
                    <a:gd name="T53" fmla="*/ 186 h 289"/>
                    <a:gd name="T54" fmla="*/ 478 w 512"/>
                    <a:gd name="T55" fmla="*/ 171 h 289"/>
                    <a:gd name="T56" fmla="*/ 485 w 512"/>
                    <a:gd name="T57" fmla="*/ 155 h 289"/>
                    <a:gd name="T58" fmla="*/ 512 w 512"/>
                    <a:gd name="T59" fmla="*/ 143 h 289"/>
                    <a:gd name="T60" fmla="*/ 505 w 512"/>
                    <a:gd name="T61" fmla="*/ 127 h 289"/>
                    <a:gd name="T62" fmla="*/ 491 w 512"/>
                    <a:gd name="T63" fmla="*/ 115 h 289"/>
                    <a:gd name="T64" fmla="*/ 463 w 512"/>
                    <a:gd name="T65" fmla="*/ 101 h 289"/>
                    <a:gd name="T66" fmla="*/ 448 w 512"/>
                    <a:gd name="T67" fmla="*/ 97 h 289"/>
                    <a:gd name="T68" fmla="*/ 417 w 512"/>
                    <a:gd name="T69" fmla="*/ 89 h 289"/>
                    <a:gd name="T70" fmla="*/ 423 w 512"/>
                    <a:gd name="T71" fmla="*/ 73 h 289"/>
                    <a:gd name="T72" fmla="*/ 415 w 512"/>
                    <a:gd name="T73" fmla="*/ 70 h 289"/>
                    <a:gd name="T74" fmla="*/ 391 w 512"/>
                    <a:gd name="T75" fmla="*/ 73 h 289"/>
                    <a:gd name="T76" fmla="*/ 371 w 512"/>
                    <a:gd name="T77" fmla="*/ 57 h 289"/>
                    <a:gd name="T78" fmla="*/ 374 w 512"/>
                    <a:gd name="T79" fmla="*/ 69 h 289"/>
                    <a:gd name="T80" fmla="*/ 370 w 512"/>
                    <a:gd name="T81" fmla="*/ 83 h 289"/>
                    <a:gd name="T82" fmla="*/ 351 w 512"/>
                    <a:gd name="T83" fmla="*/ 93 h 289"/>
                    <a:gd name="T84" fmla="*/ 339 w 512"/>
                    <a:gd name="T85" fmla="*/ 93 h 289"/>
                    <a:gd name="T86" fmla="*/ 309 w 512"/>
                    <a:gd name="T87" fmla="*/ 66 h 289"/>
                    <a:gd name="T88" fmla="*/ 307 w 512"/>
                    <a:gd name="T89" fmla="*/ 50 h 289"/>
                    <a:gd name="T90" fmla="*/ 317 w 512"/>
                    <a:gd name="T91" fmla="*/ 39 h 289"/>
                    <a:gd name="T92" fmla="*/ 277 w 512"/>
                    <a:gd name="T93" fmla="*/ 35 h 289"/>
                    <a:gd name="T94" fmla="*/ 256 w 512"/>
                    <a:gd name="T95" fmla="*/ 21 h 289"/>
                    <a:gd name="T96" fmla="*/ 233 w 512"/>
                    <a:gd name="T97" fmla="*/ 20 h 289"/>
                    <a:gd name="T98" fmla="*/ 219 w 512"/>
                    <a:gd name="T99" fmla="*/ 1 h 289"/>
                    <a:gd name="T100" fmla="*/ 212 w 512"/>
                    <a:gd name="T101" fmla="*/ 9 h 289"/>
                    <a:gd name="T102" fmla="*/ 193 w 512"/>
                    <a:gd name="T103" fmla="*/ 23 h 289"/>
                    <a:gd name="T104" fmla="*/ 177 w 512"/>
                    <a:gd name="T105" fmla="*/ 10 h 289"/>
                    <a:gd name="T106" fmla="*/ 169 w 512"/>
                    <a:gd name="T107" fmla="*/ 3 h 289"/>
                    <a:gd name="T108" fmla="*/ 161 w 512"/>
                    <a:gd name="T109" fmla="*/ 22 h 289"/>
                    <a:gd name="T110" fmla="*/ 101 w 512"/>
                    <a:gd name="T111" fmla="*/ 46 h 289"/>
                    <a:gd name="T112" fmla="*/ 73 w 512"/>
                    <a:gd name="T113" fmla="*/ 73 h 289"/>
                    <a:gd name="T114" fmla="*/ 45 w 512"/>
                    <a:gd name="T115" fmla="*/ 87 h 289"/>
                    <a:gd name="T116" fmla="*/ 22 w 512"/>
                    <a:gd name="T117" fmla="*/ 92 h 289"/>
                    <a:gd name="T118" fmla="*/ 19 w 512"/>
                    <a:gd name="T119" fmla="*/ 105 h 289"/>
                    <a:gd name="T120" fmla="*/ 4 w 512"/>
                    <a:gd name="T121" fmla="*/ 9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289">
                      <a:moveTo>
                        <a:pt x="0" y="96"/>
                      </a:moveTo>
                      <a:lnTo>
                        <a:pt x="0" y="96"/>
                      </a:lnTo>
                      <a:lnTo>
                        <a:pt x="4" y="101"/>
                      </a:lnTo>
                      <a:lnTo>
                        <a:pt x="9" y="107"/>
                      </a:lnTo>
                      <a:lnTo>
                        <a:pt x="13" y="109"/>
                      </a:lnTo>
                      <a:lnTo>
                        <a:pt x="17" y="110"/>
                      </a:lnTo>
                      <a:lnTo>
                        <a:pt x="17" y="110"/>
                      </a:lnTo>
                      <a:lnTo>
                        <a:pt x="25" y="112"/>
                      </a:lnTo>
                      <a:lnTo>
                        <a:pt x="32" y="116"/>
                      </a:lnTo>
                      <a:lnTo>
                        <a:pt x="34" y="119"/>
                      </a:lnTo>
                      <a:lnTo>
                        <a:pt x="36" y="121"/>
                      </a:lnTo>
                      <a:lnTo>
                        <a:pt x="37" y="124"/>
                      </a:lnTo>
                      <a:lnTo>
                        <a:pt x="36" y="127"/>
                      </a:lnTo>
                      <a:lnTo>
                        <a:pt x="36" y="127"/>
                      </a:lnTo>
                      <a:lnTo>
                        <a:pt x="32" y="135"/>
                      </a:lnTo>
                      <a:lnTo>
                        <a:pt x="29" y="142"/>
                      </a:lnTo>
                      <a:lnTo>
                        <a:pt x="28" y="146"/>
                      </a:lnTo>
                      <a:lnTo>
                        <a:pt x="27" y="150"/>
                      </a:lnTo>
                      <a:lnTo>
                        <a:pt x="28" y="153"/>
                      </a:lnTo>
                      <a:lnTo>
                        <a:pt x="30" y="157"/>
                      </a:lnTo>
                      <a:lnTo>
                        <a:pt x="30" y="157"/>
                      </a:lnTo>
                      <a:lnTo>
                        <a:pt x="34" y="166"/>
                      </a:lnTo>
                      <a:lnTo>
                        <a:pt x="37" y="172"/>
                      </a:lnTo>
                      <a:lnTo>
                        <a:pt x="40" y="178"/>
                      </a:lnTo>
                      <a:lnTo>
                        <a:pt x="42" y="180"/>
                      </a:lnTo>
                      <a:lnTo>
                        <a:pt x="44" y="181"/>
                      </a:lnTo>
                      <a:lnTo>
                        <a:pt x="44" y="181"/>
                      </a:lnTo>
                      <a:lnTo>
                        <a:pt x="52" y="185"/>
                      </a:lnTo>
                      <a:lnTo>
                        <a:pt x="62" y="192"/>
                      </a:lnTo>
                      <a:lnTo>
                        <a:pt x="71" y="199"/>
                      </a:lnTo>
                      <a:lnTo>
                        <a:pt x="73" y="204"/>
                      </a:lnTo>
                      <a:lnTo>
                        <a:pt x="74" y="207"/>
                      </a:lnTo>
                      <a:lnTo>
                        <a:pt x="74" y="207"/>
                      </a:lnTo>
                      <a:lnTo>
                        <a:pt x="74" y="210"/>
                      </a:lnTo>
                      <a:lnTo>
                        <a:pt x="76" y="212"/>
                      </a:lnTo>
                      <a:lnTo>
                        <a:pt x="80" y="218"/>
                      </a:lnTo>
                      <a:lnTo>
                        <a:pt x="87" y="223"/>
                      </a:lnTo>
                      <a:lnTo>
                        <a:pt x="94" y="227"/>
                      </a:lnTo>
                      <a:lnTo>
                        <a:pt x="94" y="227"/>
                      </a:lnTo>
                      <a:lnTo>
                        <a:pt x="107" y="235"/>
                      </a:lnTo>
                      <a:lnTo>
                        <a:pt x="111" y="237"/>
                      </a:lnTo>
                      <a:lnTo>
                        <a:pt x="112" y="239"/>
                      </a:lnTo>
                      <a:lnTo>
                        <a:pt x="112" y="241"/>
                      </a:lnTo>
                      <a:lnTo>
                        <a:pt x="112" y="241"/>
                      </a:lnTo>
                      <a:lnTo>
                        <a:pt x="112" y="246"/>
                      </a:lnTo>
                      <a:lnTo>
                        <a:pt x="114" y="248"/>
                      </a:lnTo>
                      <a:lnTo>
                        <a:pt x="116" y="250"/>
                      </a:lnTo>
                      <a:lnTo>
                        <a:pt x="120" y="251"/>
                      </a:lnTo>
                      <a:lnTo>
                        <a:pt x="120" y="251"/>
                      </a:lnTo>
                      <a:lnTo>
                        <a:pt x="127" y="252"/>
                      </a:lnTo>
                      <a:lnTo>
                        <a:pt x="134" y="254"/>
                      </a:lnTo>
                      <a:lnTo>
                        <a:pt x="140" y="258"/>
                      </a:lnTo>
                      <a:lnTo>
                        <a:pt x="142" y="261"/>
                      </a:lnTo>
                      <a:lnTo>
                        <a:pt x="142" y="263"/>
                      </a:lnTo>
                      <a:lnTo>
                        <a:pt x="142" y="263"/>
                      </a:lnTo>
                      <a:lnTo>
                        <a:pt x="143" y="264"/>
                      </a:lnTo>
                      <a:lnTo>
                        <a:pt x="144" y="265"/>
                      </a:lnTo>
                      <a:lnTo>
                        <a:pt x="147" y="266"/>
                      </a:lnTo>
                      <a:lnTo>
                        <a:pt x="152" y="267"/>
                      </a:lnTo>
                      <a:lnTo>
                        <a:pt x="155" y="268"/>
                      </a:lnTo>
                      <a:lnTo>
                        <a:pt x="157" y="269"/>
                      </a:lnTo>
                      <a:lnTo>
                        <a:pt x="157" y="269"/>
                      </a:lnTo>
                      <a:lnTo>
                        <a:pt x="159" y="271"/>
                      </a:lnTo>
                      <a:lnTo>
                        <a:pt x="160" y="275"/>
                      </a:lnTo>
                      <a:lnTo>
                        <a:pt x="161" y="281"/>
                      </a:lnTo>
                      <a:lnTo>
                        <a:pt x="163" y="286"/>
                      </a:lnTo>
                      <a:lnTo>
                        <a:pt x="164" y="289"/>
                      </a:lnTo>
                      <a:lnTo>
                        <a:pt x="165" y="289"/>
                      </a:lnTo>
                      <a:lnTo>
                        <a:pt x="165" y="289"/>
                      </a:lnTo>
                      <a:lnTo>
                        <a:pt x="169" y="287"/>
                      </a:lnTo>
                      <a:lnTo>
                        <a:pt x="173" y="285"/>
                      </a:lnTo>
                      <a:lnTo>
                        <a:pt x="177" y="284"/>
                      </a:lnTo>
                      <a:lnTo>
                        <a:pt x="185" y="283"/>
                      </a:lnTo>
                      <a:lnTo>
                        <a:pt x="185" y="283"/>
                      </a:lnTo>
                      <a:lnTo>
                        <a:pt x="192" y="282"/>
                      </a:lnTo>
                      <a:lnTo>
                        <a:pt x="197" y="281"/>
                      </a:lnTo>
                      <a:lnTo>
                        <a:pt x="200" y="279"/>
                      </a:lnTo>
                      <a:lnTo>
                        <a:pt x="202" y="276"/>
                      </a:lnTo>
                      <a:lnTo>
                        <a:pt x="202" y="276"/>
                      </a:lnTo>
                      <a:lnTo>
                        <a:pt x="206" y="268"/>
                      </a:lnTo>
                      <a:lnTo>
                        <a:pt x="209" y="265"/>
                      </a:lnTo>
                      <a:lnTo>
                        <a:pt x="214" y="261"/>
                      </a:lnTo>
                      <a:lnTo>
                        <a:pt x="214" y="261"/>
                      </a:lnTo>
                      <a:lnTo>
                        <a:pt x="220" y="257"/>
                      </a:lnTo>
                      <a:lnTo>
                        <a:pt x="223" y="254"/>
                      </a:lnTo>
                      <a:lnTo>
                        <a:pt x="225" y="251"/>
                      </a:lnTo>
                      <a:lnTo>
                        <a:pt x="225" y="246"/>
                      </a:lnTo>
                      <a:lnTo>
                        <a:pt x="225" y="246"/>
                      </a:lnTo>
                      <a:lnTo>
                        <a:pt x="226" y="239"/>
                      </a:lnTo>
                      <a:lnTo>
                        <a:pt x="227" y="234"/>
                      </a:lnTo>
                      <a:lnTo>
                        <a:pt x="229" y="230"/>
                      </a:lnTo>
                      <a:lnTo>
                        <a:pt x="233" y="227"/>
                      </a:lnTo>
                      <a:lnTo>
                        <a:pt x="233" y="227"/>
                      </a:lnTo>
                      <a:lnTo>
                        <a:pt x="237" y="225"/>
                      </a:lnTo>
                      <a:lnTo>
                        <a:pt x="242" y="224"/>
                      </a:lnTo>
                      <a:lnTo>
                        <a:pt x="246" y="225"/>
                      </a:lnTo>
                      <a:lnTo>
                        <a:pt x="247" y="226"/>
                      </a:lnTo>
                      <a:lnTo>
                        <a:pt x="247" y="227"/>
                      </a:lnTo>
                      <a:lnTo>
                        <a:pt x="247" y="227"/>
                      </a:lnTo>
                      <a:lnTo>
                        <a:pt x="248" y="229"/>
                      </a:lnTo>
                      <a:lnTo>
                        <a:pt x="249" y="230"/>
                      </a:lnTo>
                      <a:lnTo>
                        <a:pt x="252" y="232"/>
                      </a:lnTo>
                      <a:lnTo>
                        <a:pt x="263" y="232"/>
                      </a:lnTo>
                      <a:lnTo>
                        <a:pt x="263" y="232"/>
                      </a:lnTo>
                      <a:lnTo>
                        <a:pt x="269" y="233"/>
                      </a:lnTo>
                      <a:lnTo>
                        <a:pt x="272" y="234"/>
                      </a:lnTo>
                      <a:lnTo>
                        <a:pt x="275" y="237"/>
                      </a:lnTo>
                      <a:lnTo>
                        <a:pt x="277" y="240"/>
                      </a:lnTo>
                      <a:lnTo>
                        <a:pt x="277" y="240"/>
                      </a:lnTo>
                      <a:lnTo>
                        <a:pt x="278" y="241"/>
                      </a:lnTo>
                      <a:lnTo>
                        <a:pt x="280" y="242"/>
                      </a:lnTo>
                      <a:lnTo>
                        <a:pt x="287" y="243"/>
                      </a:lnTo>
                      <a:lnTo>
                        <a:pt x="301" y="242"/>
                      </a:lnTo>
                      <a:lnTo>
                        <a:pt x="301" y="242"/>
                      </a:lnTo>
                      <a:lnTo>
                        <a:pt x="305" y="243"/>
                      </a:lnTo>
                      <a:lnTo>
                        <a:pt x="308" y="244"/>
                      </a:lnTo>
                      <a:lnTo>
                        <a:pt x="309" y="247"/>
                      </a:lnTo>
                      <a:lnTo>
                        <a:pt x="311" y="250"/>
                      </a:lnTo>
                      <a:lnTo>
                        <a:pt x="311" y="250"/>
                      </a:lnTo>
                      <a:lnTo>
                        <a:pt x="312" y="251"/>
                      </a:lnTo>
                      <a:lnTo>
                        <a:pt x="314" y="253"/>
                      </a:lnTo>
                      <a:lnTo>
                        <a:pt x="318" y="254"/>
                      </a:lnTo>
                      <a:lnTo>
                        <a:pt x="323" y="254"/>
                      </a:lnTo>
                      <a:lnTo>
                        <a:pt x="330" y="253"/>
                      </a:lnTo>
                      <a:lnTo>
                        <a:pt x="330" y="253"/>
                      </a:lnTo>
                      <a:lnTo>
                        <a:pt x="340" y="251"/>
                      </a:lnTo>
                      <a:lnTo>
                        <a:pt x="342" y="250"/>
                      </a:lnTo>
                      <a:lnTo>
                        <a:pt x="343" y="248"/>
                      </a:lnTo>
                      <a:lnTo>
                        <a:pt x="343" y="248"/>
                      </a:lnTo>
                      <a:lnTo>
                        <a:pt x="343" y="244"/>
                      </a:lnTo>
                      <a:lnTo>
                        <a:pt x="345" y="241"/>
                      </a:lnTo>
                      <a:lnTo>
                        <a:pt x="348" y="240"/>
                      </a:lnTo>
                      <a:lnTo>
                        <a:pt x="352" y="242"/>
                      </a:lnTo>
                      <a:lnTo>
                        <a:pt x="352" y="242"/>
                      </a:lnTo>
                      <a:lnTo>
                        <a:pt x="365" y="249"/>
                      </a:lnTo>
                      <a:lnTo>
                        <a:pt x="372" y="252"/>
                      </a:lnTo>
                      <a:lnTo>
                        <a:pt x="375" y="252"/>
                      </a:lnTo>
                      <a:lnTo>
                        <a:pt x="377" y="252"/>
                      </a:lnTo>
                      <a:lnTo>
                        <a:pt x="377" y="252"/>
                      </a:lnTo>
                      <a:lnTo>
                        <a:pt x="379" y="251"/>
                      </a:lnTo>
                      <a:lnTo>
                        <a:pt x="382" y="249"/>
                      </a:lnTo>
                      <a:lnTo>
                        <a:pt x="386" y="242"/>
                      </a:lnTo>
                      <a:lnTo>
                        <a:pt x="391" y="237"/>
                      </a:lnTo>
                      <a:lnTo>
                        <a:pt x="394" y="235"/>
                      </a:lnTo>
                      <a:lnTo>
                        <a:pt x="398" y="234"/>
                      </a:lnTo>
                      <a:lnTo>
                        <a:pt x="398" y="234"/>
                      </a:lnTo>
                      <a:lnTo>
                        <a:pt x="422" y="234"/>
                      </a:lnTo>
                      <a:lnTo>
                        <a:pt x="434" y="233"/>
                      </a:lnTo>
                      <a:lnTo>
                        <a:pt x="440" y="230"/>
                      </a:lnTo>
                      <a:lnTo>
                        <a:pt x="443" y="228"/>
                      </a:lnTo>
                      <a:lnTo>
                        <a:pt x="443" y="228"/>
                      </a:lnTo>
                      <a:lnTo>
                        <a:pt x="446" y="223"/>
                      </a:lnTo>
                      <a:lnTo>
                        <a:pt x="450" y="216"/>
                      </a:lnTo>
                      <a:lnTo>
                        <a:pt x="454" y="211"/>
                      </a:lnTo>
                      <a:lnTo>
                        <a:pt x="457" y="209"/>
                      </a:lnTo>
                      <a:lnTo>
                        <a:pt x="459" y="207"/>
                      </a:lnTo>
                      <a:lnTo>
                        <a:pt x="459" y="207"/>
                      </a:lnTo>
                      <a:lnTo>
                        <a:pt x="462" y="206"/>
                      </a:lnTo>
                      <a:lnTo>
                        <a:pt x="464" y="204"/>
                      </a:lnTo>
                      <a:lnTo>
                        <a:pt x="466" y="199"/>
                      </a:lnTo>
                      <a:lnTo>
                        <a:pt x="468" y="193"/>
                      </a:lnTo>
                      <a:lnTo>
                        <a:pt x="468" y="186"/>
                      </a:lnTo>
                      <a:lnTo>
                        <a:pt x="468" y="186"/>
                      </a:lnTo>
                      <a:lnTo>
                        <a:pt x="469" y="181"/>
                      </a:lnTo>
                      <a:lnTo>
                        <a:pt x="471" y="178"/>
                      </a:lnTo>
                      <a:lnTo>
                        <a:pt x="474" y="176"/>
                      </a:lnTo>
                      <a:lnTo>
                        <a:pt x="478" y="171"/>
                      </a:lnTo>
                      <a:lnTo>
                        <a:pt x="478" y="171"/>
                      </a:lnTo>
                      <a:lnTo>
                        <a:pt x="480" y="168"/>
                      </a:lnTo>
                      <a:lnTo>
                        <a:pt x="480" y="166"/>
                      </a:lnTo>
                      <a:lnTo>
                        <a:pt x="482" y="161"/>
                      </a:lnTo>
                      <a:lnTo>
                        <a:pt x="482" y="158"/>
                      </a:lnTo>
                      <a:lnTo>
                        <a:pt x="483" y="157"/>
                      </a:lnTo>
                      <a:lnTo>
                        <a:pt x="485" y="155"/>
                      </a:lnTo>
                      <a:lnTo>
                        <a:pt x="489" y="154"/>
                      </a:lnTo>
                      <a:lnTo>
                        <a:pt x="489" y="154"/>
                      </a:lnTo>
                      <a:lnTo>
                        <a:pt x="505" y="150"/>
                      </a:lnTo>
                      <a:lnTo>
                        <a:pt x="509" y="148"/>
                      </a:lnTo>
                      <a:lnTo>
                        <a:pt x="512" y="146"/>
                      </a:lnTo>
                      <a:lnTo>
                        <a:pt x="512" y="143"/>
                      </a:lnTo>
                      <a:lnTo>
                        <a:pt x="512" y="143"/>
                      </a:lnTo>
                      <a:lnTo>
                        <a:pt x="511" y="139"/>
                      </a:lnTo>
                      <a:lnTo>
                        <a:pt x="511" y="135"/>
                      </a:lnTo>
                      <a:lnTo>
                        <a:pt x="508" y="130"/>
                      </a:lnTo>
                      <a:lnTo>
                        <a:pt x="505" y="127"/>
                      </a:lnTo>
                      <a:lnTo>
                        <a:pt x="505" y="127"/>
                      </a:lnTo>
                      <a:lnTo>
                        <a:pt x="500" y="124"/>
                      </a:lnTo>
                      <a:lnTo>
                        <a:pt x="497" y="122"/>
                      </a:lnTo>
                      <a:lnTo>
                        <a:pt x="492" y="119"/>
                      </a:lnTo>
                      <a:lnTo>
                        <a:pt x="491" y="118"/>
                      </a:lnTo>
                      <a:lnTo>
                        <a:pt x="491" y="115"/>
                      </a:lnTo>
                      <a:lnTo>
                        <a:pt x="491" y="115"/>
                      </a:lnTo>
                      <a:lnTo>
                        <a:pt x="490" y="111"/>
                      </a:lnTo>
                      <a:lnTo>
                        <a:pt x="489" y="107"/>
                      </a:lnTo>
                      <a:lnTo>
                        <a:pt x="486" y="105"/>
                      </a:lnTo>
                      <a:lnTo>
                        <a:pt x="480" y="103"/>
                      </a:lnTo>
                      <a:lnTo>
                        <a:pt x="480" y="103"/>
                      </a:lnTo>
                      <a:lnTo>
                        <a:pt x="463" y="101"/>
                      </a:lnTo>
                      <a:lnTo>
                        <a:pt x="456" y="100"/>
                      </a:lnTo>
                      <a:lnTo>
                        <a:pt x="454" y="100"/>
                      </a:lnTo>
                      <a:lnTo>
                        <a:pt x="454" y="99"/>
                      </a:lnTo>
                      <a:lnTo>
                        <a:pt x="454" y="99"/>
                      </a:lnTo>
                      <a:lnTo>
                        <a:pt x="451" y="98"/>
                      </a:lnTo>
                      <a:lnTo>
                        <a:pt x="448" y="97"/>
                      </a:lnTo>
                      <a:lnTo>
                        <a:pt x="435" y="96"/>
                      </a:lnTo>
                      <a:lnTo>
                        <a:pt x="435" y="96"/>
                      </a:lnTo>
                      <a:lnTo>
                        <a:pt x="429" y="95"/>
                      </a:lnTo>
                      <a:lnTo>
                        <a:pt x="422" y="94"/>
                      </a:lnTo>
                      <a:lnTo>
                        <a:pt x="418" y="91"/>
                      </a:lnTo>
                      <a:lnTo>
                        <a:pt x="417" y="89"/>
                      </a:lnTo>
                      <a:lnTo>
                        <a:pt x="417" y="85"/>
                      </a:lnTo>
                      <a:lnTo>
                        <a:pt x="417" y="85"/>
                      </a:lnTo>
                      <a:lnTo>
                        <a:pt x="417" y="81"/>
                      </a:lnTo>
                      <a:lnTo>
                        <a:pt x="419" y="79"/>
                      </a:lnTo>
                      <a:lnTo>
                        <a:pt x="423" y="73"/>
                      </a:lnTo>
                      <a:lnTo>
                        <a:pt x="423" y="73"/>
                      </a:lnTo>
                      <a:lnTo>
                        <a:pt x="425" y="71"/>
                      </a:lnTo>
                      <a:lnTo>
                        <a:pt x="423" y="69"/>
                      </a:lnTo>
                      <a:lnTo>
                        <a:pt x="421" y="69"/>
                      </a:lnTo>
                      <a:lnTo>
                        <a:pt x="418" y="69"/>
                      </a:lnTo>
                      <a:lnTo>
                        <a:pt x="418" y="69"/>
                      </a:lnTo>
                      <a:lnTo>
                        <a:pt x="415" y="70"/>
                      </a:lnTo>
                      <a:lnTo>
                        <a:pt x="413" y="72"/>
                      </a:lnTo>
                      <a:lnTo>
                        <a:pt x="409" y="73"/>
                      </a:lnTo>
                      <a:lnTo>
                        <a:pt x="404" y="75"/>
                      </a:lnTo>
                      <a:lnTo>
                        <a:pt x="404" y="75"/>
                      </a:lnTo>
                      <a:lnTo>
                        <a:pt x="398" y="75"/>
                      </a:lnTo>
                      <a:lnTo>
                        <a:pt x="391" y="73"/>
                      </a:lnTo>
                      <a:lnTo>
                        <a:pt x="386" y="72"/>
                      </a:lnTo>
                      <a:lnTo>
                        <a:pt x="384" y="70"/>
                      </a:lnTo>
                      <a:lnTo>
                        <a:pt x="382" y="68"/>
                      </a:lnTo>
                      <a:lnTo>
                        <a:pt x="382" y="68"/>
                      </a:lnTo>
                      <a:lnTo>
                        <a:pt x="376" y="62"/>
                      </a:lnTo>
                      <a:lnTo>
                        <a:pt x="371" y="57"/>
                      </a:lnTo>
                      <a:lnTo>
                        <a:pt x="366" y="55"/>
                      </a:lnTo>
                      <a:lnTo>
                        <a:pt x="366" y="56"/>
                      </a:lnTo>
                      <a:lnTo>
                        <a:pt x="368" y="58"/>
                      </a:lnTo>
                      <a:lnTo>
                        <a:pt x="368" y="58"/>
                      </a:lnTo>
                      <a:lnTo>
                        <a:pt x="371" y="64"/>
                      </a:lnTo>
                      <a:lnTo>
                        <a:pt x="374" y="69"/>
                      </a:lnTo>
                      <a:lnTo>
                        <a:pt x="375" y="76"/>
                      </a:lnTo>
                      <a:lnTo>
                        <a:pt x="375" y="78"/>
                      </a:lnTo>
                      <a:lnTo>
                        <a:pt x="374" y="80"/>
                      </a:lnTo>
                      <a:lnTo>
                        <a:pt x="374" y="80"/>
                      </a:lnTo>
                      <a:lnTo>
                        <a:pt x="372" y="82"/>
                      </a:lnTo>
                      <a:lnTo>
                        <a:pt x="370" y="83"/>
                      </a:lnTo>
                      <a:lnTo>
                        <a:pt x="365" y="84"/>
                      </a:lnTo>
                      <a:lnTo>
                        <a:pt x="360" y="86"/>
                      </a:lnTo>
                      <a:lnTo>
                        <a:pt x="358" y="87"/>
                      </a:lnTo>
                      <a:lnTo>
                        <a:pt x="356" y="89"/>
                      </a:lnTo>
                      <a:lnTo>
                        <a:pt x="356" y="89"/>
                      </a:lnTo>
                      <a:lnTo>
                        <a:pt x="351" y="93"/>
                      </a:lnTo>
                      <a:lnTo>
                        <a:pt x="347" y="96"/>
                      </a:lnTo>
                      <a:lnTo>
                        <a:pt x="344" y="98"/>
                      </a:lnTo>
                      <a:lnTo>
                        <a:pt x="342" y="97"/>
                      </a:lnTo>
                      <a:lnTo>
                        <a:pt x="341" y="96"/>
                      </a:lnTo>
                      <a:lnTo>
                        <a:pt x="341" y="96"/>
                      </a:lnTo>
                      <a:lnTo>
                        <a:pt x="339" y="93"/>
                      </a:lnTo>
                      <a:lnTo>
                        <a:pt x="335" y="89"/>
                      </a:lnTo>
                      <a:lnTo>
                        <a:pt x="332" y="83"/>
                      </a:lnTo>
                      <a:lnTo>
                        <a:pt x="325" y="77"/>
                      </a:lnTo>
                      <a:lnTo>
                        <a:pt x="325" y="77"/>
                      </a:lnTo>
                      <a:lnTo>
                        <a:pt x="316" y="71"/>
                      </a:lnTo>
                      <a:lnTo>
                        <a:pt x="309" y="66"/>
                      </a:lnTo>
                      <a:lnTo>
                        <a:pt x="306" y="62"/>
                      </a:lnTo>
                      <a:lnTo>
                        <a:pt x="305" y="58"/>
                      </a:lnTo>
                      <a:lnTo>
                        <a:pt x="305" y="55"/>
                      </a:lnTo>
                      <a:lnTo>
                        <a:pt x="305" y="55"/>
                      </a:lnTo>
                      <a:lnTo>
                        <a:pt x="305" y="52"/>
                      </a:lnTo>
                      <a:lnTo>
                        <a:pt x="307" y="50"/>
                      </a:lnTo>
                      <a:lnTo>
                        <a:pt x="312" y="47"/>
                      </a:lnTo>
                      <a:lnTo>
                        <a:pt x="316" y="43"/>
                      </a:lnTo>
                      <a:lnTo>
                        <a:pt x="317" y="42"/>
                      </a:lnTo>
                      <a:lnTo>
                        <a:pt x="318" y="40"/>
                      </a:lnTo>
                      <a:lnTo>
                        <a:pt x="318" y="40"/>
                      </a:lnTo>
                      <a:lnTo>
                        <a:pt x="317" y="39"/>
                      </a:lnTo>
                      <a:lnTo>
                        <a:pt x="316" y="38"/>
                      </a:lnTo>
                      <a:lnTo>
                        <a:pt x="311" y="37"/>
                      </a:lnTo>
                      <a:lnTo>
                        <a:pt x="293" y="37"/>
                      </a:lnTo>
                      <a:lnTo>
                        <a:pt x="293" y="37"/>
                      </a:lnTo>
                      <a:lnTo>
                        <a:pt x="285" y="37"/>
                      </a:lnTo>
                      <a:lnTo>
                        <a:pt x="277" y="35"/>
                      </a:lnTo>
                      <a:lnTo>
                        <a:pt x="272" y="32"/>
                      </a:lnTo>
                      <a:lnTo>
                        <a:pt x="266" y="27"/>
                      </a:lnTo>
                      <a:lnTo>
                        <a:pt x="266" y="27"/>
                      </a:lnTo>
                      <a:lnTo>
                        <a:pt x="262" y="23"/>
                      </a:lnTo>
                      <a:lnTo>
                        <a:pt x="259" y="21"/>
                      </a:lnTo>
                      <a:lnTo>
                        <a:pt x="256" y="21"/>
                      </a:lnTo>
                      <a:lnTo>
                        <a:pt x="252" y="21"/>
                      </a:lnTo>
                      <a:lnTo>
                        <a:pt x="252" y="21"/>
                      </a:lnTo>
                      <a:lnTo>
                        <a:pt x="247" y="22"/>
                      </a:lnTo>
                      <a:lnTo>
                        <a:pt x="241" y="22"/>
                      </a:lnTo>
                      <a:lnTo>
                        <a:pt x="235" y="21"/>
                      </a:lnTo>
                      <a:lnTo>
                        <a:pt x="233" y="20"/>
                      </a:lnTo>
                      <a:lnTo>
                        <a:pt x="232" y="18"/>
                      </a:lnTo>
                      <a:lnTo>
                        <a:pt x="232" y="18"/>
                      </a:lnTo>
                      <a:lnTo>
                        <a:pt x="230" y="13"/>
                      </a:lnTo>
                      <a:lnTo>
                        <a:pt x="228" y="9"/>
                      </a:lnTo>
                      <a:lnTo>
                        <a:pt x="223" y="5"/>
                      </a:lnTo>
                      <a:lnTo>
                        <a:pt x="219" y="1"/>
                      </a:lnTo>
                      <a:lnTo>
                        <a:pt x="219" y="1"/>
                      </a:lnTo>
                      <a:lnTo>
                        <a:pt x="216" y="0"/>
                      </a:lnTo>
                      <a:lnTo>
                        <a:pt x="214" y="1"/>
                      </a:lnTo>
                      <a:lnTo>
                        <a:pt x="213" y="5"/>
                      </a:lnTo>
                      <a:lnTo>
                        <a:pt x="212" y="9"/>
                      </a:lnTo>
                      <a:lnTo>
                        <a:pt x="212" y="9"/>
                      </a:lnTo>
                      <a:lnTo>
                        <a:pt x="209" y="14"/>
                      </a:lnTo>
                      <a:lnTo>
                        <a:pt x="206" y="19"/>
                      </a:lnTo>
                      <a:lnTo>
                        <a:pt x="202" y="21"/>
                      </a:lnTo>
                      <a:lnTo>
                        <a:pt x="197" y="23"/>
                      </a:lnTo>
                      <a:lnTo>
                        <a:pt x="197" y="23"/>
                      </a:lnTo>
                      <a:lnTo>
                        <a:pt x="193" y="23"/>
                      </a:lnTo>
                      <a:lnTo>
                        <a:pt x="190" y="22"/>
                      </a:lnTo>
                      <a:lnTo>
                        <a:pt x="184" y="19"/>
                      </a:lnTo>
                      <a:lnTo>
                        <a:pt x="179" y="14"/>
                      </a:lnTo>
                      <a:lnTo>
                        <a:pt x="178" y="12"/>
                      </a:lnTo>
                      <a:lnTo>
                        <a:pt x="177" y="10"/>
                      </a:lnTo>
                      <a:lnTo>
                        <a:pt x="177" y="10"/>
                      </a:lnTo>
                      <a:lnTo>
                        <a:pt x="176" y="6"/>
                      </a:lnTo>
                      <a:lnTo>
                        <a:pt x="174" y="3"/>
                      </a:lnTo>
                      <a:lnTo>
                        <a:pt x="173" y="1"/>
                      </a:lnTo>
                      <a:lnTo>
                        <a:pt x="172" y="0"/>
                      </a:lnTo>
                      <a:lnTo>
                        <a:pt x="170" y="1"/>
                      </a:lnTo>
                      <a:lnTo>
                        <a:pt x="169" y="3"/>
                      </a:lnTo>
                      <a:lnTo>
                        <a:pt x="169" y="3"/>
                      </a:lnTo>
                      <a:lnTo>
                        <a:pt x="168" y="5"/>
                      </a:lnTo>
                      <a:lnTo>
                        <a:pt x="166" y="8"/>
                      </a:lnTo>
                      <a:lnTo>
                        <a:pt x="164" y="15"/>
                      </a:lnTo>
                      <a:lnTo>
                        <a:pt x="163" y="19"/>
                      </a:lnTo>
                      <a:lnTo>
                        <a:pt x="161" y="22"/>
                      </a:lnTo>
                      <a:lnTo>
                        <a:pt x="158" y="25"/>
                      </a:lnTo>
                      <a:lnTo>
                        <a:pt x="152" y="27"/>
                      </a:lnTo>
                      <a:lnTo>
                        <a:pt x="152" y="27"/>
                      </a:lnTo>
                      <a:lnTo>
                        <a:pt x="122" y="36"/>
                      </a:lnTo>
                      <a:lnTo>
                        <a:pt x="107" y="42"/>
                      </a:lnTo>
                      <a:lnTo>
                        <a:pt x="101" y="46"/>
                      </a:lnTo>
                      <a:lnTo>
                        <a:pt x="96" y="49"/>
                      </a:lnTo>
                      <a:lnTo>
                        <a:pt x="96" y="49"/>
                      </a:lnTo>
                      <a:lnTo>
                        <a:pt x="88" y="57"/>
                      </a:lnTo>
                      <a:lnTo>
                        <a:pt x="80" y="66"/>
                      </a:lnTo>
                      <a:lnTo>
                        <a:pt x="77" y="69"/>
                      </a:lnTo>
                      <a:lnTo>
                        <a:pt x="73" y="73"/>
                      </a:lnTo>
                      <a:lnTo>
                        <a:pt x="68" y="76"/>
                      </a:lnTo>
                      <a:lnTo>
                        <a:pt x="62" y="78"/>
                      </a:lnTo>
                      <a:lnTo>
                        <a:pt x="62" y="78"/>
                      </a:lnTo>
                      <a:lnTo>
                        <a:pt x="54" y="81"/>
                      </a:lnTo>
                      <a:lnTo>
                        <a:pt x="49" y="84"/>
                      </a:lnTo>
                      <a:lnTo>
                        <a:pt x="45" y="87"/>
                      </a:lnTo>
                      <a:lnTo>
                        <a:pt x="43" y="87"/>
                      </a:lnTo>
                      <a:lnTo>
                        <a:pt x="40" y="87"/>
                      </a:lnTo>
                      <a:lnTo>
                        <a:pt x="40" y="87"/>
                      </a:lnTo>
                      <a:lnTo>
                        <a:pt x="32" y="89"/>
                      </a:lnTo>
                      <a:lnTo>
                        <a:pt x="27" y="90"/>
                      </a:lnTo>
                      <a:lnTo>
                        <a:pt x="22" y="92"/>
                      </a:lnTo>
                      <a:lnTo>
                        <a:pt x="21" y="94"/>
                      </a:lnTo>
                      <a:lnTo>
                        <a:pt x="21" y="96"/>
                      </a:lnTo>
                      <a:lnTo>
                        <a:pt x="21" y="96"/>
                      </a:lnTo>
                      <a:lnTo>
                        <a:pt x="21" y="100"/>
                      </a:lnTo>
                      <a:lnTo>
                        <a:pt x="20" y="104"/>
                      </a:lnTo>
                      <a:lnTo>
                        <a:pt x="19" y="105"/>
                      </a:lnTo>
                      <a:lnTo>
                        <a:pt x="16" y="104"/>
                      </a:lnTo>
                      <a:lnTo>
                        <a:pt x="16" y="104"/>
                      </a:lnTo>
                      <a:lnTo>
                        <a:pt x="9" y="98"/>
                      </a:lnTo>
                      <a:lnTo>
                        <a:pt x="6" y="95"/>
                      </a:lnTo>
                      <a:lnTo>
                        <a:pt x="4" y="94"/>
                      </a:lnTo>
                      <a:lnTo>
                        <a:pt x="4" y="94"/>
                      </a:lnTo>
                      <a:lnTo>
                        <a:pt x="2" y="94"/>
                      </a:lnTo>
                      <a:lnTo>
                        <a:pt x="1" y="95"/>
                      </a:lnTo>
                      <a:lnTo>
                        <a:pt x="0" y="96"/>
                      </a:lnTo>
                      <a:lnTo>
                        <a:pt x="0" y="96"/>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68" name="Freeform 202"/>
                <p:cNvSpPr/>
                <p:nvPr/>
              </p:nvSpPr>
              <p:spPr bwMode="auto">
                <a:xfrm>
                  <a:off x="5437" y="2664"/>
                  <a:ext cx="422" cy="230"/>
                </a:xfrm>
                <a:custGeom>
                  <a:avLst/>
                  <a:gdLst>
                    <a:gd name="T0" fmla="*/ 59 w 422"/>
                    <a:gd name="T1" fmla="*/ 114 h 230"/>
                    <a:gd name="T2" fmla="*/ 77 w 422"/>
                    <a:gd name="T3" fmla="*/ 96 h 230"/>
                    <a:gd name="T4" fmla="*/ 90 w 422"/>
                    <a:gd name="T5" fmla="*/ 73 h 230"/>
                    <a:gd name="T6" fmla="*/ 100 w 422"/>
                    <a:gd name="T7" fmla="*/ 52 h 230"/>
                    <a:gd name="T8" fmla="*/ 110 w 422"/>
                    <a:gd name="T9" fmla="*/ 36 h 230"/>
                    <a:gd name="T10" fmla="*/ 126 w 422"/>
                    <a:gd name="T11" fmla="*/ 29 h 230"/>
                    <a:gd name="T12" fmla="*/ 142 w 422"/>
                    <a:gd name="T13" fmla="*/ 19 h 230"/>
                    <a:gd name="T14" fmla="*/ 158 w 422"/>
                    <a:gd name="T15" fmla="*/ 30 h 230"/>
                    <a:gd name="T16" fmla="*/ 169 w 422"/>
                    <a:gd name="T17" fmla="*/ 24 h 230"/>
                    <a:gd name="T18" fmla="*/ 181 w 422"/>
                    <a:gd name="T19" fmla="*/ 9 h 230"/>
                    <a:gd name="T20" fmla="*/ 201 w 422"/>
                    <a:gd name="T21" fmla="*/ 20 h 230"/>
                    <a:gd name="T22" fmla="*/ 210 w 422"/>
                    <a:gd name="T23" fmla="*/ 35 h 230"/>
                    <a:gd name="T24" fmla="*/ 217 w 422"/>
                    <a:gd name="T25" fmla="*/ 51 h 230"/>
                    <a:gd name="T26" fmla="*/ 232 w 422"/>
                    <a:gd name="T27" fmla="*/ 45 h 230"/>
                    <a:gd name="T28" fmla="*/ 240 w 422"/>
                    <a:gd name="T29" fmla="*/ 52 h 230"/>
                    <a:gd name="T30" fmla="*/ 245 w 422"/>
                    <a:gd name="T31" fmla="*/ 48 h 230"/>
                    <a:gd name="T32" fmla="*/ 259 w 422"/>
                    <a:gd name="T33" fmla="*/ 25 h 230"/>
                    <a:gd name="T34" fmla="*/ 296 w 422"/>
                    <a:gd name="T35" fmla="*/ 20 h 230"/>
                    <a:gd name="T36" fmla="*/ 314 w 422"/>
                    <a:gd name="T37" fmla="*/ 13 h 230"/>
                    <a:gd name="T38" fmla="*/ 353 w 422"/>
                    <a:gd name="T39" fmla="*/ 0 h 230"/>
                    <a:gd name="T40" fmla="*/ 378 w 422"/>
                    <a:gd name="T41" fmla="*/ 11 h 230"/>
                    <a:gd name="T42" fmla="*/ 398 w 422"/>
                    <a:gd name="T43" fmla="*/ 14 h 230"/>
                    <a:gd name="T44" fmla="*/ 419 w 422"/>
                    <a:gd name="T45" fmla="*/ 26 h 230"/>
                    <a:gd name="T46" fmla="*/ 421 w 422"/>
                    <a:gd name="T47" fmla="*/ 38 h 230"/>
                    <a:gd name="T48" fmla="*/ 410 w 422"/>
                    <a:gd name="T49" fmla="*/ 74 h 230"/>
                    <a:gd name="T50" fmla="*/ 400 w 422"/>
                    <a:gd name="T51" fmla="*/ 89 h 230"/>
                    <a:gd name="T52" fmla="*/ 406 w 422"/>
                    <a:gd name="T53" fmla="*/ 100 h 230"/>
                    <a:gd name="T54" fmla="*/ 394 w 422"/>
                    <a:gd name="T55" fmla="*/ 111 h 230"/>
                    <a:gd name="T56" fmla="*/ 375 w 422"/>
                    <a:gd name="T57" fmla="*/ 111 h 230"/>
                    <a:gd name="T58" fmla="*/ 367 w 422"/>
                    <a:gd name="T59" fmla="*/ 103 h 230"/>
                    <a:gd name="T60" fmla="*/ 333 w 422"/>
                    <a:gd name="T61" fmla="*/ 102 h 230"/>
                    <a:gd name="T62" fmla="*/ 288 w 422"/>
                    <a:gd name="T63" fmla="*/ 107 h 230"/>
                    <a:gd name="T64" fmla="*/ 274 w 422"/>
                    <a:gd name="T65" fmla="*/ 134 h 230"/>
                    <a:gd name="T66" fmla="*/ 258 w 422"/>
                    <a:gd name="T67" fmla="*/ 156 h 230"/>
                    <a:gd name="T68" fmla="*/ 239 w 422"/>
                    <a:gd name="T69" fmla="*/ 158 h 230"/>
                    <a:gd name="T70" fmla="*/ 218 w 422"/>
                    <a:gd name="T71" fmla="*/ 157 h 230"/>
                    <a:gd name="T72" fmla="*/ 206 w 422"/>
                    <a:gd name="T73" fmla="*/ 168 h 230"/>
                    <a:gd name="T74" fmla="*/ 187 w 422"/>
                    <a:gd name="T75" fmla="*/ 171 h 230"/>
                    <a:gd name="T76" fmla="*/ 167 w 422"/>
                    <a:gd name="T77" fmla="*/ 177 h 230"/>
                    <a:gd name="T78" fmla="*/ 153 w 422"/>
                    <a:gd name="T79" fmla="*/ 209 h 230"/>
                    <a:gd name="T80" fmla="*/ 145 w 422"/>
                    <a:gd name="T81" fmla="*/ 224 h 230"/>
                    <a:gd name="T82" fmla="*/ 114 w 422"/>
                    <a:gd name="T83" fmla="*/ 224 h 230"/>
                    <a:gd name="T84" fmla="*/ 99 w 422"/>
                    <a:gd name="T85" fmla="*/ 230 h 230"/>
                    <a:gd name="T86" fmla="*/ 87 w 422"/>
                    <a:gd name="T87" fmla="*/ 226 h 230"/>
                    <a:gd name="T88" fmla="*/ 69 w 422"/>
                    <a:gd name="T89" fmla="*/ 230 h 230"/>
                    <a:gd name="T90" fmla="*/ 52 w 422"/>
                    <a:gd name="T91" fmla="*/ 217 h 230"/>
                    <a:gd name="T92" fmla="*/ 45 w 422"/>
                    <a:gd name="T93" fmla="*/ 206 h 230"/>
                    <a:gd name="T94" fmla="*/ 30 w 422"/>
                    <a:gd name="T95" fmla="*/ 203 h 230"/>
                    <a:gd name="T96" fmla="*/ 10 w 422"/>
                    <a:gd name="T97" fmla="*/ 183 h 230"/>
                    <a:gd name="T98" fmla="*/ 0 w 422"/>
                    <a:gd name="T99" fmla="*/ 152 h 230"/>
                    <a:gd name="T100" fmla="*/ 7 w 422"/>
                    <a:gd name="T101" fmla="*/ 132 h 230"/>
                    <a:gd name="T102" fmla="*/ 11 w 422"/>
                    <a:gd name="T103" fmla="*/ 122 h 230"/>
                    <a:gd name="T104" fmla="*/ 37 w 422"/>
                    <a:gd name="T105" fmla="*/ 1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2" h="230">
                      <a:moveTo>
                        <a:pt x="49" y="113"/>
                      </a:moveTo>
                      <a:lnTo>
                        <a:pt x="49" y="113"/>
                      </a:lnTo>
                      <a:lnTo>
                        <a:pt x="50" y="114"/>
                      </a:lnTo>
                      <a:lnTo>
                        <a:pt x="55" y="115"/>
                      </a:lnTo>
                      <a:lnTo>
                        <a:pt x="59" y="114"/>
                      </a:lnTo>
                      <a:lnTo>
                        <a:pt x="62" y="113"/>
                      </a:lnTo>
                      <a:lnTo>
                        <a:pt x="66" y="110"/>
                      </a:lnTo>
                      <a:lnTo>
                        <a:pt x="69" y="106"/>
                      </a:lnTo>
                      <a:lnTo>
                        <a:pt x="69" y="106"/>
                      </a:lnTo>
                      <a:lnTo>
                        <a:pt x="77" y="96"/>
                      </a:lnTo>
                      <a:lnTo>
                        <a:pt x="85" y="88"/>
                      </a:lnTo>
                      <a:lnTo>
                        <a:pt x="89" y="82"/>
                      </a:lnTo>
                      <a:lnTo>
                        <a:pt x="90" y="78"/>
                      </a:lnTo>
                      <a:lnTo>
                        <a:pt x="90" y="73"/>
                      </a:lnTo>
                      <a:lnTo>
                        <a:pt x="90" y="73"/>
                      </a:lnTo>
                      <a:lnTo>
                        <a:pt x="91" y="66"/>
                      </a:lnTo>
                      <a:lnTo>
                        <a:pt x="92" y="59"/>
                      </a:lnTo>
                      <a:lnTo>
                        <a:pt x="94" y="55"/>
                      </a:lnTo>
                      <a:lnTo>
                        <a:pt x="100" y="52"/>
                      </a:lnTo>
                      <a:lnTo>
                        <a:pt x="100" y="52"/>
                      </a:lnTo>
                      <a:lnTo>
                        <a:pt x="104" y="49"/>
                      </a:lnTo>
                      <a:lnTo>
                        <a:pt x="107" y="44"/>
                      </a:lnTo>
                      <a:lnTo>
                        <a:pt x="109" y="40"/>
                      </a:lnTo>
                      <a:lnTo>
                        <a:pt x="110" y="36"/>
                      </a:lnTo>
                      <a:lnTo>
                        <a:pt x="110" y="36"/>
                      </a:lnTo>
                      <a:lnTo>
                        <a:pt x="110" y="34"/>
                      </a:lnTo>
                      <a:lnTo>
                        <a:pt x="112" y="33"/>
                      </a:lnTo>
                      <a:lnTo>
                        <a:pt x="117" y="30"/>
                      </a:lnTo>
                      <a:lnTo>
                        <a:pt x="122" y="30"/>
                      </a:lnTo>
                      <a:lnTo>
                        <a:pt x="126" y="29"/>
                      </a:lnTo>
                      <a:lnTo>
                        <a:pt x="126" y="29"/>
                      </a:lnTo>
                      <a:lnTo>
                        <a:pt x="131" y="26"/>
                      </a:lnTo>
                      <a:lnTo>
                        <a:pt x="135" y="22"/>
                      </a:lnTo>
                      <a:lnTo>
                        <a:pt x="139" y="19"/>
                      </a:lnTo>
                      <a:lnTo>
                        <a:pt x="142" y="19"/>
                      </a:lnTo>
                      <a:lnTo>
                        <a:pt x="144" y="20"/>
                      </a:lnTo>
                      <a:lnTo>
                        <a:pt x="144" y="20"/>
                      </a:lnTo>
                      <a:lnTo>
                        <a:pt x="148" y="24"/>
                      </a:lnTo>
                      <a:lnTo>
                        <a:pt x="154" y="28"/>
                      </a:lnTo>
                      <a:lnTo>
                        <a:pt x="158" y="30"/>
                      </a:lnTo>
                      <a:lnTo>
                        <a:pt x="161" y="30"/>
                      </a:lnTo>
                      <a:lnTo>
                        <a:pt x="163" y="30"/>
                      </a:lnTo>
                      <a:lnTo>
                        <a:pt x="166" y="29"/>
                      </a:lnTo>
                      <a:lnTo>
                        <a:pt x="166" y="29"/>
                      </a:lnTo>
                      <a:lnTo>
                        <a:pt x="169" y="24"/>
                      </a:lnTo>
                      <a:lnTo>
                        <a:pt x="173" y="17"/>
                      </a:lnTo>
                      <a:lnTo>
                        <a:pt x="176" y="12"/>
                      </a:lnTo>
                      <a:lnTo>
                        <a:pt x="178" y="10"/>
                      </a:lnTo>
                      <a:lnTo>
                        <a:pt x="181" y="9"/>
                      </a:lnTo>
                      <a:lnTo>
                        <a:pt x="181" y="9"/>
                      </a:lnTo>
                      <a:lnTo>
                        <a:pt x="187" y="9"/>
                      </a:lnTo>
                      <a:lnTo>
                        <a:pt x="191" y="11"/>
                      </a:lnTo>
                      <a:lnTo>
                        <a:pt x="195" y="14"/>
                      </a:lnTo>
                      <a:lnTo>
                        <a:pt x="201" y="20"/>
                      </a:lnTo>
                      <a:lnTo>
                        <a:pt x="201" y="20"/>
                      </a:lnTo>
                      <a:lnTo>
                        <a:pt x="205" y="24"/>
                      </a:lnTo>
                      <a:lnTo>
                        <a:pt x="208" y="27"/>
                      </a:lnTo>
                      <a:lnTo>
                        <a:pt x="210" y="30"/>
                      </a:lnTo>
                      <a:lnTo>
                        <a:pt x="210" y="35"/>
                      </a:lnTo>
                      <a:lnTo>
                        <a:pt x="210" y="35"/>
                      </a:lnTo>
                      <a:lnTo>
                        <a:pt x="210" y="41"/>
                      </a:lnTo>
                      <a:lnTo>
                        <a:pt x="212" y="46"/>
                      </a:lnTo>
                      <a:lnTo>
                        <a:pt x="214" y="49"/>
                      </a:lnTo>
                      <a:lnTo>
                        <a:pt x="215" y="50"/>
                      </a:lnTo>
                      <a:lnTo>
                        <a:pt x="217" y="51"/>
                      </a:lnTo>
                      <a:lnTo>
                        <a:pt x="220" y="51"/>
                      </a:lnTo>
                      <a:lnTo>
                        <a:pt x="220" y="51"/>
                      </a:lnTo>
                      <a:lnTo>
                        <a:pt x="225" y="49"/>
                      </a:lnTo>
                      <a:lnTo>
                        <a:pt x="229" y="46"/>
                      </a:lnTo>
                      <a:lnTo>
                        <a:pt x="232" y="45"/>
                      </a:lnTo>
                      <a:lnTo>
                        <a:pt x="233" y="45"/>
                      </a:lnTo>
                      <a:lnTo>
                        <a:pt x="234" y="46"/>
                      </a:lnTo>
                      <a:lnTo>
                        <a:pt x="234" y="46"/>
                      </a:lnTo>
                      <a:lnTo>
                        <a:pt x="237" y="50"/>
                      </a:lnTo>
                      <a:lnTo>
                        <a:pt x="240" y="52"/>
                      </a:lnTo>
                      <a:lnTo>
                        <a:pt x="243" y="52"/>
                      </a:lnTo>
                      <a:lnTo>
                        <a:pt x="244" y="51"/>
                      </a:lnTo>
                      <a:lnTo>
                        <a:pt x="245" y="50"/>
                      </a:lnTo>
                      <a:lnTo>
                        <a:pt x="245" y="48"/>
                      </a:lnTo>
                      <a:lnTo>
                        <a:pt x="245" y="48"/>
                      </a:lnTo>
                      <a:lnTo>
                        <a:pt x="247" y="41"/>
                      </a:lnTo>
                      <a:lnTo>
                        <a:pt x="248" y="37"/>
                      </a:lnTo>
                      <a:lnTo>
                        <a:pt x="251" y="33"/>
                      </a:lnTo>
                      <a:lnTo>
                        <a:pt x="254" y="28"/>
                      </a:lnTo>
                      <a:lnTo>
                        <a:pt x="259" y="25"/>
                      </a:lnTo>
                      <a:lnTo>
                        <a:pt x="264" y="23"/>
                      </a:lnTo>
                      <a:lnTo>
                        <a:pt x="271" y="21"/>
                      </a:lnTo>
                      <a:lnTo>
                        <a:pt x="271" y="21"/>
                      </a:lnTo>
                      <a:lnTo>
                        <a:pt x="285" y="20"/>
                      </a:lnTo>
                      <a:lnTo>
                        <a:pt x="296" y="20"/>
                      </a:lnTo>
                      <a:lnTo>
                        <a:pt x="306" y="20"/>
                      </a:lnTo>
                      <a:lnTo>
                        <a:pt x="309" y="19"/>
                      </a:lnTo>
                      <a:lnTo>
                        <a:pt x="311" y="16"/>
                      </a:lnTo>
                      <a:lnTo>
                        <a:pt x="311" y="16"/>
                      </a:lnTo>
                      <a:lnTo>
                        <a:pt x="314" y="13"/>
                      </a:lnTo>
                      <a:lnTo>
                        <a:pt x="318" y="10"/>
                      </a:lnTo>
                      <a:lnTo>
                        <a:pt x="332" y="5"/>
                      </a:lnTo>
                      <a:lnTo>
                        <a:pt x="339" y="2"/>
                      </a:lnTo>
                      <a:lnTo>
                        <a:pt x="347" y="0"/>
                      </a:lnTo>
                      <a:lnTo>
                        <a:pt x="353" y="0"/>
                      </a:lnTo>
                      <a:lnTo>
                        <a:pt x="359" y="0"/>
                      </a:lnTo>
                      <a:lnTo>
                        <a:pt x="359" y="0"/>
                      </a:lnTo>
                      <a:lnTo>
                        <a:pt x="366" y="5"/>
                      </a:lnTo>
                      <a:lnTo>
                        <a:pt x="372" y="8"/>
                      </a:lnTo>
                      <a:lnTo>
                        <a:pt x="378" y="11"/>
                      </a:lnTo>
                      <a:lnTo>
                        <a:pt x="381" y="12"/>
                      </a:lnTo>
                      <a:lnTo>
                        <a:pt x="386" y="12"/>
                      </a:lnTo>
                      <a:lnTo>
                        <a:pt x="386" y="12"/>
                      </a:lnTo>
                      <a:lnTo>
                        <a:pt x="393" y="12"/>
                      </a:lnTo>
                      <a:lnTo>
                        <a:pt x="398" y="14"/>
                      </a:lnTo>
                      <a:lnTo>
                        <a:pt x="403" y="16"/>
                      </a:lnTo>
                      <a:lnTo>
                        <a:pt x="408" y="21"/>
                      </a:lnTo>
                      <a:lnTo>
                        <a:pt x="408" y="21"/>
                      </a:lnTo>
                      <a:lnTo>
                        <a:pt x="414" y="24"/>
                      </a:lnTo>
                      <a:lnTo>
                        <a:pt x="419" y="26"/>
                      </a:lnTo>
                      <a:lnTo>
                        <a:pt x="421" y="28"/>
                      </a:lnTo>
                      <a:lnTo>
                        <a:pt x="422" y="30"/>
                      </a:lnTo>
                      <a:lnTo>
                        <a:pt x="422" y="34"/>
                      </a:lnTo>
                      <a:lnTo>
                        <a:pt x="421" y="38"/>
                      </a:lnTo>
                      <a:lnTo>
                        <a:pt x="421" y="38"/>
                      </a:lnTo>
                      <a:lnTo>
                        <a:pt x="418" y="48"/>
                      </a:lnTo>
                      <a:lnTo>
                        <a:pt x="417" y="58"/>
                      </a:lnTo>
                      <a:lnTo>
                        <a:pt x="415" y="68"/>
                      </a:lnTo>
                      <a:lnTo>
                        <a:pt x="412" y="72"/>
                      </a:lnTo>
                      <a:lnTo>
                        <a:pt x="410" y="74"/>
                      </a:lnTo>
                      <a:lnTo>
                        <a:pt x="410" y="74"/>
                      </a:lnTo>
                      <a:lnTo>
                        <a:pt x="406" y="78"/>
                      </a:lnTo>
                      <a:lnTo>
                        <a:pt x="403" y="81"/>
                      </a:lnTo>
                      <a:lnTo>
                        <a:pt x="401" y="84"/>
                      </a:lnTo>
                      <a:lnTo>
                        <a:pt x="400" y="89"/>
                      </a:lnTo>
                      <a:lnTo>
                        <a:pt x="400" y="89"/>
                      </a:lnTo>
                      <a:lnTo>
                        <a:pt x="401" y="92"/>
                      </a:lnTo>
                      <a:lnTo>
                        <a:pt x="402" y="94"/>
                      </a:lnTo>
                      <a:lnTo>
                        <a:pt x="405" y="98"/>
                      </a:lnTo>
                      <a:lnTo>
                        <a:pt x="406" y="100"/>
                      </a:lnTo>
                      <a:lnTo>
                        <a:pt x="406" y="102"/>
                      </a:lnTo>
                      <a:lnTo>
                        <a:pt x="405" y="103"/>
                      </a:lnTo>
                      <a:lnTo>
                        <a:pt x="403" y="106"/>
                      </a:lnTo>
                      <a:lnTo>
                        <a:pt x="403" y="106"/>
                      </a:lnTo>
                      <a:lnTo>
                        <a:pt x="394" y="111"/>
                      </a:lnTo>
                      <a:lnTo>
                        <a:pt x="386" y="114"/>
                      </a:lnTo>
                      <a:lnTo>
                        <a:pt x="381" y="115"/>
                      </a:lnTo>
                      <a:lnTo>
                        <a:pt x="378" y="115"/>
                      </a:lnTo>
                      <a:lnTo>
                        <a:pt x="376" y="114"/>
                      </a:lnTo>
                      <a:lnTo>
                        <a:pt x="375" y="111"/>
                      </a:lnTo>
                      <a:lnTo>
                        <a:pt x="375" y="111"/>
                      </a:lnTo>
                      <a:lnTo>
                        <a:pt x="374" y="109"/>
                      </a:lnTo>
                      <a:lnTo>
                        <a:pt x="373" y="107"/>
                      </a:lnTo>
                      <a:lnTo>
                        <a:pt x="371" y="105"/>
                      </a:lnTo>
                      <a:lnTo>
                        <a:pt x="367" y="103"/>
                      </a:lnTo>
                      <a:lnTo>
                        <a:pt x="361" y="101"/>
                      </a:lnTo>
                      <a:lnTo>
                        <a:pt x="352" y="101"/>
                      </a:lnTo>
                      <a:lnTo>
                        <a:pt x="352" y="101"/>
                      </a:lnTo>
                      <a:lnTo>
                        <a:pt x="343" y="101"/>
                      </a:lnTo>
                      <a:lnTo>
                        <a:pt x="333" y="102"/>
                      </a:lnTo>
                      <a:lnTo>
                        <a:pt x="314" y="103"/>
                      </a:lnTo>
                      <a:lnTo>
                        <a:pt x="314" y="103"/>
                      </a:lnTo>
                      <a:lnTo>
                        <a:pt x="305" y="103"/>
                      </a:lnTo>
                      <a:lnTo>
                        <a:pt x="296" y="105"/>
                      </a:lnTo>
                      <a:lnTo>
                        <a:pt x="288" y="107"/>
                      </a:lnTo>
                      <a:lnTo>
                        <a:pt x="285" y="109"/>
                      </a:lnTo>
                      <a:lnTo>
                        <a:pt x="281" y="111"/>
                      </a:lnTo>
                      <a:lnTo>
                        <a:pt x="281" y="111"/>
                      </a:lnTo>
                      <a:lnTo>
                        <a:pt x="278" y="121"/>
                      </a:lnTo>
                      <a:lnTo>
                        <a:pt x="274" y="134"/>
                      </a:lnTo>
                      <a:lnTo>
                        <a:pt x="271" y="141"/>
                      </a:lnTo>
                      <a:lnTo>
                        <a:pt x="266" y="148"/>
                      </a:lnTo>
                      <a:lnTo>
                        <a:pt x="263" y="153"/>
                      </a:lnTo>
                      <a:lnTo>
                        <a:pt x="258" y="156"/>
                      </a:lnTo>
                      <a:lnTo>
                        <a:pt x="258" y="156"/>
                      </a:lnTo>
                      <a:lnTo>
                        <a:pt x="249" y="158"/>
                      </a:lnTo>
                      <a:lnTo>
                        <a:pt x="244" y="159"/>
                      </a:lnTo>
                      <a:lnTo>
                        <a:pt x="240" y="159"/>
                      </a:lnTo>
                      <a:lnTo>
                        <a:pt x="239" y="158"/>
                      </a:lnTo>
                      <a:lnTo>
                        <a:pt x="239" y="158"/>
                      </a:lnTo>
                      <a:lnTo>
                        <a:pt x="237" y="157"/>
                      </a:lnTo>
                      <a:lnTo>
                        <a:pt x="233" y="157"/>
                      </a:lnTo>
                      <a:lnTo>
                        <a:pt x="222" y="157"/>
                      </a:lnTo>
                      <a:lnTo>
                        <a:pt x="222" y="157"/>
                      </a:lnTo>
                      <a:lnTo>
                        <a:pt x="218" y="157"/>
                      </a:lnTo>
                      <a:lnTo>
                        <a:pt x="214" y="158"/>
                      </a:lnTo>
                      <a:lnTo>
                        <a:pt x="210" y="160"/>
                      </a:lnTo>
                      <a:lnTo>
                        <a:pt x="207" y="164"/>
                      </a:lnTo>
                      <a:lnTo>
                        <a:pt x="207" y="164"/>
                      </a:lnTo>
                      <a:lnTo>
                        <a:pt x="206" y="168"/>
                      </a:lnTo>
                      <a:lnTo>
                        <a:pt x="203" y="170"/>
                      </a:lnTo>
                      <a:lnTo>
                        <a:pt x="200" y="172"/>
                      </a:lnTo>
                      <a:lnTo>
                        <a:pt x="194" y="172"/>
                      </a:lnTo>
                      <a:lnTo>
                        <a:pt x="194" y="172"/>
                      </a:lnTo>
                      <a:lnTo>
                        <a:pt x="187" y="171"/>
                      </a:lnTo>
                      <a:lnTo>
                        <a:pt x="180" y="171"/>
                      </a:lnTo>
                      <a:lnTo>
                        <a:pt x="174" y="172"/>
                      </a:lnTo>
                      <a:lnTo>
                        <a:pt x="171" y="174"/>
                      </a:lnTo>
                      <a:lnTo>
                        <a:pt x="167" y="177"/>
                      </a:lnTo>
                      <a:lnTo>
                        <a:pt x="167" y="177"/>
                      </a:lnTo>
                      <a:lnTo>
                        <a:pt x="162" y="184"/>
                      </a:lnTo>
                      <a:lnTo>
                        <a:pt x="158" y="193"/>
                      </a:lnTo>
                      <a:lnTo>
                        <a:pt x="154" y="201"/>
                      </a:lnTo>
                      <a:lnTo>
                        <a:pt x="153" y="209"/>
                      </a:lnTo>
                      <a:lnTo>
                        <a:pt x="153" y="209"/>
                      </a:lnTo>
                      <a:lnTo>
                        <a:pt x="152" y="215"/>
                      </a:lnTo>
                      <a:lnTo>
                        <a:pt x="151" y="219"/>
                      </a:lnTo>
                      <a:lnTo>
                        <a:pt x="150" y="221"/>
                      </a:lnTo>
                      <a:lnTo>
                        <a:pt x="148" y="223"/>
                      </a:lnTo>
                      <a:lnTo>
                        <a:pt x="145" y="224"/>
                      </a:lnTo>
                      <a:lnTo>
                        <a:pt x="142" y="225"/>
                      </a:lnTo>
                      <a:lnTo>
                        <a:pt x="137" y="225"/>
                      </a:lnTo>
                      <a:lnTo>
                        <a:pt x="137" y="225"/>
                      </a:lnTo>
                      <a:lnTo>
                        <a:pt x="120" y="224"/>
                      </a:lnTo>
                      <a:lnTo>
                        <a:pt x="114" y="224"/>
                      </a:lnTo>
                      <a:lnTo>
                        <a:pt x="110" y="225"/>
                      </a:lnTo>
                      <a:lnTo>
                        <a:pt x="108" y="227"/>
                      </a:lnTo>
                      <a:lnTo>
                        <a:pt x="108" y="227"/>
                      </a:lnTo>
                      <a:lnTo>
                        <a:pt x="103" y="229"/>
                      </a:lnTo>
                      <a:lnTo>
                        <a:pt x="99" y="230"/>
                      </a:lnTo>
                      <a:lnTo>
                        <a:pt x="95" y="230"/>
                      </a:lnTo>
                      <a:lnTo>
                        <a:pt x="93" y="228"/>
                      </a:lnTo>
                      <a:lnTo>
                        <a:pt x="93" y="228"/>
                      </a:lnTo>
                      <a:lnTo>
                        <a:pt x="91" y="227"/>
                      </a:lnTo>
                      <a:lnTo>
                        <a:pt x="87" y="226"/>
                      </a:lnTo>
                      <a:lnTo>
                        <a:pt x="81" y="227"/>
                      </a:lnTo>
                      <a:lnTo>
                        <a:pt x="77" y="229"/>
                      </a:lnTo>
                      <a:lnTo>
                        <a:pt x="77" y="229"/>
                      </a:lnTo>
                      <a:lnTo>
                        <a:pt x="74" y="230"/>
                      </a:lnTo>
                      <a:lnTo>
                        <a:pt x="69" y="230"/>
                      </a:lnTo>
                      <a:lnTo>
                        <a:pt x="65" y="229"/>
                      </a:lnTo>
                      <a:lnTo>
                        <a:pt x="61" y="226"/>
                      </a:lnTo>
                      <a:lnTo>
                        <a:pt x="61" y="226"/>
                      </a:lnTo>
                      <a:lnTo>
                        <a:pt x="57" y="222"/>
                      </a:lnTo>
                      <a:lnTo>
                        <a:pt x="52" y="217"/>
                      </a:lnTo>
                      <a:lnTo>
                        <a:pt x="48" y="213"/>
                      </a:lnTo>
                      <a:lnTo>
                        <a:pt x="47" y="211"/>
                      </a:lnTo>
                      <a:lnTo>
                        <a:pt x="46" y="209"/>
                      </a:lnTo>
                      <a:lnTo>
                        <a:pt x="46" y="209"/>
                      </a:lnTo>
                      <a:lnTo>
                        <a:pt x="45" y="206"/>
                      </a:lnTo>
                      <a:lnTo>
                        <a:pt x="43" y="203"/>
                      </a:lnTo>
                      <a:lnTo>
                        <a:pt x="38" y="202"/>
                      </a:lnTo>
                      <a:lnTo>
                        <a:pt x="34" y="202"/>
                      </a:lnTo>
                      <a:lnTo>
                        <a:pt x="34" y="202"/>
                      </a:lnTo>
                      <a:lnTo>
                        <a:pt x="30" y="203"/>
                      </a:lnTo>
                      <a:lnTo>
                        <a:pt x="26" y="205"/>
                      </a:lnTo>
                      <a:lnTo>
                        <a:pt x="24" y="205"/>
                      </a:lnTo>
                      <a:lnTo>
                        <a:pt x="22" y="201"/>
                      </a:lnTo>
                      <a:lnTo>
                        <a:pt x="22" y="201"/>
                      </a:lnTo>
                      <a:lnTo>
                        <a:pt x="10" y="183"/>
                      </a:lnTo>
                      <a:lnTo>
                        <a:pt x="4" y="170"/>
                      </a:lnTo>
                      <a:lnTo>
                        <a:pt x="1" y="165"/>
                      </a:lnTo>
                      <a:lnTo>
                        <a:pt x="0" y="160"/>
                      </a:lnTo>
                      <a:lnTo>
                        <a:pt x="0" y="160"/>
                      </a:lnTo>
                      <a:lnTo>
                        <a:pt x="0" y="152"/>
                      </a:lnTo>
                      <a:lnTo>
                        <a:pt x="0" y="146"/>
                      </a:lnTo>
                      <a:lnTo>
                        <a:pt x="1" y="141"/>
                      </a:lnTo>
                      <a:lnTo>
                        <a:pt x="4" y="137"/>
                      </a:lnTo>
                      <a:lnTo>
                        <a:pt x="4" y="137"/>
                      </a:lnTo>
                      <a:lnTo>
                        <a:pt x="7" y="132"/>
                      </a:lnTo>
                      <a:lnTo>
                        <a:pt x="9" y="129"/>
                      </a:lnTo>
                      <a:lnTo>
                        <a:pt x="10" y="127"/>
                      </a:lnTo>
                      <a:lnTo>
                        <a:pt x="10" y="124"/>
                      </a:lnTo>
                      <a:lnTo>
                        <a:pt x="10" y="124"/>
                      </a:lnTo>
                      <a:lnTo>
                        <a:pt x="11" y="122"/>
                      </a:lnTo>
                      <a:lnTo>
                        <a:pt x="14" y="120"/>
                      </a:lnTo>
                      <a:lnTo>
                        <a:pt x="21" y="116"/>
                      </a:lnTo>
                      <a:lnTo>
                        <a:pt x="30" y="113"/>
                      </a:lnTo>
                      <a:lnTo>
                        <a:pt x="37" y="112"/>
                      </a:lnTo>
                      <a:lnTo>
                        <a:pt x="37" y="112"/>
                      </a:lnTo>
                      <a:lnTo>
                        <a:pt x="42" y="112"/>
                      </a:lnTo>
                      <a:lnTo>
                        <a:pt x="46" y="112"/>
                      </a:lnTo>
                      <a:lnTo>
                        <a:pt x="49" y="113"/>
                      </a:lnTo>
                      <a:lnTo>
                        <a:pt x="49" y="113"/>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69" name="Freeform 203"/>
                <p:cNvSpPr/>
                <p:nvPr/>
              </p:nvSpPr>
              <p:spPr bwMode="auto">
                <a:xfrm>
                  <a:off x="5410" y="2772"/>
                  <a:ext cx="501" cy="359"/>
                </a:xfrm>
                <a:custGeom>
                  <a:avLst/>
                  <a:gdLst>
                    <a:gd name="T0" fmla="*/ 50 w 501"/>
                    <a:gd name="T1" fmla="*/ 116 h 359"/>
                    <a:gd name="T2" fmla="*/ 49 w 501"/>
                    <a:gd name="T3" fmla="*/ 106 h 359"/>
                    <a:gd name="T4" fmla="*/ 64 w 501"/>
                    <a:gd name="T5" fmla="*/ 106 h 359"/>
                    <a:gd name="T6" fmla="*/ 80 w 501"/>
                    <a:gd name="T7" fmla="*/ 130 h 359"/>
                    <a:gd name="T8" fmla="*/ 127 w 501"/>
                    <a:gd name="T9" fmla="*/ 129 h 359"/>
                    <a:gd name="T10" fmla="*/ 164 w 501"/>
                    <a:gd name="T11" fmla="*/ 123 h 359"/>
                    <a:gd name="T12" fmla="*/ 188 w 501"/>
                    <a:gd name="T13" fmla="*/ 112 h 359"/>
                    <a:gd name="T14" fmla="*/ 194 w 501"/>
                    <a:gd name="T15" fmla="*/ 83 h 359"/>
                    <a:gd name="T16" fmla="*/ 212 w 501"/>
                    <a:gd name="T17" fmla="*/ 73 h 359"/>
                    <a:gd name="T18" fmla="*/ 244 w 501"/>
                    <a:gd name="T19" fmla="*/ 62 h 359"/>
                    <a:gd name="T20" fmla="*/ 257 w 501"/>
                    <a:gd name="T21" fmla="*/ 56 h 359"/>
                    <a:gd name="T22" fmla="*/ 282 w 501"/>
                    <a:gd name="T23" fmla="*/ 59 h 359"/>
                    <a:gd name="T24" fmla="*/ 299 w 501"/>
                    <a:gd name="T25" fmla="*/ 43 h 359"/>
                    <a:gd name="T26" fmla="*/ 320 w 501"/>
                    <a:gd name="T27" fmla="*/ 9 h 359"/>
                    <a:gd name="T28" fmla="*/ 376 w 501"/>
                    <a:gd name="T29" fmla="*/ 0 h 359"/>
                    <a:gd name="T30" fmla="*/ 394 w 501"/>
                    <a:gd name="T31" fmla="*/ 3 h 359"/>
                    <a:gd name="T32" fmla="*/ 412 w 501"/>
                    <a:gd name="T33" fmla="*/ 17 h 359"/>
                    <a:gd name="T34" fmla="*/ 435 w 501"/>
                    <a:gd name="T35" fmla="*/ 9 h 359"/>
                    <a:gd name="T36" fmla="*/ 453 w 501"/>
                    <a:gd name="T37" fmla="*/ 17 h 359"/>
                    <a:gd name="T38" fmla="*/ 488 w 501"/>
                    <a:gd name="T39" fmla="*/ 32 h 359"/>
                    <a:gd name="T40" fmla="*/ 501 w 501"/>
                    <a:gd name="T41" fmla="*/ 40 h 359"/>
                    <a:gd name="T42" fmla="*/ 489 w 501"/>
                    <a:gd name="T43" fmla="*/ 58 h 359"/>
                    <a:gd name="T44" fmla="*/ 473 w 501"/>
                    <a:gd name="T45" fmla="*/ 63 h 359"/>
                    <a:gd name="T46" fmla="*/ 458 w 501"/>
                    <a:gd name="T47" fmla="*/ 83 h 359"/>
                    <a:gd name="T48" fmla="*/ 451 w 501"/>
                    <a:gd name="T49" fmla="*/ 94 h 359"/>
                    <a:gd name="T50" fmla="*/ 442 w 501"/>
                    <a:gd name="T51" fmla="*/ 111 h 359"/>
                    <a:gd name="T52" fmla="*/ 434 w 501"/>
                    <a:gd name="T53" fmla="*/ 157 h 359"/>
                    <a:gd name="T54" fmla="*/ 419 w 501"/>
                    <a:gd name="T55" fmla="*/ 185 h 359"/>
                    <a:gd name="T56" fmla="*/ 419 w 501"/>
                    <a:gd name="T57" fmla="*/ 209 h 359"/>
                    <a:gd name="T58" fmla="*/ 408 w 501"/>
                    <a:gd name="T59" fmla="*/ 219 h 359"/>
                    <a:gd name="T60" fmla="*/ 406 w 501"/>
                    <a:gd name="T61" fmla="*/ 234 h 359"/>
                    <a:gd name="T62" fmla="*/ 392 w 501"/>
                    <a:gd name="T63" fmla="*/ 251 h 359"/>
                    <a:gd name="T64" fmla="*/ 388 w 501"/>
                    <a:gd name="T65" fmla="*/ 266 h 359"/>
                    <a:gd name="T66" fmla="*/ 373 w 501"/>
                    <a:gd name="T67" fmla="*/ 269 h 359"/>
                    <a:gd name="T68" fmla="*/ 362 w 501"/>
                    <a:gd name="T69" fmla="*/ 279 h 359"/>
                    <a:gd name="T70" fmla="*/ 353 w 501"/>
                    <a:gd name="T71" fmla="*/ 285 h 359"/>
                    <a:gd name="T72" fmla="*/ 334 w 501"/>
                    <a:gd name="T73" fmla="*/ 285 h 359"/>
                    <a:gd name="T74" fmla="*/ 307 w 501"/>
                    <a:gd name="T75" fmla="*/ 286 h 359"/>
                    <a:gd name="T76" fmla="*/ 295 w 501"/>
                    <a:gd name="T77" fmla="*/ 287 h 359"/>
                    <a:gd name="T78" fmla="*/ 271 w 501"/>
                    <a:gd name="T79" fmla="*/ 292 h 359"/>
                    <a:gd name="T80" fmla="*/ 248 w 501"/>
                    <a:gd name="T81" fmla="*/ 310 h 359"/>
                    <a:gd name="T82" fmla="*/ 234 w 501"/>
                    <a:gd name="T83" fmla="*/ 316 h 359"/>
                    <a:gd name="T84" fmla="*/ 221 w 501"/>
                    <a:gd name="T85" fmla="*/ 329 h 359"/>
                    <a:gd name="T86" fmla="*/ 208 w 501"/>
                    <a:gd name="T87" fmla="*/ 334 h 359"/>
                    <a:gd name="T88" fmla="*/ 184 w 501"/>
                    <a:gd name="T89" fmla="*/ 356 h 359"/>
                    <a:gd name="T90" fmla="*/ 155 w 501"/>
                    <a:gd name="T91" fmla="*/ 358 h 359"/>
                    <a:gd name="T92" fmla="*/ 126 w 501"/>
                    <a:gd name="T93" fmla="*/ 350 h 359"/>
                    <a:gd name="T94" fmla="*/ 102 w 501"/>
                    <a:gd name="T95" fmla="*/ 345 h 359"/>
                    <a:gd name="T96" fmla="*/ 87 w 501"/>
                    <a:gd name="T97" fmla="*/ 327 h 359"/>
                    <a:gd name="T98" fmla="*/ 70 w 501"/>
                    <a:gd name="T99" fmla="*/ 312 h 359"/>
                    <a:gd name="T100" fmla="*/ 59 w 501"/>
                    <a:gd name="T101" fmla="*/ 295 h 359"/>
                    <a:gd name="T102" fmla="*/ 31 w 501"/>
                    <a:gd name="T103" fmla="*/ 289 h 359"/>
                    <a:gd name="T104" fmla="*/ 16 w 501"/>
                    <a:gd name="T105" fmla="*/ 283 h 359"/>
                    <a:gd name="T106" fmla="*/ 3 w 501"/>
                    <a:gd name="T107" fmla="*/ 251 h 359"/>
                    <a:gd name="T108" fmla="*/ 1 w 501"/>
                    <a:gd name="T109" fmla="*/ 234 h 359"/>
                    <a:gd name="T110" fmla="*/ 10 w 501"/>
                    <a:gd name="T111" fmla="*/ 229 h 359"/>
                    <a:gd name="T112" fmla="*/ 15 w 501"/>
                    <a:gd name="T113" fmla="*/ 189 h 359"/>
                    <a:gd name="T114" fmla="*/ 24 w 501"/>
                    <a:gd name="T115" fmla="*/ 166 h 359"/>
                    <a:gd name="T116" fmla="*/ 16 w 501"/>
                    <a:gd name="T117" fmla="*/ 147 h 359"/>
                    <a:gd name="T118" fmla="*/ 12 w 501"/>
                    <a:gd name="T119" fmla="*/ 140 h 359"/>
                    <a:gd name="T120" fmla="*/ 32 w 501"/>
                    <a:gd name="T121" fmla="*/ 147 h 359"/>
                    <a:gd name="T122" fmla="*/ 50 w 501"/>
                    <a:gd name="T123" fmla="*/ 143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1" h="359">
                      <a:moveTo>
                        <a:pt x="50" y="141"/>
                      </a:moveTo>
                      <a:lnTo>
                        <a:pt x="50" y="141"/>
                      </a:lnTo>
                      <a:lnTo>
                        <a:pt x="51" y="129"/>
                      </a:lnTo>
                      <a:lnTo>
                        <a:pt x="51" y="119"/>
                      </a:lnTo>
                      <a:lnTo>
                        <a:pt x="50" y="116"/>
                      </a:lnTo>
                      <a:lnTo>
                        <a:pt x="48" y="114"/>
                      </a:lnTo>
                      <a:lnTo>
                        <a:pt x="48" y="114"/>
                      </a:lnTo>
                      <a:lnTo>
                        <a:pt x="47" y="112"/>
                      </a:lnTo>
                      <a:lnTo>
                        <a:pt x="48" y="109"/>
                      </a:lnTo>
                      <a:lnTo>
                        <a:pt x="49" y="106"/>
                      </a:lnTo>
                      <a:lnTo>
                        <a:pt x="52" y="104"/>
                      </a:lnTo>
                      <a:lnTo>
                        <a:pt x="56" y="103"/>
                      </a:lnTo>
                      <a:lnTo>
                        <a:pt x="59" y="103"/>
                      </a:lnTo>
                      <a:lnTo>
                        <a:pt x="61" y="104"/>
                      </a:lnTo>
                      <a:lnTo>
                        <a:pt x="64" y="106"/>
                      </a:lnTo>
                      <a:lnTo>
                        <a:pt x="64" y="106"/>
                      </a:lnTo>
                      <a:lnTo>
                        <a:pt x="69" y="115"/>
                      </a:lnTo>
                      <a:lnTo>
                        <a:pt x="73" y="123"/>
                      </a:lnTo>
                      <a:lnTo>
                        <a:pt x="76" y="127"/>
                      </a:lnTo>
                      <a:lnTo>
                        <a:pt x="80" y="130"/>
                      </a:lnTo>
                      <a:lnTo>
                        <a:pt x="85" y="131"/>
                      </a:lnTo>
                      <a:lnTo>
                        <a:pt x="90" y="132"/>
                      </a:lnTo>
                      <a:lnTo>
                        <a:pt x="90" y="132"/>
                      </a:lnTo>
                      <a:lnTo>
                        <a:pt x="116" y="131"/>
                      </a:lnTo>
                      <a:lnTo>
                        <a:pt x="127" y="129"/>
                      </a:lnTo>
                      <a:lnTo>
                        <a:pt x="137" y="127"/>
                      </a:lnTo>
                      <a:lnTo>
                        <a:pt x="137" y="127"/>
                      </a:lnTo>
                      <a:lnTo>
                        <a:pt x="144" y="126"/>
                      </a:lnTo>
                      <a:lnTo>
                        <a:pt x="150" y="124"/>
                      </a:lnTo>
                      <a:lnTo>
                        <a:pt x="164" y="123"/>
                      </a:lnTo>
                      <a:lnTo>
                        <a:pt x="172" y="122"/>
                      </a:lnTo>
                      <a:lnTo>
                        <a:pt x="178" y="120"/>
                      </a:lnTo>
                      <a:lnTo>
                        <a:pt x="184" y="117"/>
                      </a:lnTo>
                      <a:lnTo>
                        <a:pt x="188" y="112"/>
                      </a:lnTo>
                      <a:lnTo>
                        <a:pt x="188" y="112"/>
                      </a:lnTo>
                      <a:lnTo>
                        <a:pt x="190" y="106"/>
                      </a:lnTo>
                      <a:lnTo>
                        <a:pt x="191" y="101"/>
                      </a:lnTo>
                      <a:lnTo>
                        <a:pt x="192" y="91"/>
                      </a:lnTo>
                      <a:lnTo>
                        <a:pt x="192" y="87"/>
                      </a:lnTo>
                      <a:lnTo>
                        <a:pt x="194" y="83"/>
                      </a:lnTo>
                      <a:lnTo>
                        <a:pt x="196" y="79"/>
                      </a:lnTo>
                      <a:lnTo>
                        <a:pt x="200" y="77"/>
                      </a:lnTo>
                      <a:lnTo>
                        <a:pt x="200" y="77"/>
                      </a:lnTo>
                      <a:lnTo>
                        <a:pt x="205" y="75"/>
                      </a:lnTo>
                      <a:lnTo>
                        <a:pt x="212" y="73"/>
                      </a:lnTo>
                      <a:lnTo>
                        <a:pt x="224" y="71"/>
                      </a:lnTo>
                      <a:lnTo>
                        <a:pt x="231" y="70"/>
                      </a:lnTo>
                      <a:lnTo>
                        <a:pt x="236" y="68"/>
                      </a:lnTo>
                      <a:lnTo>
                        <a:pt x="241" y="65"/>
                      </a:lnTo>
                      <a:lnTo>
                        <a:pt x="244" y="62"/>
                      </a:lnTo>
                      <a:lnTo>
                        <a:pt x="244" y="62"/>
                      </a:lnTo>
                      <a:lnTo>
                        <a:pt x="248" y="57"/>
                      </a:lnTo>
                      <a:lnTo>
                        <a:pt x="250" y="56"/>
                      </a:lnTo>
                      <a:lnTo>
                        <a:pt x="252" y="56"/>
                      </a:lnTo>
                      <a:lnTo>
                        <a:pt x="257" y="56"/>
                      </a:lnTo>
                      <a:lnTo>
                        <a:pt x="265" y="58"/>
                      </a:lnTo>
                      <a:lnTo>
                        <a:pt x="265" y="58"/>
                      </a:lnTo>
                      <a:lnTo>
                        <a:pt x="275" y="59"/>
                      </a:lnTo>
                      <a:lnTo>
                        <a:pt x="279" y="59"/>
                      </a:lnTo>
                      <a:lnTo>
                        <a:pt x="282" y="59"/>
                      </a:lnTo>
                      <a:lnTo>
                        <a:pt x="286" y="58"/>
                      </a:lnTo>
                      <a:lnTo>
                        <a:pt x="289" y="56"/>
                      </a:lnTo>
                      <a:lnTo>
                        <a:pt x="295" y="48"/>
                      </a:lnTo>
                      <a:lnTo>
                        <a:pt x="295" y="48"/>
                      </a:lnTo>
                      <a:lnTo>
                        <a:pt x="299" y="43"/>
                      </a:lnTo>
                      <a:lnTo>
                        <a:pt x="302" y="37"/>
                      </a:lnTo>
                      <a:lnTo>
                        <a:pt x="307" y="24"/>
                      </a:lnTo>
                      <a:lnTo>
                        <a:pt x="310" y="19"/>
                      </a:lnTo>
                      <a:lnTo>
                        <a:pt x="315" y="14"/>
                      </a:lnTo>
                      <a:lnTo>
                        <a:pt x="320" y="9"/>
                      </a:lnTo>
                      <a:lnTo>
                        <a:pt x="327" y="7"/>
                      </a:lnTo>
                      <a:lnTo>
                        <a:pt x="327" y="7"/>
                      </a:lnTo>
                      <a:lnTo>
                        <a:pt x="346" y="3"/>
                      </a:lnTo>
                      <a:lnTo>
                        <a:pt x="366" y="0"/>
                      </a:lnTo>
                      <a:lnTo>
                        <a:pt x="376" y="0"/>
                      </a:lnTo>
                      <a:lnTo>
                        <a:pt x="385" y="0"/>
                      </a:lnTo>
                      <a:lnTo>
                        <a:pt x="391" y="1"/>
                      </a:lnTo>
                      <a:lnTo>
                        <a:pt x="393" y="2"/>
                      </a:lnTo>
                      <a:lnTo>
                        <a:pt x="394" y="3"/>
                      </a:lnTo>
                      <a:lnTo>
                        <a:pt x="394" y="3"/>
                      </a:lnTo>
                      <a:lnTo>
                        <a:pt x="398" y="9"/>
                      </a:lnTo>
                      <a:lnTo>
                        <a:pt x="402" y="15"/>
                      </a:lnTo>
                      <a:lnTo>
                        <a:pt x="405" y="17"/>
                      </a:lnTo>
                      <a:lnTo>
                        <a:pt x="408" y="17"/>
                      </a:lnTo>
                      <a:lnTo>
                        <a:pt x="412" y="17"/>
                      </a:lnTo>
                      <a:lnTo>
                        <a:pt x="416" y="15"/>
                      </a:lnTo>
                      <a:lnTo>
                        <a:pt x="416" y="15"/>
                      </a:lnTo>
                      <a:lnTo>
                        <a:pt x="425" y="11"/>
                      </a:lnTo>
                      <a:lnTo>
                        <a:pt x="431" y="11"/>
                      </a:lnTo>
                      <a:lnTo>
                        <a:pt x="435" y="9"/>
                      </a:lnTo>
                      <a:lnTo>
                        <a:pt x="441" y="11"/>
                      </a:lnTo>
                      <a:lnTo>
                        <a:pt x="445" y="12"/>
                      </a:lnTo>
                      <a:lnTo>
                        <a:pt x="449" y="14"/>
                      </a:lnTo>
                      <a:lnTo>
                        <a:pt x="453" y="17"/>
                      </a:lnTo>
                      <a:lnTo>
                        <a:pt x="453" y="17"/>
                      </a:lnTo>
                      <a:lnTo>
                        <a:pt x="462" y="23"/>
                      </a:lnTo>
                      <a:lnTo>
                        <a:pt x="472" y="28"/>
                      </a:lnTo>
                      <a:lnTo>
                        <a:pt x="480" y="31"/>
                      </a:lnTo>
                      <a:lnTo>
                        <a:pt x="488" y="32"/>
                      </a:lnTo>
                      <a:lnTo>
                        <a:pt x="488" y="32"/>
                      </a:lnTo>
                      <a:lnTo>
                        <a:pt x="494" y="33"/>
                      </a:lnTo>
                      <a:lnTo>
                        <a:pt x="498" y="34"/>
                      </a:lnTo>
                      <a:lnTo>
                        <a:pt x="500" y="35"/>
                      </a:lnTo>
                      <a:lnTo>
                        <a:pt x="501" y="37"/>
                      </a:lnTo>
                      <a:lnTo>
                        <a:pt x="501" y="40"/>
                      </a:lnTo>
                      <a:lnTo>
                        <a:pt x="500" y="43"/>
                      </a:lnTo>
                      <a:lnTo>
                        <a:pt x="498" y="46"/>
                      </a:lnTo>
                      <a:lnTo>
                        <a:pt x="498" y="46"/>
                      </a:lnTo>
                      <a:lnTo>
                        <a:pt x="492" y="54"/>
                      </a:lnTo>
                      <a:lnTo>
                        <a:pt x="489" y="58"/>
                      </a:lnTo>
                      <a:lnTo>
                        <a:pt x="486" y="62"/>
                      </a:lnTo>
                      <a:lnTo>
                        <a:pt x="484" y="63"/>
                      </a:lnTo>
                      <a:lnTo>
                        <a:pt x="480" y="63"/>
                      </a:lnTo>
                      <a:lnTo>
                        <a:pt x="480" y="63"/>
                      </a:lnTo>
                      <a:lnTo>
                        <a:pt x="473" y="63"/>
                      </a:lnTo>
                      <a:lnTo>
                        <a:pt x="468" y="64"/>
                      </a:lnTo>
                      <a:lnTo>
                        <a:pt x="464" y="68"/>
                      </a:lnTo>
                      <a:lnTo>
                        <a:pt x="460" y="75"/>
                      </a:lnTo>
                      <a:lnTo>
                        <a:pt x="460" y="75"/>
                      </a:lnTo>
                      <a:lnTo>
                        <a:pt x="458" y="83"/>
                      </a:lnTo>
                      <a:lnTo>
                        <a:pt x="458" y="88"/>
                      </a:lnTo>
                      <a:lnTo>
                        <a:pt x="457" y="90"/>
                      </a:lnTo>
                      <a:lnTo>
                        <a:pt x="456" y="92"/>
                      </a:lnTo>
                      <a:lnTo>
                        <a:pt x="453" y="93"/>
                      </a:lnTo>
                      <a:lnTo>
                        <a:pt x="451" y="94"/>
                      </a:lnTo>
                      <a:lnTo>
                        <a:pt x="451" y="94"/>
                      </a:lnTo>
                      <a:lnTo>
                        <a:pt x="446" y="97"/>
                      </a:lnTo>
                      <a:lnTo>
                        <a:pt x="443" y="100"/>
                      </a:lnTo>
                      <a:lnTo>
                        <a:pt x="442" y="104"/>
                      </a:lnTo>
                      <a:lnTo>
                        <a:pt x="442" y="111"/>
                      </a:lnTo>
                      <a:lnTo>
                        <a:pt x="442" y="111"/>
                      </a:lnTo>
                      <a:lnTo>
                        <a:pt x="442" y="121"/>
                      </a:lnTo>
                      <a:lnTo>
                        <a:pt x="439" y="135"/>
                      </a:lnTo>
                      <a:lnTo>
                        <a:pt x="436" y="149"/>
                      </a:lnTo>
                      <a:lnTo>
                        <a:pt x="434" y="157"/>
                      </a:lnTo>
                      <a:lnTo>
                        <a:pt x="431" y="163"/>
                      </a:lnTo>
                      <a:lnTo>
                        <a:pt x="431" y="163"/>
                      </a:lnTo>
                      <a:lnTo>
                        <a:pt x="424" y="173"/>
                      </a:lnTo>
                      <a:lnTo>
                        <a:pt x="421" y="179"/>
                      </a:lnTo>
                      <a:lnTo>
                        <a:pt x="419" y="185"/>
                      </a:lnTo>
                      <a:lnTo>
                        <a:pt x="419" y="191"/>
                      </a:lnTo>
                      <a:lnTo>
                        <a:pt x="419" y="191"/>
                      </a:lnTo>
                      <a:lnTo>
                        <a:pt x="420" y="199"/>
                      </a:lnTo>
                      <a:lnTo>
                        <a:pt x="420" y="204"/>
                      </a:lnTo>
                      <a:lnTo>
                        <a:pt x="419" y="209"/>
                      </a:lnTo>
                      <a:lnTo>
                        <a:pt x="417" y="212"/>
                      </a:lnTo>
                      <a:lnTo>
                        <a:pt x="415" y="213"/>
                      </a:lnTo>
                      <a:lnTo>
                        <a:pt x="415" y="213"/>
                      </a:lnTo>
                      <a:lnTo>
                        <a:pt x="410" y="216"/>
                      </a:lnTo>
                      <a:lnTo>
                        <a:pt x="408" y="219"/>
                      </a:lnTo>
                      <a:lnTo>
                        <a:pt x="407" y="222"/>
                      </a:lnTo>
                      <a:lnTo>
                        <a:pt x="407" y="226"/>
                      </a:lnTo>
                      <a:lnTo>
                        <a:pt x="407" y="226"/>
                      </a:lnTo>
                      <a:lnTo>
                        <a:pt x="407" y="230"/>
                      </a:lnTo>
                      <a:lnTo>
                        <a:pt x="406" y="234"/>
                      </a:lnTo>
                      <a:lnTo>
                        <a:pt x="404" y="237"/>
                      </a:lnTo>
                      <a:lnTo>
                        <a:pt x="400" y="241"/>
                      </a:lnTo>
                      <a:lnTo>
                        <a:pt x="400" y="241"/>
                      </a:lnTo>
                      <a:lnTo>
                        <a:pt x="395" y="246"/>
                      </a:lnTo>
                      <a:lnTo>
                        <a:pt x="392" y="251"/>
                      </a:lnTo>
                      <a:lnTo>
                        <a:pt x="391" y="258"/>
                      </a:lnTo>
                      <a:lnTo>
                        <a:pt x="390" y="262"/>
                      </a:lnTo>
                      <a:lnTo>
                        <a:pt x="390" y="262"/>
                      </a:lnTo>
                      <a:lnTo>
                        <a:pt x="390" y="264"/>
                      </a:lnTo>
                      <a:lnTo>
                        <a:pt x="388" y="266"/>
                      </a:lnTo>
                      <a:lnTo>
                        <a:pt x="385" y="267"/>
                      </a:lnTo>
                      <a:lnTo>
                        <a:pt x="380" y="269"/>
                      </a:lnTo>
                      <a:lnTo>
                        <a:pt x="376" y="269"/>
                      </a:lnTo>
                      <a:lnTo>
                        <a:pt x="376" y="269"/>
                      </a:lnTo>
                      <a:lnTo>
                        <a:pt x="373" y="269"/>
                      </a:lnTo>
                      <a:lnTo>
                        <a:pt x="370" y="269"/>
                      </a:lnTo>
                      <a:lnTo>
                        <a:pt x="366" y="271"/>
                      </a:lnTo>
                      <a:lnTo>
                        <a:pt x="364" y="274"/>
                      </a:lnTo>
                      <a:lnTo>
                        <a:pt x="364" y="274"/>
                      </a:lnTo>
                      <a:lnTo>
                        <a:pt x="362" y="279"/>
                      </a:lnTo>
                      <a:lnTo>
                        <a:pt x="360" y="283"/>
                      </a:lnTo>
                      <a:lnTo>
                        <a:pt x="357" y="285"/>
                      </a:lnTo>
                      <a:lnTo>
                        <a:pt x="355" y="285"/>
                      </a:lnTo>
                      <a:lnTo>
                        <a:pt x="353" y="285"/>
                      </a:lnTo>
                      <a:lnTo>
                        <a:pt x="353" y="285"/>
                      </a:lnTo>
                      <a:lnTo>
                        <a:pt x="350" y="284"/>
                      </a:lnTo>
                      <a:lnTo>
                        <a:pt x="345" y="283"/>
                      </a:lnTo>
                      <a:lnTo>
                        <a:pt x="338" y="283"/>
                      </a:lnTo>
                      <a:lnTo>
                        <a:pt x="334" y="285"/>
                      </a:lnTo>
                      <a:lnTo>
                        <a:pt x="334" y="285"/>
                      </a:lnTo>
                      <a:lnTo>
                        <a:pt x="332" y="286"/>
                      </a:lnTo>
                      <a:lnTo>
                        <a:pt x="328" y="286"/>
                      </a:lnTo>
                      <a:lnTo>
                        <a:pt x="319" y="286"/>
                      </a:lnTo>
                      <a:lnTo>
                        <a:pt x="312" y="286"/>
                      </a:lnTo>
                      <a:lnTo>
                        <a:pt x="307" y="286"/>
                      </a:lnTo>
                      <a:lnTo>
                        <a:pt x="307" y="286"/>
                      </a:lnTo>
                      <a:lnTo>
                        <a:pt x="306" y="287"/>
                      </a:lnTo>
                      <a:lnTo>
                        <a:pt x="304" y="288"/>
                      </a:lnTo>
                      <a:lnTo>
                        <a:pt x="300" y="288"/>
                      </a:lnTo>
                      <a:lnTo>
                        <a:pt x="295" y="287"/>
                      </a:lnTo>
                      <a:lnTo>
                        <a:pt x="295" y="287"/>
                      </a:lnTo>
                      <a:lnTo>
                        <a:pt x="290" y="287"/>
                      </a:lnTo>
                      <a:lnTo>
                        <a:pt x="284" y="287"/>
                      </a:lnTo>
                      <a:lnTo>
                        <a:pt x="277" y="289"/>
                      </a:lnTo>
                      <a:lnTo>
                        <a:pt x="271" y="292"/>
                      </a:lnTo>
                      <a:lnTo>
                        <a:pt x="271" y="292"/>
                      </a:lnTo>
                      <a:lnTo>
                        <a:pt x="265" y="298"/>
                      </a:lnTo>
                      <a:lnTo>
                        <a:pt x="258" y="303"/>
                      </a:lnTo>
                      <a:lnTo>
                        <a:pt x="251" y="308"/>
                      </a:lnTo>
                      <a:lnTo>
                        <a:pt x="248" y="310"/>
                      </a:lnTo>
                      <a:lnTo>
                        <a:pt x="246" y="310"/>
                      </a:lnTo>
                      <a:lnTo>
                        <a:pt x="246" y="310"/>
                      </a:lnTo>
                      <a:lnTo>
                        <a:pt x="241" y="312"/>
                      </a:lnTo>
                      <a:lnTo>
                        <a:pt x="237" y="313"/>
                      </a:lnTo>
                      <a:lnTo>
                        <a:pt x="234" y="316"/>
                      </a:lnTo>
                      <a:lnTo>
                        <a:pt x="232" y="320"/>
                      </a:lnTo>
                      <a:lnTo>
                        <a:pt x="232" y="320"/>
                      </a:lnTo>
                      <a:lnTo>
                        <a:pt x="230" y="324"/>
                      </a:lnTo>
                      <a:lnTo>
                        <a:pt x="225" y="328"/>
                      </a:lnTo>
                      <a:lnTo>
                        <a:pt x="221" y="329"/>
                      </a:lnTo>
                      <a:lnTo>
                        <a:pt x="216" y="330"/>
                      </a:lnTo>
                      <a:lnTo>
                        <a:pt x="216" y="330"/>
                      </a:lnTo>
                      <a:lnTo>
                        <a:pt x="214" y="330"/>
                      </a:lnTo>
                      <a:lnTo>
                        <a:pt x="212" y="331"/>
                      </a:lnTo>
                      <a:lnTo>
                        <a:pt x="208" y="334"/>
                      </a:lnTo>
                      <a:lnTo>
                        <a:pt x="203" y="340"/>
                      </a:lnTo>
                      <a:lnTo>
                        <a:pt x="198" y="346"/>
                      </a:lnTo>
                      <a:lnTo>
                        <a:pt x="198" y="346"/>
                      </a:lnTo>
                      <a:lnTo>
                        <a:pt x="191" y="351"/>
                      </a:lnTo>
                      <a:lnTo>
                        <a:pt x="184" y="356"/>
                      </a:lnTo>
                      <a:lnTo>
                        <a:pt x="176" y="359"/>
                      </a:lnTo>
                      <a:lnTo>
                        <a:pt x="171" y="359"/>
                      </a:lnTo>
                      <a:lnTo>
                        <a:pt x="166" y="359"/>
                      </a:lnTo>
                      <a:lnTo>
                        <a:pt x="166" y="359"/>
                      </a:lnTo>
                      <a:lnTo>
                        <a:pt x="155" y="358"/>
                      </a:lnTo>
                      <a:lnTo>
                        <a:pt x="142" y="356"/>
                      </a:lnTo>
                      <a:lnTo>
                        <a:pt x="131" y="353"/>
                      </a:lnTo>
                      <a:lnTo>
                        <a:pt x="128" y="352"/>
                      </a:lnTo>
                      <a:lnTo>
                        <a:pt x="126" y="350"/>
                      </a:lnTo>
                      <a:lnTo>
                        <a:pt x="126" y="350"/>
                      </a:lnTo>
                      <a:lnTo>
                        <a:pt x="122" y="348"/>
                      </a:lnTo>
                      <a:lnTo>
                        <a:pt x="117" y="346"/>
                      </a:lnTo>
                      <a:lnTo>
                        <a:pt x="105" y="345"/>
                      </a:lnTo>
                      <a:lnTo>
                        <a:pt x="105" y="345"/>
                      </a:lnTo>
                      <a:lnTo>
                        <a:pt x="102" y="345"/>
                      </a:lnTo>
                      <a:lnTo>
                        <a:pt x="99" y="343"/>
                      </a:lnTo>
                      <a:lnTo>
                        <a:pt x="93" y="338"/>
                      </a:lnTo>
                      <a:lnTo>
                        <a:pt x="89" y="332"/>
                      </a:lnTo>
                      <a:lnTo>
                        <a:pt x="87" y="327"/>
                      </a:lnTo>
                      <a:lnTo>
                        <a:pt x="87" y="327"/>
                      </a:lnTo>
                      <a:lnTo>
                        <a:pt x="86" y="324"/>
                      </a:lnTo>
                      <a:lnTo>
                        <a:pt x="85" y="323"/>
                      </a:lnTo>
                      <a:lnTo>
                        <a:pt x="80" y="319"/>
                      </a:lnTo>
                      <a:lnTo>
                        <a:pt x="75" y="316"/>
                      </a:lnTo>
                      <a:lnTo>
                        <a:pt x="70" y="312"/>
                      </a:lnTo>
                      <a:lnTo>
                        <a:pt x="70" y="312"/>
                      </a:lnTo>
                      <a:lnTo>
                        <a:pt x="65" y="306"/>
                      </a:lnTo>
                      <a:lnTo>
                        <a:pt x="63" y="301"/>
                      </a:lnTo>
                      <a:lnTo>
                        <a:pt x="61" y="298"/>
                      </a:lnTo>
                      <a:lnTo>
                        <a:pt x="59" y="295"/>
                      </a:lnTo>
                      <a:lnTo>
                        <a:pt x="56" y="293"/>
                      </a:lnTo>
                      <a:lnTo>
                        <a:pt x="51" y="291"/>
                      </a:lnTo>
                      <a:lnTo>
                        <a:pt x="51" y="291"/>
                      </a:lnTo>
                      <a:lnTo>
                        <a:pt x="41" y="290"/>
                      </a:lnTo>
                      <a:lnTo>
                        <a:pt x="31" y="289"/>
                      </a:lnTo>
                      <a:lnTo>
                        <a:pt x="27" y="289"/>
                      </a:lnTo>
                      <a:lnTo>
                        <a:pt x="22" y="287"/>
                      </a:lnTo>
                      <a:lnTo>
                        <a:pt x="19" y="285"/>
                      </a:lnTo>
                      <a:lnTo>
                        <a:pt x="16" y="283"/>
                      </a:lnTo>
                      <a:lnTo>
                        <a:pt x="16" y="283"/>
                      </a:lnTo>
                      <a:lnTo>
                        <a:pt x="8" y="267"/>
                      </a:lnTo>
                      <a:lnTo>
                        <a:pt x="5" y="262"/>
                      </a:lnTo>
                      <a:lnTo>
                        <a:pt x="4" y="257"/>
                      </a:lnTo>
                      <a:lnTo>
                        <a:pt x="4" y="257"/>
                      </a:lnTo>
                      <a:lnTo>
                        <a:pt x="3" y="251"/>
                      </a:lnTo>
                      <a:lnTo>
                        <a:pt x="1" y="245"/>
                      </a:lnTo>
                      <a:lnTo>
                        <a:pt x="0" y="240"/>
                      </a:lnTo>
                      <a:lnTo>
                        <a:pt x="0" y="235"/>
                      </a:lnTo>
                      <a:lnTo>
                        <a:pt x="0" y="235"/>
                      </a:lnTo>
                      <a:lnTo>
                        <a:pt x="1" y="234"/>
                      </a:lnTo>
                      <a:lnTo>
                        <a:pt x="2" y="233"/>
                      </a:lnTo>
                      <a:lnTo>
                        <a:pt x="6" y="233"/>
                      </a:lnTo>
                      <a:lnTo>
                        <a:pt x="9" y="233"/>
                      </a:lnTo>
                      <a:lnTo>
                        <a:pt x="10" y="231"/>
                      </a:lnTo>
                      <a:lnTo>
                        <a:pt x="10" y="229"/>
                      </a:lnTo>
                      <a:lnTo>
                        <a:pt x="10" y="229"/>
                      </a:lnTo>
                      <a:lnTo>
                        <a:pt x="10" y="209"/>
                      </a:lnTo>
                      <a:lnTo>
                        <a:pt x="13" y="199"/>
                      </a:lnTo>
                      <a:lnTo>
                        <a:pt x="14" y="193"/>
                      </a:lnTo>
                      <a:lnTo>
                        <a:pt x="15" y="189"/>
                      </a:lnTo>
                      <a:lnTo>
                        <a:pt x="15" y="189"/>
                      </a:lnTo>
                      <a:lnTo>
                        <a:pt x="21" y="177"/>
                      </a:lnTo>
                      <a:lnTo>
                        <a:pt x="23" y="173"/>
                      </a:lnTo>
                      <a:lnTo>
                        <a:pt x="24" y="166"/>
                      </a:lnTo>
                      <a:lnTo>
                        <a:pt x="24" y="166"/>
                      </a:lnTo>
                      <a:lnTo>
                        <a:pt x="24" y="161"/>
                      </a:lnTo>
                      <a:lnTo>
                        <a:pt x="23" y="156"/>
                      </a:lnTo>
                      <a:lnTo>
                        <a:pt x="20" y="150"/>
                      </a:lnTo>
                      <a:lnTo>
                        <a:pt x="16" y="147"/>
                      </a:lnTo>
                      <a:lnTo>
                        <a:pt x="16" y="147"/>
                      </a:lnTo>
                      <a:lnTo>
                        <a:pt x="10" y="144"/>
                      </a:lnTo>
                      <a:lnTo>
                        <a:pt x="9" y="141"/>
                      </a:lnTo>
                      <a:lnTo>
                        <a:pt x="9" y="140"/>
                      </a:lnTo>
                      <a:lnTo>
                        <a:pt x="9" y="140"/>
                      </a:lnTo>
                      <a:lnTo>
                        <a:pt x="12" y="140"/>
                      </a:lnTo>
                      <a:lnTo>
                        <a:pt x="14" y="141"/>
                      </a:lnTo>
                      <a:lnTo>
                        <a:pt x="14" y="141"/>
                      </a:lnTo>
                      <a:lnTo>
                        <a:pt x="21" y="147"/>
                      </a:lnTo>
                      <a:lnTo>
                        <a:pt x="26" y="148"/>
                      </a:lnTo>
                      <a:lnTo>
                        <a:pt x="32" y="147"/>
                      </a:lnTo>
                      <a:lnTo>
                        <a:pt x="32" y="147"/>
                      </a:lnTo>
                      <a:lnTo>
                        <a:pt x="44" y="145"/>
                      </a:lnTo>
                      <a:lnTo>
                        <a:pt x="47" y="144"/>
                      </a:lnTo>
                      <a:lnTo>
                        <a:pt x="50" y="143"/>
                      </a:lnTo>
                      <a:lnTo>
                        <a:pt x="50" y="143"/>
                      </a:lnTo>
                      <a:lnTo>
                        <a:pt x="51" y="142"/>
                      </a:lnTo>
                      <a:lnTo>
                        <a:pt x="51" y="141"/>
                      </a:lnTo>
                      <a:lnTo>
                        <a:pt x="50" y="141"/>
                      </a:lnTo>
                      <a:lnTo>
                        <a:pt x="50" y="141"/>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sp>
              <p:nvSpPr>
                <p:cNvPr id="370" name="Freeform 204"/>
                <p:cNvSpPr/>
                <p:nvPr/>
              </p:nvSpPr>
              <p:spPr bwMode="auto">
                <a:xfrm>
                  <a:off x="5189" y="2056"/>
                  <a:ext cx="756" cy="651"/>
                </a:xfrm>
                <a:custGeom>
                  <a:avLst/>
                  <a:gdLst>
                    <a:gd name="T0" fmla="*/ 21 w 756"/>
                    <a:gd name="T1" fmla="*/ 190 h 651"/>
                    <a:gd name="T2" fmla="*/ 9 w 756"/>
                    <a:gd name="T3" fmla="*/ 155 h 651"/>
                    <a:gd name="T4" fmla="*/ 10 w 756"/>
                    <a:gd name="T5" fmla="*/ 132 h 651"/>
                    <a:gd name="T6" fmla="*/ 78 w 756"/>
                    <a:gd name="T7" fmla="*/ 95 h 651"/>
                    <a:gd name="T8" fmla="*/ 135 w 756"/>
                    <a:gd name="T9" fmla="*/ 70 h 651"/>
                    <a:gd name="T10" fmla="*/ 170 w 756"/>
                    <a:gd name="T11" fmla="*/ 39 h 651"/>
                    <a:gd name="T12" fmla="*/ 230 w 756"/>
                    <a:gd name="T13" fmla="*/ 7 h 651"/>
                    <a:gd name="T14" fmla="*/ 280 w 756"/>
                    <a:gd name="T15" fmla="*/ 5 h 651"/>
                    <a:gd name="T16" fmla="*/ 301 w 756"/>
                    <a:gd name="T17" fmla="*/ 45 h 651"/>
                    <a:gd name="T18" fmla="*/ 359 w 756"/>
                    <a:gd name="T19" fmla="*/ 44 h 651"/>
                    <a:gd name="T20" fmla="*/ 465 w 756"/>
                    <a:gd name="T21" fmla="*/ 38 h 651"/>
                    <a:gd name="T22" fmla="*/ 585 w 756"/>
                    <a:gd name="T23" fmla="*/ 19 h 651"/>
                    <a:gd name="T24" fmla="*/ 633 w 756"/>
                    <a:gd name="T25" fmla="*/ 37 h 651"/>
                    <a:gd name="T26" fmla="*/ 667 w 756"/>
                    <a:gd name="T27" fmla="*/ 114 h 651"/>
                    <a:gd name="T28" fmla="*/ 692 w 756"/>
                    <a:gd name="T29" fmla="*/ 187 h 651"/>
                    <a:gd name="T30" fmla="*/ 659 w 756"/>
                    <a:gd name="T31" fmla="*/ 229 h 651"/>
                    <a:gd name="T32" fmla="*/ 664 w 756"/>
                    <a:gd name="T33" fmla="*/ 264 h 651"/>
                    <a:gd name="T34" fmla="*/ 693 w 756"/>
                    <a:gd name="T35" fmla="*/ 290 h 651"/>
                    <a:gd name="T36" fmla="*/ 711 w 756"/>
                    <a:gd name="T37" fmla="*/ 366 h 651"/>
                    <a:gd name="T38" fmla="*/ 749 w 756"/>
                    <a:gd name="T39" fmla="*/ 403 h 651"/>
                    <a:gd name="T40" fmla="*/ 742 w 756"/>
                    <a:gd name="T41" fmla="*/ 415 h 651"/>
                    <a:gd name="T42" fmla="*/ 756 w 756"/>
                    <a:gd name="T43" fmla="*/ 442 h 651"/>
                    <a:gd name="T44" fmla="*/ 730 w 756"/>
                    <a:gd name="T45" fmla="*/ 470 h 651"/>
                    <a:gd name="T46" fmla="*/ 699 w 756"/>
                    <a:gd name="T47" fmla="*/ 507 h 651"/>
                    <a:gd name="T48" fmla="*/ 678 w 756"/>
                    <a:gd name="T49" fmla="*/ 594 h 651"/>
                    <a:gd name="T50" fmla="*/ 695 w 756"/>
                    <a:gd name="T51" fmla="*/ 633 h 651"/>
                    <a:gd name="T52" fmla="*/ 659 w 756"/>
                    <a:gd name="T53" fmla="*/ 621 h 651"/>
                    <a:gd name="T54" fmla="*/ 576 w 756"/>
                    <a:gd name="T55" fmla="*/ 605 h 651"/>
                    <a:gd name="T56" fmla="*/ 545 w 756"/>
                    <a:gd name="T57" fmla="*/ 622 h 651"/>
                    <a:gd name="T58" fmla="*/ 506 w 756"/>
                    <a:gd name="T59" fmla="*/ 623 h 651"/>
                    <a:gd name="T60" fmla="*/ 478 w 756"/>
                    <a:gd name="T61" fmla="*/ 650 h 651"/>
                    <a:gd name="T62" fmla="*/ 464 w 756"/>
                    <a:gd name="T63" fmla="*/ 631 h 651"/>
                    <a:gd name="T64" fmla="*/ 437 w 756"/>
                    <a:gd name="T65" fmla="*/ 605 h 651"/>
                    <a:gd name="T66" fmla="*/ 406 w 756"/>
                    <a:gd name="T67" fmla="*/ 623 h 651"/>
                    <a:gd name="T68" fmla="*/ 379 w 756"/>
                    <a:gd name="T69" fmla="*/ 611 h 651"/>
                    <a:gd name="T70" fmla="*/ 351 w 756"/>
                    <a:gd name="T71" fmla="*/ 577 h 651"/>
                    <a:gd name="T72" fmla="*/ 310 w 756"/>
                    <a:gd name="T73" fmla="*/ 568 h 651"/>
                    <a:gd name="T74" fmla="*/ 294 w 756"/>
                    <a:gd name="T75" fmla="*/ 566 h 651"/>
                    <a:gd name="T76" fmla="*/ 294 w 756"/>
                    <a:gd name="T77" fmla="*/ 543 h 651"/>
                    <a:gd name="T78" fmla="*/ 269 w 756"/>
                    <a:gd name="T79" fmla="*/ 547 h 651"/>
                    <a:gd name="T80" fmla="*/ 238 w 756"/>
                    <a:gd name="T81" fmla="*/ 529 h 651"/>
                    <a:gd name="T82" fmla="*/ 222 w 756"/>
                    <a:gd name="T83" fmla="*/ 535 h 651"/>
                    <a:gd name="T84" fmla="*/ 221 w 756"/>
                    <a:gd name="T85" fmla="*/ 559 h 651"/>
                    <a:gd name="T86" fmla="*/ 183 w 756"/>
                    <a:gd name="T87" fmla="*/ 546 h 651"/>
                    <a:gd name="T88" fmla="*/ 192 w 756"/>
                    <a:gd name="T89" fmla="*/ 528 h 651"/>
                    <a:gd name="T90" fmla="*/ 184 w 756"/>
                    <a:gd name="T91" fmla="*/ 508 h 651"/>
                    <a:gd name="T92" fmla="*/ 154 w 756"/>
                    <a:gd name="T93" fmla="*/ 509 h 651"/>
                    <a:gd name="T94" fmla="*/ 121 w 756"/>
                    <a:gd name="T95" fmla="*/ 492 h 651"/>
                    <a:gd name="T96" fmla="*/ 101 w 756"/>
                    <a:gd name="T97" fmla="*/ 485 h 651"/>
                    <a:gd name="T98" fmla="*/ 81 w 756"/>
                    <a:gd name="T99" fmla="*/ 460 h 651"/>
                    <a:gd name="T100" fmla="*/ 68 w 756"/>
                    <a:gd name="T101" fmla="*/ 422 h 651"/>
                    <a:gd name="T102" fmla="*/ 47 w 756"/>
                    <a:gd name="T103" fmla="*/ 391 h 651"/>
                    <a:gd name="T104" fmla="*/ 51 w 756"/>
                    <a:gd name="T105" fmla="*/ 371 h 651"/>
                    <a:gd name="T106" fmla="*/ 36 w 756"/>
                    <a:gd name="T107" fmla="*/ 321 h 651"/>
                    <a:gd name="T108" fmla="*/ 40 w 756"/>
                    <a:gd name="T109" fmla="*/ 295 h 651"/>
                    <a:gd name="T110" fmla="*/ 12 w 756"/>
                    <a:gd name="T111" fmla="*/ 273 h 651"/>
                    <a:gd name="T112" fmla="*/ 9 w 756"/>
                    <a:gd name="T113" fmla="*/ 243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6" h="651">
                      <a:moveTo>
                        <a:pt x="17" y="234"/>
                      </a:moveTo>
                      <a:lnTo>
                        <a:pt x="17" y="234"/>
                      </a:lnTo>
                      <a:lnTo>
                        <a:pt x="15" y="215"/>
                      </a:lnTo>
                      <a:lnTo>
                        <a:pt x="15" y="202"/>
                      </a:lnTo>
                      <a:lnTo>
                        <a:pt x="16" y="196"/>
                      </a:lnTo>
                      <a:lnTo>
                        <a:pt x="17" y="193"/>
                      </a:lnTo>
                      <a:lnTo>
                        <a:pt x="17" y="193"/>
                      </a:lnTo>
                      <a:lnTo>
                        <a:pt x="21" y="190"/>
                      </a:lnTo>
                      <a:lnTo>
                        <a:pt x="23" y="186"/>
                      </a:lnTo>
                      <a:lnTo>
                        <a:pt x="24" y="180"/>
                      </a:lnTo>
                      <a:lnTo>
                        <a:pt x="23" y="172"/>
                      </a:lnTo>
                      <a:lnTo>
                        <a:pt x="23" y="172"/>
                      </a:lnTo>
                      <a:lnTo>
                        <a:pt x="21" y="163"/>
                      </a:lnTo>
                      <a:lnTo>
                        <a:pt x="17" y="158"/>
                      </a:lnTo>
                      <a:lnTo>
                        <a:pt x="14" y="156"/>
                      </a:lnTo>
                      <a:lnTo>
                        <a:pt x="9" y="155"/>
                      </a:lnTo>
                      <a:lnTo>
                        <a:pt x="9" y="155"/>
                      </a:lnTo>
                      <a:lnTo>
                        <a:pt x="7" y="153"/>
                      </a:lnTo>
                      <a:lnTo>
                        <a:pt x="6" y="151"/>
                      </a:lnTo>
                      <a:lnTo>
                        <a:pt x="5" y="148"/>
                      </a:lnTo>
                      <a:lnTo>
                        <a:pt x="5" y="145"/>
                      </a:lnTo>
                      <a:lnTo>
                        <a:pt x="7" y="137"/>
                      </a:lnTo>
                      <a:lnTo>
                        <a:pt x="8" y="134"/>
                      </a:lnTo>
                      <a:lnTo>
                        <a:pt x="10" y="132"/>
                      </a:lnTo>
                      <a:lnTo>
                        <a:pt x="10" y="132"/>
                      </a:lnTo>
                      <a:lnTo>
                        <a:pt x="20" y="123"/>
                      </a:lnTo>
                      <a:lnTo>
                        <a:pt x="36" y="113"/>
                      </a:lnTo>
                      <a:lnTo>
                        <a:pt x="47" y="106"/>
                      </a:lnTo>
                      <a:lnTo>
                        <a:pt x="56" y="102"/>
                      </a:lnTo>
                      <a:lnTo>
                        <a:pt x="67" y="98"/>
                      </a:lnTo>
                      <a:lnTo>
                        <a:pt x="78" y="95"/>
                      </a:lnTo>
                      <a:lnTo>
                        <a:pt x="78" y="95"/>
                      </a:lnTo>
                      <a:lnTo>
                        <a:pt x="98" y="93"/>
                      </a:lnTo>
                      <a:lnTo>
                        <a:pt x="108" y="91"/>
                      </a:lnTo>
                      <a:lnTo>
                        <a:pt x="116" y="88"/>
                      </a:lnTo>
                      <a:lnTo>
                        <a:pt x="124" y="85"/>
                      </a:lnTo>
                      <a:lnTo>
                        <a:pt x="130" y="80"/>
                      </a:lnTo>
                      <a:lnTo>
                        <a:pt x="134" y="76"/>
                      </a:lnTo>
                      <a:lnTo>
                        <a:pt x="135" y="73"/>
                      </a:lnTo>
                      <a:lnTo>
                        <a:pt x="135" y="70"/>
                      </a:lnTo>
                      <a:lnTo>
                        <a:pt x="135" y="70"/>
                      </a:lnTo>
                      <a:lnTo>
                        <a:pt x="136" y="64"/>
                      </a:lnTo>
                      <a:lnTo>
                        <a:pt x="138" y="59"/>
                      </a:lnTo>
                      <a:lnTo>
                        <a:pt x="141" y="55"/>
                      </a:lnTo>
                      <a:lnTo>
                        <a:pt x="145" y="50"/>
                      </a:lnTo>
                      <a:lnTo>
                        <a:pt x="150" y="47"/>
                      </a:lnTo>
                      <a:lnTo>
                        <a:pt x="156" y="45"/>
                      </a:lnTo>
                      <a:lnTo>
                        <a:pt x="170" y="39"/>
                      </a:lnTo>
                      <a:lnTo>
                        <a:pt x="170" y="39"/>
                      </a:lnTo>
                      <a:lnTo>
                        <a:pt x="182" y="35"/>
                      </a:lnTo>
                      <a:lnTo>
                        <a:pt x="193" y="31"/>
                      </a:lnTo>
                      <a:lnTo>
                        <a:pt x="202" y="24"/>
                      </a:lnTo>
                      <a:lnTo>
                        <a:pt x="214" y="17"/>
                      </a:lnTo>
                      <a:lnTo>
                        <a:pt x="214" y="17"/>
                      </a:lnTo>
                      <a:lnTo>
                        <a:pt x="222" y="12"/>
                      </a:lnTo>
                      <a:lnTo>
                        <a:pt x="230" y="7"/>
                      </a:lnTo>
                      <a:lnTo>
                        <a:pt x="240" y="4"/>
                      </a:lnTo>
                      <a:lnTo>
                        <a:pt x="250" y="1"/>
                      </a:lnTo>
                      <a:lnTo>
                        <a:pt x="259" y="0"/>
                      </a:lnTo>
                      <a:lnTo>
                        <a:pt x="268" y="0"/>
                      </a:lnTo>
                      <a:lnTo>
                        <a:pt x="274" y="1"/>
                      </a:lnTo>
                      <a:lnTo>
                        <a:pt x="278" y="3"/>
                      </a:lnTo>
                      <a:lnTo>
                        <a:pt x="280" y="5"/>
                      </a:lnTo>
                      <a:lnTo>
                        <a:pt x="280" y="5"/>
                      </a:lnTo>
                      <a:lnTo>
                        <a:pt x="283" y="10"/>
                      </a:lnTo>
                      <a:lnTo>
                        <a:pt x="285" y="16"/>
                      </a:lnTo>
                      <a:lnTo>
                        <a:pt x="288" y="28"/>
                      </a:lnTo>
                      <a:lnTo>
                        <a:pt x="290" y="34"/>
                      </a:lnTo>
                      <a:lnTo>
                        <a:pt x="293" y="38"/>
                      </a:lnTo>
                      <a:lnTo>
                        <a:pt x="296" y="43"/>
                      </a:lnTo>
                      <a:lnTo>
                        <a:pt x="301" y="45"/>
                      </a:lnTo>
                      <a:lnTo>
                        <a:pt x="301" y="45"/>
                      </a:lnTo>
                      <a:lnTo>
                        <a:pt x="315" y="48"/>
                      </a:lnTo>
                      <a:lnTo>
                        <a:pt x="329" y="51"/>
                      </a:lnTo>
                      <a:lnTo>
                        <a:pt x="336" y="52"/>
                      </a:lnTo>
                      <a:lnTo>
                        <a:pt x="341" y="51"/>
                      </a:lnTo>
                      <a:lnTo>
                        <a:pt x="347" y="51"/>
                      </a:lnTo>
                      <a:lnTo>
                        <a:pt x="351" y="48"/>
                      </a:lnTo>
                      <a:lnTo>
                        <a:pt x="351" y="48"/>
                      </a:lnTo>
                      <a:lnTo>
                        <a:pt x="359" y="44"/>
                      </a:lnTo>
                      <a:lnTo>
                        <a:pt x="369" y="39"/>
                      </a:lnTo>
                      <a:lnTo>
                        <a:pt x="374" y="37"/>
                      </a:lnTo>
                      <a:lnTo>
                        <a:pt x="382" y="36"/>
                      </a:lnTo>
                      <a:lnTo>
                        <a:pt x="391" y="36"/>
                      </a:lnTo>
                      <a:lnTo>
                        <a:pt x="400" y="36"/>
                      </a:lnTo>
                      <a:lnTo>
                        <a:pt x="400" y="36"/>
                      </a:lnTo>
                      <a:lnTo>
                        <a:pt x="428" y="38"/>
                      </a:lnTo>
                      <a:lnTo>
                        <a:pt x="465" y="38"/>
                      </a:lnTo>
                      <a:lnTo>
                        <a:pt x="484" y="37"/>
                      </a:lnTo>
                      <a:lnTo>
                        <a:pt x="502" y="35"/>
                      </a:lnTo>
                      <a:lnTo>
                        <a:pt x="521" y="32"/>
                      </a:lnTo>
                      <a:lnTo>
                        <a:pt x="538" y="29"/>
                      </a:lnTo>
                      <a:lnTo>
                        <a:pt x="538" y="29"/>
                      </a:lnTo>
                      <a:lnTo>
                        <a:pt x="553" y="24"/>
                      </a:lnTo>
                      <a:lnTo>
                        <a:pt x="569" y="21"/>
                      </a:lnTo>
                      <a:lnTo>
                        <a:pt x="585" y="19"/>
                      </a:lnTo>
                      <a:lnTo>
                        <a:pt x="599" y="19"/>
                      </a:lnTo>
                      <a:lnTo>
                        <a:pt x="612" y="21"/>
                      </a:lnTo>
                      <a:lnTo>
                        <a:pt x="617" y="22"/>
                      </a:lnTo>
                      <a:lnTo>
                        <a:pt x="623" y="24"/>
                      </a:lnTo>
                      <a:lnTo>
                        <a:pt x="626" y="27"/>
                      </a:lnTo>
                      <a:lnTo>
                        <a:pt x="629" y="30"/>
                      </a:lnTo>
                      <a:lnTo>
                        <a:pt x="631" y="33"/>
                      </a:lnTo>
                      <a:lnTo>
                        <a:pt x="633" y="37"/>
                      </a:lnTo>
                      <a:lnTo>
                        <a:pt x="633" y="37"/>
                      </a:lnTo>
                      <a:lnTo>
                        <a:pt x="635" y="46"/>
                      </a:lnTo>
                      <a:lnTo>
                        <a:pt x="637" y="56"/>
                      </a:lnTo>
                      <a:lnTo>
                        <a:pt x="641" y="66"/>
                      </a:lnTo>
                      <a:lnTo>
                        <a:pt x="645" y="76"/>
                      </a:lnTo>
                      <a:lnTo>
                        <a:pt x="655" y="96"/>
                      </a:lnTo>
                      <a:lnTo>
                        <a:pt x="667" y="114"/>
                      </a:lnTo>
                      <a:lnTo>
                        <a:pt x="667" y="114"/>
                      </a:lnTo>
                      <a:lnTo>
                        <a:pt x="672" y="122"/>
                      </a:lnTo>
                      <a:lnTo>
                        <a:pt x="678" y="132"/>
                      </a:lnTo>
                      <a:lnTo>
                        <a:pt x="683" y="143"/>
                      </a:lnTo>
                      <a:lnTo>
                        <a:pt x="687" y="153"/>
                      </a:lnTo>
                      <a:lnTo>
                        <a:pt x="691" y="164"/>
                      </a:lnTo>
                      <a:lnTo>
                        <a:pt x="693" y="174"/>
                      </a:lnTo>
                      <a:lnTo>
                        <a:pt x="693" y="182"/>
                      </a:lnTo>
                      <a:lnTo>
                        <a:pt x="692" y="187"/>
                      </a:lnTo>
                      <a:lnTo>
                        <a:pt x="689" y="190"/>
                      </a:lnTo>
                      <a:lnTo>
                        <a:pt x="689" y="190"/>
                      </a:lnTo>
                      <a:lnTo>
                        <a:pt x="682" y="200"/>
                      </a:lnTo>
                      <a:lnTo>
                        <a:pt x="674" y="208"/>
                      </a:lnTo>
                      <a:lnTo>
                        <a:pt x="667" y="217"/>
                      </a:lnTo>
                      <a:lnTo>
                        <a:pt x="663" y="222"/>
                      </a:lnTo>
                      <a:lnTo>
                        <a:pt x="659" y="229"/>
                      </a:lnTo>
                      <a:lnTo>
                        <a:pt x="659" y="229"/>
                      </a:lnTo>
                      <a:lnTo>
                        <a:pt x="657" y="235"/>
                      </a:lnTo>
                      <a:lnTo>
                        <a:pt x="655" y="242"/>
                      </a:lnTo>
                      <a:lnTo>
                        <a:pt x="654" y="247"/>
                      </a:lnTo>
                      <a:lnTo>
                        <a:pt x="654" y="252"/>
                      </a:lnTo>
                      <a:lnTo>
                        <a:pt x="655" y="257"/>
                      </a:lnTo>
                      <a:lnTo>
                        <a:pt x="656" y="260"/>
                      </a:lnTo>
                      <a:lnTo>
                        <a:pt x="659" y="263"/>
                      </a:lnTo>
                      <a:lnTo>
                        <a:pt x="664" y="264"/>
                      </a:lnTo>
                      <a:lnTo>
                        <a:pt x="664" y="264"/>
                      </a:lnTo>
                      <a:lnTo>
                        <a:pt x="672" y="266"/>
                      </a:lnTo>
                      <a:lnTo>
                        <a:pt x="677" y="268"/>
                      </a:lnTo>
                      <a:lnTo>
                        <a:pt x="681" y="271"/>
                      </a:lnTo>
                      <a:lnTo>
                        <a:pt x="685" y="274"/>
                      </a:lnTo>
                      <a:lnTo>
                        <a:pt x="688" y="278"/>
                      </a:lnTo>
                      <a:lnTo>
                        <a:pt x="691" y="284"/>
                      </a:lnTo>
                      <a:lnTo>
                        <a:pt x="693" y="290"/>
                      </a:lnTo>
                      <a:lnTo>
                        <a:pt x="693" y="290"/>
                      </a:lnTo>
                      <a:lnTo>
                        <a:pt x="694" y="308"/>
                      </a:lnTo>
                      <a:lnTo>
                        <a:pt x="697" y="330"/>
                      </a:lnTo>
                      <a:lnTo>
                        <a:pt x="699" y="341"/>
                      </a:lnTo>
                      <a:lnTo>
                        <a:pt x="702" y="350"/>
                      </a:lnTo>
                      <a:lnTo>
                        <a:pt x="707" y="359"/>
                      </a:lnTo>
                      <a:lnTo>
                        <a:pt x="711" y="366"/>
                      </a:lnTo>
                      <a:lnTo>
                        <a:pt x="711" y="366"/>
                      </a:lnTo>
                      <a:lnTo>
                        <a:pt x="726" y="386"/>
                      </a:lnTo>
                      <a:lnTo>
                        <a:pt x="730" y="390"/>
                      </a:lnTo>
                      <a:lnTo>
                        <a:pt x="737" y="394"/>
                      </a:lnTo>
                      <a:lnTo>
                        <a:pt x="737" y="394"/>
                      </a:lnTo>
                      <a:lnTo>
                        <a:pt x="743" y="396"/>
                      </a:lnTo>
                      <a:lnTo>
                        <a:pt x="748" y="400"/>
                      </a:lnTo>
                      <a:lnTo>
                        <a:pt x="749" y="402"/>
                      </a:lnTo>
                      <a:lnTo>
                        <a:pt x="749" y="403"/>
                      </a:lnTo>
                      <a:lnTo>
                        <a:pt x="748" y="404"/>
                      </a:lnTo>
                      <a:lnTo>
                        <a:pt x="745" y="405"/>
                      </a:lnTo>
                      <a:lnTo>
                        <a:pt x="745" y="405"/>
                      </a:lnTo>
                      <a:lnTo>
                        <a:pt x="743" y="406"/>
                      </a:lnTo>
                      <a:lnTo>
                        <a:pt x="742" y="407"/>
                      </a:lnTo>
                      <a:lnTo>
                        <a:pt x="741" y="409"/>
                      </a:lnTo>
                      <a:lnTo>
                        <a:pt x="741" y="411"/>
                      </a:lnTo>
                      <a:lnTo>
                        <a:pt x="742" y="415"/>
                      </a:lnTo>
                      <a:lnTo>
                        <a:pt x="745" y="417"/>
                      </a:lnTo>
                      <a:lnTo>
                        <a:pt x="745" y="417"/>
                      </a:lnTo>
                      <a:lnTo>
                        <a:pt x="746" y="418"/>
                      </a:lnTo>
                      <a:lnTo>
                        <a:pt x="749" y="421"/>
                      </a:lnTo>
                      <a:lnTo>
                        <a:pt x="752" y="425"/>
                      </a:lnTo>
                      <a:lnTo>
                        <a:pt x="754" y="431"/>
                      </a:lnTo>
                      <a:lnTo>
                        <a:pt x="755" y="436"/>
                      </a:lnTo>
                      <a:lnTo>
                        <a:pt x="756" y="442"/>
                      </a:lnTo>
                      <a:lnTo>
                        <a:pt x="755" y="447"/>
                      </a:lnTo>
                      <a:lnTo>
                        <a:pt x="752" y="451"/>
                      </a:lnTo>
                      <a:lnTo>
                        <a:pt x="752" y="451"/>
                      </a:lnTo>
                      <a:lnTo>
                        <a:pt x="745" y="457"/>
                      </a:lnTo>
                      <a:lnTo>
                        <a:pt x="739" y="460"/>
                      </a:lnTo>
                      <a:lnTo>
                        <a:pt x="735" y="463"/>
                      </a:lnTo>
                      <a:lnTo>
                        <a:pt x="732" y="466"/>
                      </a:lnTo>
                      <a:lnTo>
                        <a:pt x="730" y="470"/>
                      </a:lnTo>
                      <a:lnTo>
                        <a:pt x="730" y="470"/>
                      </a:lnTo>
                      <a:lnTo>
                        <a:pt x="729" y="473"/>
                      </a:lnTo>
                      <a:lnTo>
                        <a:pt x="726" y="477"/>
                      </a:lnTo>
                      <a:lnTo>
                        <a:pt x="717" y="485"/>
                      </a:lnTo>
                      <a:lnTo>
                        <a:pt x="709" y="495"/>
                      </a:lnTo>
                      <a:lnTo>
                        <a:pt x="703" y="501"/>
                      </a:lnTo>
                      <a:lnTo>
                        <a:pt x="699" y="507"/>
                      </a:lnTo>
                      <a:lnTo>
                        <a:pt x="699" y="507"/>
                      </a:lnTo>
                      <a:lnTo>
                        <a:pt x="691" y="523"/>
                      </a:lnTo>
                      <a:lnTo>
                        <a:pt x="683" y="543"/>
                      </a:lnTo>
                      <a:lnTo>
                        <a:pt x="678" y="561"/>
                      </a:lnTo>
                      <a:lnTo>
                        <a:pt x="676" y="570"/>
                      </a:lnTo>
                      <a:lnTo>
                        <a:pt x="676" y="577"/>
                      </a:lnTo>
                      <a:lnTo>
                        <a:pt x="676" y="577"/>
                      </a:lnTo>
                      <a:lnTo>
                        <a:pt x="676" y="588"/>
                      </a:lnTo>
                      <a:lnTo>
                        <a:pt x="678" y="594"/>
                      </a:lnTo>
                      <a:lnTo>
                        <a:pt x="680" y="600"/>
                      </a:lnTo>
                      <a:lnTo>
                        <a:pt x="683" y="605"/>
                      </a:lnTo>
                      <a:lnTo>
                        <a:pt x="683" y="605"/>
                      </a:lnTo>
                      <a:lnTo>
                        <a:pt x="688" y="613"/>
                      </a:lnTo>
                      <a:lnTo>
                        <a:pt x="694" y="622"/>
                      </a:lnTo>
                      <a:lnTo>
                        <a:pt x="695" y="627"/>
                      </a:lnTo>
                      <a:lnTo>
                        <a:pt x="696" y="630"/>
                      </a:lnTo>
                      <a:lnTo>
                        <a:pt x="695" y="633"/>
                      </a:lnTo>
                      <a:lnTo>
                        <a:pt x="693" y="634"/>
                      </a:lnTo>
                      <a:lnTo>
                        <a:pt x="693" y="634"/>
                      </a:lnTo>
                      <a:lnTo>
                        <a:pt x="686" y="634"/>
                      </a:lnTo>
                      <a:lnTo>
                        <a:pt x="680" y="634"/>
                      </a:lnTo>
                      <a:lnTo>
                        <a:pt x="673" y="631"/>
                      </a:lnTo>
                      <a:lnTo>
                        <a:pt x="665" y="624"/>
                      </a:lnTo>
                      <a:lnTo>
                        <a:pt x="665" y="624"/>
                      </a:lnTo>
                      <a:lnTo>
                        <a:pt x="659" y="621"/>
                      </a:lnTo>
                      <a:lnTo>
                        <a:pt x="655" y="618"/>
                      </a:lnTo>
                      <a:lnTo>
                        <a:pt x="644" y="615"/>
                      </a:lnTo>
                      <a:lnTo>
                        <a:pt x="623" y="608"/>
                      </a:lnTo>
                      <a:lnTo>
                        <a:pt x="623" y="608"/>
                      </a:lnTo>
                      <a:lnTo>
                        <a:pt x="612" y="605"/>
                      </a:lnTo>
                      <a:lnTo>
                        <a:pt x="600" y="603"/>
                      </a:lnTo>
                      <a:lnTo>
                        <a:pt x="587" y="603"/>
                      </a:lnTo>
                      <a:lnTo>
                        <a:pt x="576" y="605"/>
                      </a:lnTo>
                      <a:lnTo>
                        <a:pt x="576" y="605"/>
                      </a:lnTo>
                      <a:lnTo>
                        <a:pt x="569" y="607"/>
                      </a:lnTo>
                      <a:lnTo>
                        <a:pt x="565" y="610"/>
                      </a:lnTo>
                      <a:lnTo>
                        <a:pt x="557" y="617"/>
                      </a:lnTo>
                      <a:lnTo>
                        <a:pt x="554" y="620"/>
                      </a:lnTo>
                      <a:lnTo>
                        <a:pt x="551" y="622"/>
                      </a:lnTo>
                      <a:lnTo>
                        <a:pt x="548" y="623"/>
                      </a:lnTo>
                      <a:lnTo>
                        <a:pt x="545" y="622"/>
                      </a:lnTo>
                      <a:lnTo>
                        <a:pt x="545" y="622"/>
                      </a:lnTo>
                      <a:lnTo>
                        <a:pt x="538" y="619"/>
                      </a:lnTo>
                      <a:lnTo>
                        <a:pt x="534" y="617"/>
                      </a:lnTo>
                      <a:lnTo>
                        <a:pt x="528" y="617"/>
                      </a:lnTo>
                      <a:lnTo>
                        <a:pt x="523" y="617"/>
                      </a:lnTo>
                      <a:lnTo>
                        <a:pt x="517" y="618"/>
                      </a:lnTo>
                      <a:lnTo>
                        <a:pt x="512" y="620"/>
                      </a:lnTo>
                      <a:lnTo>
                        <a:pt x="506" y="623"/>
                      </a:lnTo>
                      <a:lnTo>
                        <a:pt x="506" y="623"/>
                      </a:lnTo>
                      <a:lnTo>
                        <a:pt x="500" y="628"/>
                      </a:lnTo>
                      <a:lnTo>
                        <a:pt x="496" y="632"/>
                      </a:lnTo>
                      <a:lnTo>
                        <a:pt x="490" y="641"/>
                      </a:lnTo>
                      <a:lnTo>
                        <a:pt x="484" y="648"/>
                      </a:lnTo>
                      <a:lnTo>
                        <a:pt x="481" y="650"/>
                      </a:lnTo>
                      <a:lnTo>
                        <a:pt x="478" y="650"/>
                      </a:lnTo>
                      <a:lnTo>
                        <a:pt x="478" y="650"/>
                      </a:lnTo>
                      <a:lnTo>
                        <a:pt x="472" y="651"/>
                      </a:lnTo>
                      <a:lnTo>
                        <a:pt x="468" y="651"/>
                      </a:lnTo>
                      <a:lnTo>
                        <a:pt x="467" y="650"/>
                      </a:lnTo>
                      <a:lnTo>
                        <a:pt x="467" y="649"/>
                      </a:lnTo>
                      <a:lnTo>
                        <a:pt x="467" y="644"/>
                      </a:lnTo>
                      <a:lnTo>
                        <a:pt x="467" y="644"/>
                      </a:lnTo>
                      <a:lnTo>
                        <a:pt x="466" y="637"/>
                      </a:lnTo>
                      <a:lnTo>
                        <a:pt x="464" y="631"/>
                      </a:lnTo>
                      <a:lnTo>
                        <a:pt x="459" y="625"/>
                      </a:lnTo>
                      <a:lnTo>
                        <a:pt x="454" y="621"/>
                      </a:lnTo>
                      <a:lnTo>
                        <a:pt x="454" y="621"/>
                      </a:lnTo>
                      <a:lnTo>
                        <a:pt x="449" y="616"/>
                      </a:lnTo>
                      <a:lnTo>
                        <a:pt x="445" y="610"/>
                      </a:lnTo>
                      <a:lnTo>
                        <a:pt x="441" y="607"/>
                      </a:lnTo>
                      <a:lnTo>
                        <a:pt x="439" y="606"/>
                      </a:lnTo>
                      <a:lnTo>
                        <a:pt x="437" y="605"/>
                      </a:lnTo>
                      <a:lnTo>
                        <a:pt x="437" y="605"/>
                      </a:lnTo>
                      <a:lnTo>
                        <a:pt x="431" y="605"/>
                      </a:lnTo>
                      <a:lnTo>
                        <a:pt x="427" y="606"/>
                      </a:lnTo>
                      <a:lnTo>
                        <a:pt x="423" y="609"/>
                      </a:lnTo>
                      <a:lnTo>
                        <a:pt x="417" y="615"/>
                      </a:lnTo>
                      <a:lnTo>
                        <a:pt x="417" y="615"/>
                      </a:lnTo>
                      <a:lnTo>
                        <a:pt x="412" y="620"/>
                      </a:lnTo>
                      <a:lnTo>
                        <a:pt x="406" y="623"/>
                      </a:lnTo>
                      <a:lnTo>
                        <a:pt x="401" y="624"/>
                      </a:lnTo>
                      <a:lnTo>
                        <a:pt x="397" y="623"/>
                      </a:lnTo>
                      <a:lnTo>
                        <a:pt x="397" y="623"/>
                      </a:lnTo>
                      <a:lnTo>
                        <a:pt x="386" y="620"/>
                      </a:lnTo>
                      <a:lnTo>
                        <a:pt x="382" y="617"/>
                      </a:lnTo>
                      <a:lnTo>
                        <a:pt x="380" y="615"/>
                      </a:lnTo>
                      <a:lnTo>
                        <a:pt x="379" y="611"/>
                      </a:lnTo>
                      <a:lnTo>
                        <a:pt x="379" y="611"/>
                      </a:lnTo>
                      <a:lnTo>
                        <a:pt x="378" y="606"/>
                      </a:lnTo>
                      <a:lnTo>
                        <a:pt x="376" y="603"/>
                      </a:lnTo>
                      <a:lnTo>
                        <a:pt x="368" y="592"/>
                      </a:lnTo>
                      <a:lnTo>
                        <a:pt x="368" y="592"/>
                      </a:lnTo>
                      <a:lnTo>
                        <a:pt x="363" y="586"/>
                      </a:lnTo>
                      <a:lnTo>
                        <a:pt x="358" y="580"/>
                      </a:lnTo>
                      <a:lnTo>
                        <a:pt x="355" y="578"/>
                      </a:lnTo>
                      <a:lnTo>
                        <a:pt x="351" y="577"/>
                      </a:lnTo>
                      <a:lnTo>
                        <a:pt x="347" y="576"/>
                      </a:lnTo>
                      <a:lnTo>
                        <a:pt x="341" y="576"/>
                      </a:lnTo>
                      <a:lnTo>
                        <a:pt x="341" y="576"/>
                      </a:lnTo>
                      <a:lnTo>
                        <a:pt x="335" y="575"/>
                      </a:lnTo>
                      <a:lnTo>
                        <a:pt x="329" y="574"/>
                      </a:lnTo>
                      <a:lnTo>
                        <a:pt x="320" y="571"/>
                      </a:lnTo>
                      <a:lnTo>
                        <a:pt x="313" y="568"/>
                      </a:lnTo>
                      <a:lnTo>
                        <a:pt x="310" y="568"/>
                      </a:lnTo>
                      <a:lnTo>
                        <a:pt x="308" y="568"/>
                      </a:lnTo>
                      <a:lnTo>
                        <a:pt x="308" y="568"/>
                      </a:lnTo>
                      <a:lnTo>
                        <a:pt x="302" y="571"/>
                      </a:lnTo>
                      <a:lnTo>
                        <a:pt x="297" y="571"/>
                      </a:lnTo>
                      <a:lnTo>
                        <a:pt x="295" y="571"/>
                      </a:lnTo>
                      <a:lnTo>
                        <a:pt x="294" y="570"/>
                      </a:lnTo>
                      <a:lnTo>
                        <a:pt x="293" y="568"/>
                      </a:lnTo>
                      <a:lnTo>
                        <a:pt x="294" y="566"/>
                      </a:lnTo>
                      <a:lnTo>
                        <a:pt x="294" y="566"/>
                      </a:lnTo>
                      <a:lnTo>
                        <a:pt x="296" y="561"/>
                      </a:lnTo>
                      <a:lnTo>
                        <a:pt x="298" y="556"/>
                      </a:lnTo>
                      <a:lnTo>
                        <a:pt x="299" y="550"/>
                      </a:lnTo>
                      <a:lnTo>
                        <a:pt x="298" y="548"/>
                      </a:lnTo>
                      <a:lnTo>
                        <a:pt x="297" y="546"/>
                      </a:lnTo>
                      <a:lnTo>
                        <a:pt x="297" y="546"/>
                      </a:lnTo>
                      <a:lnTo>
                        <a:pt x="294" y="543"/>
                      </a:lnTo>
                      <a:lnTo>
                        <a:pt x="291" y="539"/>
                      </a:lnTo>
                      <a:lnTo>
                        <a:pt x="290" y="538"/>
                      </a:lnTo>
                      <a:lnTo>
                        <a:pt x="287" y="538"/>
                      </a:lnTo>
                      <a:lnTo>
                        <a:pt x="284" y="539"/>
                      </a:lnTo>
                      <a:lnTo>
                        <a:pt x="282" y="541"/>
                      </a:lnTo>
                      <a:lnTo>
                        <a:pt x="282" y="541"/>
                      </a:lnTo>
                      <a:lnTo>
                        <a:pt x="276" y="545"/>
                      </a:lnTo>
                      <a:lnTo>
                        <a:pt x="269" y="547"/>
                      </a:lnTo>
                      <a:lnTo>
                        <a:pt x="265" y="548"/>
                      </a:lnTo>
                      <a:lnTo>
                        <a:pt x="262" y="547"/>
                      </a:lnTo>
                      <a:lnTo>
                        <a:pt x="258" y="546"/>
                      </a:lnTo>
                      <a:lnTo>
                        <a:pt x="256" y="544"/>
                      </a:lnTo>
                      <a:lnTo>
                        <a:pt x="256" y="544"/>
                      </a:lnTo>
                      <a:lnTo>
                        <a:pt x="250" y="537"/>
                      </a:lnTo>
                      <a:lnTo>
                        <a:pt x="244" y="532"/>
                      </a:lnTo>
                      <a:lnTo>
                        <a:pt x="238" y="529"/>
                      </a:lnTo>
                      <a:lnTo>
                        <a:pt x="235" y="528"/>
                      </a:lnTo>
                      <a:lnTo>
                        <a:pt x="233" y="527"/>
                      </a:lnTo>
                      <a:lnTo>
                        <a:pt x="233" y="527"/>
                      </a:lnTo>
                      <a:lnTo>
                        <a:pt x="226" y="528"/>
                      </a:lnTo>
                      <a:lnTo>
                        <a:pt x="223" y="530"/>
                      </a:lnTo>
                      <a:lnTo>
                        <a:pt x="222" y="531"/>
                      </a:lnTo>
                      <a:lnTo>
                        <a:pt x="222" y="533"/>
                      </a:lnTo>
                      <a:lnTo>
                        <a:pt x="222" y="535"/>
                      </a:lnTo>
                      <a:lnTo>
                        <a:pt x="224" y="538"/>
                      </a:lnTo>
                      <a:lnTo>
                        <a:pt x="224" y="538"/>
                      </a:lnTo>
                      <a:lnTo>
                        <a:pt x="225" y="542"/>
                      </a:lnTo>
                      <a:lnTo>
                        <a:pt x="226" y="546"/>
                      </a:lnTo>
                      <a:lnTo>
                        <a:pt x="225" y="549"/>
                      </a:lnTo>
                      <a:lnTo>
                        <a:pt x="225" y="553"/>
                      </a:lnTo>
                      <a:lnTo>
                        <a:pt x="223" y="557"/>
                      </a:lnTo>
                      <a:lnTo>
                        <a:pt x="221" y="559"/>
                      </a:lnTo>
                      <a:lnTo>
                        <a:pt x="219" y="561"/>
                      </a:lnTo>
                      <a:lnTo>
                        <a:pt x="216" y="562"/>
                      </a:lnTo>
                      <a:lnTo>
                        <a:pt x="216" y="562"/>
                      </a:lnTo>
                      <a:lnTo>
                        <a:pt x="212" y="562"/>
                      </a:lnTo>
                      <a:lnTo>
                        <a:pt x="208" y="560"/>
                      </a:lnTo>
                      <a:lnTo>
                        <a:pt x="195" y="553"/>
                      </a:lnTo>
                      <a:lnTo>
                        <a:pt x="188" y="550"/>
                      </a:lnTo>
                      <a:lnTo>
                        <a:pt x="183" y="546"/>
                      </a:lnTo>
                      <a:lnTo>
                        <a:pt x="180" y="543"/>
                      </a:lnTo>
                      <a:lnTo>
                        <a:pt x="180" y="541"/>
                      </a:lnTo>
                      <a:lnTo>
                        <a:pt x="180" y="539"/>
                      </a:lnTo>
                      <a:lnTo>
                        <a:pt x="180" y="539"/>
                      </a:lnTo>
                      <a:lnTo>
                        <a:pt x="181" y="537"/>
                      </a:lnTo>
                      <a:lnTo>
                        <a:pt x="183" y="535"/>
                      </a:lnTo>
                      <a:lnTo>
                        <a:pt x="188" y="531"/>
                      </a:lnTo>
                      <a:lnTo>
                        <a:pt x="192" y="528"/>
                      </a:lnTo>
                      <a:lnTo>
                        <a:pt x="193" y="525"/>
                      </a:lnTo>
                      <a:lnTo>
                        <a:pt x="194" y="522"/>
                      </a:lnTo>
                      <a:lnTo>
                        <a:pt x="193" y="518"/>
                      </a:lnTo>
                      <a:lnTo>
                        <a:pt x="193" y="518"/>
                      </a:lnTo>
                      <a:lnTo>
                        <a:pt x="192" y="515"/>
                      </a:lnTo>
                      <a:lnTo>
                        <a:pt x="190" y="511"/>
                      </a:lnTo>
                      <a:lnTo>
                        <a:pt x="186" y="509"/>
                      </a:lnTo>
                      <a:lnTo>
                        <a:pt x="184" y="508"/>
                      </a:lnTo>
                      <a:lnTo>
                        <a:pt x="181" y="507"/>
                      </a:lnTo>
                      <a:lnTo>
                        <a:pt x="178" y="507"/>
                      </a:lnTo>
                      <a:lnTo>
                        <a:pt x="173" y="507"/>
                      </a:lnTo>
                      <a:lnTo>
                        <a:pt x="170" y="508"/>
                      </a:lnTo>
                      <a:lnTo>
                        <a:pt x="170" y="508"/>
                      </a:lnTo>
                      <a:lnTo>
                        <a:pt x="167" y="509"/>
                      </a:lnTo>
                      <a:lnTo>
                        <a:pt x="163" y="510"/>
                      </a:lnTo>
                      <a:lnTo>
                        <a:pt x="154" y="509"/>
                      </a:lnTo>
                      <a:lnTo>
                        <a:pt x="147" y="507"/>
                      </a:lnTo>
                      <a:lnTo>
                        <a:pt x="140" y="502"/>
                      </a:lnTo>
                      <a:lnTo>
                        <a:pt x="140" y="502"/>
                      </a:lnTo>
                      <a:lnTo>
                        <a:pt x="136" y="496"/>
                      </a:lnTo>
                      <a:lnTo>
                        <a:pt x="131" y="493"/>
                      </a:lnTo>
                      <a:lnTo>
                        <a:pt x="127" y="492"/>
                      </a:lnTo>
                      <a:lnTo>
                        <a:pt x="121" y="492"/>
                      </a:lnTo>
                      <a:lnTo>
                        <a:pt x="121" y="492"/>
                      </a:lnTo>
                      <a:lnTo>
                        <a:pt x="114" y="493"/>
                      </a:lnTo>
                      <a:lnTo>
                        <a:pt x="109" y="494"/>
                      </a:lnTo>
                      <a:lnTo>
                        <a:pt x="107" y="494"/>
                      </a:lnTo>
                      <a:lnTo>
                        <a:pt x="105" y="493"/>
                      </a:lnTo>
                      <a:lnTo>
                        <a:pt x="104" y="491"/>
                      </a:lnTo>
                      <a:lnTo>
                        <a:pt x="102" y="488"/>
                      </a:lnTo>
                      <a:lnTo>
                        <a:pt x="102" y="488"/>
                      </a:lnTo>
                      <a:lnTo>
                        <a:pt x="101" y="485"/>
                      </a:lnTo>
                      <a:lnTo>
                        <a:pt x="100" y="482"/>
                      </a:lnTo>
                      <a:lnTo>
                        <a:pt x="96" y="479"/>
                      </a:lnTo>
                      <a:lnTo>
                        <a:pt x="91" y="477"/>
                      </a:lnTo>
                      <a:lnTo>
                        <a:pt x="88" y="476"/>
                      </a:lnTo>
                      <a:lnTo>
                        <a:pt x="86" y="473"/>
                      </a:lnTo>
                      <a:lnTo>
                        <a:pt x="86" y="473"/>
                      </a:lnTo>
                      <a:lnTo>
                        <a:pt x="83" y="466"/>
                      </a:lnTo>
                      <a:lnTo>
                        <a:pt x="81" y="460"/>
                      </a:lnTo>
                      <a:lnTo>
                        <a:pt x="78" y="443"/>
                      </a:lnTo>
                      <a:lnTo>
                        <a:pt x="78" y="443"/>
                      </a:lnTo>
                      <a:lnTo>
                        <a:pt x="78" y="435"/>
                      </a:lnTo>
                      <a:lnTo>
                        <a:pt x="78" y="431"/>
                      </a:lnTo>
                      <a:lnTo>
                        <a:pt x="77" y="429"/>
                      </a:lnTo>
                      <a:lnTo>
                        <a:pt x="76" y="428"/>
                      </a:lnTo>
                      <a:lnTo>
                        <a:pt x="68" y="422"/>
                      </a:lnTo>
                      <a:lnTo>
                        <a:pt x="68" y="422"/>
                      </a:lnTo>
                      <a:lnTo>
                        <a:pt x="59" y="417"/>
                      </a:lnTo>
                      <a:lnTo>
                        <a:pt x="54" y="413"/>
                      </a:lnTo>
                      <a:lnTo>
                        <a:pt x="52" y="408"/>
                      </a:lnTo>
                      <a:lnTo>
                        <a:pt x="52" y="402"/>
                      </a:lnTo>
                      <a:lnTo>
                        <a:pt x="52" y="402"/>
                      </a:lnTo>
                      <a:lnTo>
                        <a:pt x="51" y="396"/>
                      </a:lnTo>
                      <a:lnTo>
                        <a:pt x="49" y="393"/>
                      </a:lnTo>
                      <a:lnTo>
                        <a:pt x="47" y="391"/>
                      </a:lnTo>
                      <a:lnTo>
                        <a:pt x="44" y="387"/>
                      </a:lnTo>
                      <a:lnTo>
                        <a:pt x="44" y="387"/>
                      </a:lnTo>
                      <a:lnTo>
                        <a:pt x="43" y="385"/>
                      </a:lnTo>
                      <a:lnTo>
                        <a:pt x="43" y="384"/>
                      </a:lnTo>
                      <a:lnTo>
                        <a:pt x="45" y="379"/>
                      </a:lnTo>
                      <a:lnTo>
                        <a:pt x="49" y="376"/>
                      </a:lnTo>
                      <a:lnTo>
                        <a:pt x="51" y="371"/>
                      </a:lnTo>
                      <a:lnTo>
                        <a:pt x="51" y="371"/>
                      </a:lnTo>
                      <a:lnTo>
                        <a:pt x="52" y="365"/>
                      </a:lnTo>
                      <a:lnTo>
                        <a:pt x="52" y="361"/>
                      </a:lnTo>
                      <a:lnTo>
                        <a:pt x="52" y="355"/>
                      </a:lnTo>
                      <a:lnTo>
                        <a:pt x="50" y="349"/>
                      </a:lnTo>
                      <a:lnTo>
                        <a:pt x="50" y="349"/>
                      </a:lnTo>
                      <a:lnTo>
                        <a:pt x="47" y="341"/>
                      </a:lnTo>
                      <a:lnTo>
                        <a:pt x="41" y="331"/>
                      </a:lnTo>
                      <a:lnTo>
                        <a:pt x="36" y="321"/>
                      </a:lnTo>
                      <a:lnTo>
                        <a:pt x="34" y="314"/>
                      </a:lnTo>
                      <a:lnTo>
                        <a:pt x="34" y="314"/>
                      </a:lnTo>
                      <a:lnTo>
                        <a:pt x="34" y="310"/>
                      </a:lnTo>
                      <a:lnTo>
                        <a:pt x="35" y="308"/>
                      </a:lnTo>
                      <a:lnTo>
                        <a:pt x="38" y="305"/>
                      </a:lnTo>
                      <a:lnTo>
                        <a:pt x="40" y="301"/>
                      </a:lnTo>
                      <a:lnTo>
                        <a:pt x="41" y="299"/>
                      </a:lnTo>
                      <a:lnTo>
                        <a:pt x="40" y="295"/>
                      </a:lnTo>
                      <a:lnTo>
                        <a:pt x="40" y="295"/>
                      </a:lnTo>
                      <a:lnTo>
                        <a:pt x="39" y="292"/>
                      </a:lnTo>
                      <a:lnTo>
                        <a:pt x="37" y="290"/>
                      </a:lnTo>
                      <a:lnTo>
                        <a:pt x="31" y="286"/>
                      </a:lnTo>
                      <a:lnTo>
                        <a:pt x="24" y="282"/>
                      </a:lnTo>
                      <a:lnTo>
                        <a:pt x="17" y="278"/>
                      </a:lnTo>
                      <a:lnTo>
                        <a:pt x="17" y="278"/>
                      </a:lnTo>
                      <a:lnTo>
                        <a:pt x="12" y="273"/>
                      </a:lnTo>
                      <a:lnTo>
                        <a:pt x="7" y="267"/>
                      </a:lnTo>
                      <a:lnTo>
                        <a:pt x="1" y="261"/>
                      </a:lnTo>
                      <a:lnTo>
                        <a:pt x="0" y="259"/>
                      </a:lnTo>
                      <a:lnTo>
                        <a:pt x="0" y="257"/>
                      </a:lnTo>
                      <a:lnTo>
                        <a:pt x="0" y="257"/>
                      </a:lnTo>
                      <a:lnTo>
                        <a:pt x="0" y="253"/>
                      </a:lnTo>
                      <a:lnTo>
                        <a:pt x="2" y="250"/>
                      </a:lnTo>
                      <a:lnTo>
                        <a:pt x="9" y="243"/>
                      </a:lnTo>
                      <a:lnTo>
                        <a:pt x="17" y="234"/>
                      </a:lnTo>
                      <a:lnTo>
                        <a:pt x="17" y="234"/>
                      </a:lnTo>
                      <a:close/>
                    </a:path>
                  </a:pathLst>
                </a:custGeom>
                <a:grpFill/>
                <a:ln w="3175">
                  <a:solidFill>
                    <a:schemeClr val="bg1">
                      <a:lumMod val="65000"/>
                    </a:schemeClr>
                  </a:solidFill>
                  <a:round/>
                </a:ln>
              </p:spPr>
              <p:txBody>
                <a:bodyPr vert="horz" wrap="square" lIns="91440" tIns="45720" rIns="91440" bIns="45720" numCol="1" anchor="t" anchorCtr="0" compatLnSpc="1"/>
                <a:lstStyle/>
                <a:p>
                  <a:endParaRPr lang="ko-KR" altLang="en-US"/>
                </a:p>
              </p:txBody>
            </p:sp>
          </p:grpSp>
          <p:sp>
            <p:nvSpPr>
              <p:cNvPr id="9" name="Freeform 206"/>
              <p:cNvSpPr/>
              <p:nvPr/>
            </p:nvSpPr>
            <p:spPr bwMode="auto">
              <a:xfrm>
                <a:off x="8547060" y="5088331"/>
                <a:ext cx="531810" cy="482637"/>
              </a:xfrm>
              <a:custGeom>
                <a:avLst/>
                <a:gdLst>
                  <a:gd name="T0" fmla="*/ 5 w 335"/>
                  <a:gd name="T1" fmla="*/ 24 h 304"/>
                  <a:gd name="T2" fmla="*/ 17 w 335"/>
                  <a:gd name="T3" fmla="*/ 12 h 304"/>
                  <a:gd name="T4" fmla="*/ 45 w 335"/>
                  <a:gd name="T5" fmla="*/ 34 h 304"/>
                  <a:gd name="T6" fmla="*/ 57 w 335"/>
                  <a:gd name="T7" fmla="*/ 19 h 304"/>
                  <a:gd name="T8" fmla="*/ 73 w 335"/>
                  <a:gd name="T9" fmla="*/ 9 h 304"/>
                  <a:gd name="T10" fmla="*/ 97 w 335"/>
                  <a:gd name="T11" fmla="*/ 4 h 304"/>
                  <a:gd name="T12" fmla="*/ 111 w 335"/>
                  <a:gd name="T13" fmla="*/ 2 h 304"/>
                  <a:gd name="T14" fmla="*/ 133 w 335"/>
                  <a:gd name="T15" fmla="*/ 12 h 304"/>
                  <a:gd name="T16" fmla="*/ 172 w 335"/>
                  <a:gd name="T17" fmla="*/ 18 h 304"/>
                  <a:gd name="T18" fmla="*/ 181 w 335"/>
                  <a:gd name="T19" fmla="*/ 9 h 304"/>
                  <a:gd name="T20" fmla="*/ 192 w 335"/>
                  <a:gd name="T21" fmla="*/ 2 h 304"/>
                  <a:gd name="T22" fmla="*/ 214 w 335"/>
                  <a:gd name="T23" fmla="*/ 9 h 304"/>
                  <a:gd name="T24" fmla="*/ 241 w 335"/>
                  <a:gd name="T25" fmla="*/ 13 h 304"/>
                  <a:gd name="T26" fmla="*/ 275 w 335"/>
                  <a:gd name="T27" fmla="*/ 40 h 304"/>
                  <a:gd name="T28" fmla="*/ 281 w 335"/>
                  <a:gd name="T29" fmla="*/ 31 h 304"/>
                  <a:gd name="T30" fmla="*/ 298 w 335"/>
                  <a:gd name="T31" fmla="*/ 22 h 304"/>
                  <a:gd name="T32" fmla="*/ 295 w 335"/>
                  <a:gd name="T33" fmla="*/ 44 h 304"/>
                  <a:gd name="T34" fmla="*/ 290 w 335"/>
                  <a:gd name="T35" fmla="*/ 62 h 304"/>
                  <a:gd name="T36" fmla="*/ 287 w 335"/>
                  <a:gd name="T37" fmla="*/ 83 h 304"/>
                  <a:gd name="T38" fmla="*/ 324 w 335"/>
                  <a:gd name="T39" fmla="*/ 114 h 304"/>
                  <a:gd name="T40" fmla="*/ 333 w 335"/>
                  <a:gd name="T41" fmla="*/ 124 h 304"/>
                  <a:gd name="T42" fmla="*/ 311 w 335"/>
                  <a:gd name="T43" fmla="*/ 130 h 304"/>
                  <a:gd name="T44" fmla="*/ 326 w 335"/>
                  <a:gd name="T45" fmla="*/ 152 h 304"/>
                  <a:gd name="T46" fmla="*/ 329 w 335"/>
                  <a:gd name="T47" fmla="*/ 173 h 304"/>
                  <a:gd name="T48" fmla="*/ 320 w 335"/>
                  <a:gd name="T49" fmla="*/ 169 h 304"/>
                  <a:gd name="T50" fmla="*/ 307 w 335"/>
                  <a:gd name="T51" fmla="*/ 171 h 304"/>
                  <a:gd name="T52" fmla="*/ 296 w 335"/>
                  <a:gd name="T53" fmla="*/ 183 h 304"/>
                  <a:gd name="T54" fmla="*/ 285 w 335"/>
                  <a:gd name="T55" fmla="*/ 191 h 304"/>
                  <a:gd name="T56" fmla="*/ 291 w 335"/>
                  <a:gd name="T57" fmla="*/ 209 h 304"/>
                  <a:gd name="T58" fmla="*/ 275 w 335"/>
                  <a:gd name="T59" fmla="*/ 210 h 304"/>
                  <a:gd name="T60" fmla="*/ 265 w 335"/>
                  <a:gd name="T61" fmla="*/ 223 h 304"/>
                  <a:gd name="T62" fmla="*/ 259 w 335"/>
                  <a:gd name="T63" fmla="*/ 243 h 304"/>
                  <a:gd name="T64" fmla="*/ 246 w 335"/>
                  <a:gd name="T65" fmla="*/ 252 h 304"/>
                  <a:gd name="T66" fmla="*/ 247 w 335"/>
                  <a:gd name="T67" fmla="*/ 263 h 304"/>
                  <a:gd name="T68" fmla="*/ 260 w 335"/>
                  <a:gd name="T69" fmla="*/ 283 h 304"/>
                  <a:gd name="T70" fmla="*/ 258 w 335"/>
                  <a:gd name="T71" fmla="*/ 303 h 304"/>
                  <a:gd name="T72" fmla="*/ 242 w 335"/>
                  <a:gd name="T73" fmla="*/ 300 h 304"/>
                  <a:gd name="T74" fmla="*/ 226 w 335"/>
                  <a:gd name="T75" fmla="*/ 281 h 304"/>
                  <a:gd name="T76" fmla="*/ 210 w 335"/>
                  <a:gd name="T77" fmla="*/ 275 h 304"/>
                  <a:gd name="T78" fmla="*/ 192 w 335"/>
                  <a:gd name="T79" fmla="*/ 276 h 304"/>
                  <a:gd name="T80" fmla="*/ 195 w 335"/>
                  <a:gd name="T81" fmla="*/ 263 h 304"/>
                  <a:gd name="T82" fmla="*/ 165 w 335"/>
                  <a:gd name="T83" fmla="*/ 239 h 304"/>
                  <a:gd name="T84" fmla="*/ 154 w 335"/>
                  <a:gd name="T85" fmla="*/ 215 h 304"/>
                  <a:gd name="T86" fmla="*/ 125 w 335"/>
                  <a:gd name="T87" fmla="*/ 183 h 304"/>
                  <a:gd name="T88" fmla="*/ 82 w 335"/>
                  <a:gd name="T89" fmla="*/ 158 h 304"/>
                  <a:gd name="T90" fmla="*/ 72 w 335"/>
                  <a:gd name="T91" fmla="*/ 146 h 304"/>
                  <a:gd name="T92" fmla="*/ 49 w 335"/>
                  <a:gd name="T93" fmla="*/ 127 h 304"/>
                  <a:gd name="T94" fmla="*/ 45 w 335"/>
                  <a:gd name="T95" fmla="*/ 99 h 304"/>
                  <a:gd name="T96" fmla="*/ 30 w 335"/>
                  <a:gd name="T97" fmla="*/ 76 h 304"/>
                  <a:gd name="T98" fmla="*/ 13 w 335"/>
                  <a:gd name="T99" fmla="*/ 65 h 304"/>
                  <a:gd name="T100" fmla="*/ 0 w 335"/>
                  <a:gd name="T101" fmla="*/ 5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04">
                    <a:moveTo>
                      <a:pt x="4" y="43"/>
                    </a:moveTo>
                    <a:lnTo>
                      <a:pt x="4" y="43"/>
                    </a:lnTo>
                    <a:lnTo>
                      <a:pt x="4" y="37"/>
                    </a:lnTo>
                    <a:lnTo>
                      <a:pt x="4" y="30"/>
                    </a:lnTo>
                    <a:lnTo>
                      <a:pt x="5" y="24"/>
                    </a:lnTo>
                    <a:lnTo>
                      <a:pt x="7" y="17"/>
                    </a:lnTo>
                    <a:lnTo>
                      <a:pt x="11" y="13"/>
                    </a:lnTo>
                    <a:lnTo>
                      <a:pt x="13" y="12"/>
                    </a:lnTo>
                    <a:lnTo>
                      <a:pt x="15" y="11"/>
                    </a:lnTo>
                    <a:lnTo>
                      <a:pt x="17" y="12"/>
                    </a:lnTo>
                    <a:lnTo>
                      <a:pt x="20" y="14"/>
                    </a:lnTo>
                    <a:lnTo>
                      <a:pt x="20" y="14"/>
                    </a:lnTo>
                    <a:lnTo>
                      <a:pt x="32" y="25"/>
                    </a:lnTo>
                    <a:lnTo>
                      <a:pt x="42" y="32"/>
                    </a:lnTo>
                    <a:lnTo>
                      <a:pt x="45" y="34"/>
                    </a:lnTo>
                    <a:lnTo>
                      <a:pt x="48" y="34"/>
                    </a:lnTo>
                    <a:lnTo>
                      <a:pt x="52" y="33"/>
                    </a:lnTo>
                    <a:lnTo>
                      <a:pt x="54" y="29"/>
                    </a:lnTo>
                    <a:lnTo>
                      <a:pt x="54" y="29"/>
                    </a:lnTo>
                    <a:lnTo>
                      <a:pt x="57" y="19"/>
                    </a:lnTo>
                    <a:lnTo>
                      <a:pt x="59" y="15"/>
                    </a:lnTo>
                    <a:lnTo>
                      <a:pt x="61" y="12"/>
                    </a:lnTo>
                    <a:lnTo>
                      <a:pt x="64" y="10"/>
                    </a:lnTo>
                    <a:lnTo>
                      <a:pt x="68" y="9"/>
                    </a:lnTo>
                    <a:lnTo>
                      <a:pt x="73" y="9"/>
                    </a:lnTo>
                    <a:lnTo>
                      <a:pt x="78" y="9"/>
                    </a:lnTo>
                    <a:lnTo>
                      <a:pt x="78" y="9"/>
                    </a:lnTo>
                    <a:lnTo>
                      <a:pt x="84" y="9"/>
                    </a:lnTo>
                    <a:lnTo>
                      <a:pt x="89" y="8"/>
                    </a:lnTo>
                    <a:lnTo>
                      <a:pt x="97" y="4"/>
                    </a:lnTo>
                    <a:lnTo>
                      <a:pt x="102" y="2"/>
                    </a:lnTo>
                    <a:lnTo>
                      <a:pt x="104" y="1"/>
                    </a:lnTo>
                    <a:lnTo>
                      <a:pt x="106" y="0"/>
                    </a:lnTo>
                    <a:lnTo>
                      <a:pt x="106" y="0"/>
                    </a:lnTo>
                    <a:lnTo>
                      <a:pt x="111" y="2"/>
                    </a:lnTo>
                    <a:lnTo>
                      <a:pt x="116" y="7"/>
                    </a:lnTo>
                    <a:lnTo>
                      <a:pt x="124" y="10"/>
                    </a:lnTo>
                    <a:lnTo>
                      <a:pt x="128" y="11"/>
                    </a:lnTo>
                    <a:lnTo>
                      <a:pt x="133" y="12"/>
                    </a:lnTo>
                    <a:lnTo>
                      <a:pt x="133" y="12"/>
                    </a:lnTo>
                    <a:lnTo>
                      <a:pt x="140" y="12"/>
                    </a:lnTo>
                    <a:lnTo>
                      <a:pt x="147" y="13"/>
                    </a:lnTo>
                    <a:lnTo>
                      <a:pt x="160" y="16"/>
                    </a:lnTo>
                    <a:lnTo>
                      <a:pt x="167" y="17"/>
                    </a:lnTo>
                    <a:lnTo>
                      <a:pt x="172" y="18"/>
                    </a:lnTo>
                    <a:lnTo>
                      <a:pt x="176" y="17"/>
                    </a:lnTo>
                    <a:lnTo>
                      <a:pt x="177" y="16"/>
                    </a:lnTo>
                    <a:lnTo>
                      <a:pt x="178" y="15"/>
                    </a:lnTo>
                    <a:lnTo>
                      <a:pt x="178" y="15"/>
                    </a:lnTo>
                    <a:lnTo>
                      <a:pt x="181" y="9"/>
                    </a:lnTo>
                    <a:lnTo>
                      <a:pt x="182" y="5"/>
                    </a:lnTo>
                    <a:lnTo>
                      <a:pt x="184" y="3"/>
                    </a:lnTo>
                    <a:lnTo>
                      <a:pt x="186" y="2"/>
                    </a:lnTo>
                    <a:lnTo>
                      <a:pt x="189" y="1"/>
                    </a:lnTo>
                    <a:lnTo>
                      <a:pt x="192" y="2"/>
                    </a:lnTo>
                    <a:lnTo>
                      <a:pt x="197" y="4"/>
                    </a:lnTo>
                    <a:lnTo>
                      <a:pt x="197" y="4"/>
                    </a:lnTo>
                    <a:lnTo>
                      <a:pt x="202" y="7"/>
                    </a:lnTo>
                    <a:lnTo>
                      <a:pt x="206" y="9"/>
                    </a:lnTo>
                    <a:lnTo>
                      <a:pt x="214" y="9"/>
                    </a:lnTo>
                    <a:lnTo>
                      <a:pt x="229" y="8"/>
                    </a:lnTo>
                    <a:lnTo>
                      <a:pt x="229" y="8"/>
                    </a:lnTo>
                    <a:lnTo>
                      <a:pt x="232" y="8"/>
                    </a:lnTo>
                    <a:lnTo>
                      <a:pt x="235" y="9"/>
                    </a:lnTo>
                    <a:lnTo>
                      <a:pt x="241" y="13"/>
                    </a:lnTo>
                    <a:lnTo>
                      <a:pt x="255" y="28"/>
                    </a:lnTo>
                    <a:lnTo>
                      <a:pt x="255" y="28"/>
                    </a:lnTo>
                    <a:lnTo>
                      <a:pt x="263" y="34"/>
                    </a:lnTo>
                    <a:lnTo>
                      <a:pt x="272" y="39"/>
                    </a:lnTo>
                    <a:lnTo>
                      <a:pt x="275" y="40"/>
                    </a:lnTo>
                    <a:lnTo>
                      <a:pt x="277" y="39"/>
                    </a:lnTo>
                    <a:lnTo>
                      <a:pt x="279" y="38"/>
                    </a:lnTo>
                    <a:lnTo>
                      <a:pt x="279" y="34"/>
                    </a:lnTo>
                    <a:lnTo>
                      <a:pt x="279" y="34"/>
                    </a:lnTo>
                    <a:lnTo>
                      <a:pt x="281" y="31"/>
                    </a:lnTo>
                    <a:lnTo>
                      <a:pt x="283" y="28"/>
                    </a:lnTo>
                    <a:lnTo>
                      <a:pt x="286" y="25"/>
                    </a:lnTo>
                    <a:lnTo>
                      <a:pt x="290" y="23"/>
                    </a:lnTo>
                    <a:lnTo>
                      <a:pt x="295" y="22"/>
                    </a:lnTo>
                    <a:lnTo>
                      <a:pt x="298" y="22"/>
                    </a:lnTo>
                    <a:lnTo>
                      <a:pt x="299" y="23"/>
                    </a:lnTo>
                    <a:lnTo>
                      <a:pt x="300" y="26"/>
                    </a:lnTo>
                    <a:lnTo>
                      <a:pt x="300" y="26"/>
                    </a:lnTo>
                    <a:lnTo>
                      <a:pt x="296" y="39"/>
                    </a:lnTo>
                    <a:lnTo>
                      <a:pt x="295" y="44"/>
                    </a:lnTo>
                    <a:lnTo>
                      <a:pt x="293" y="52"/>
                    </a:lnTo>
                    <a:lnTo>
                      <a:pt x="293" y="52"/>
                    </a:lnTo>
                    <a:lnTo>
                      <a:pt x="293" y="55"/>
                    </a:lnTo>
                    <a:lnTo>
                      <a:pt x="292" y="58"/>
                    </a:lnTo>
                    <a:lnTo>
                      <a:pt x="290" y="62"/>
                    </a:lnTo>
                    <a:lnTo>
                      <a:pt x="288" y="68"/>
                    </a:lnTo>
                    <a:lnTo>
                      <a:pt x="287" y="71"/>
                    </a:lnTo>
                    <a:lnTo>
                      <a:pt x="286" y="74"/>
                    </a:lnTo>
                    <a:lnTo>
                      <a:pt x="286" y="74"/>
                    </a:lnTo>
                    <a:lnTo>
                      <a:pt x="287" y="83"/>
                    </a:lnTo>
                    <a:lnTo>
                      <a:pt x="289" y="90"/>
                    </a:lnTo>
                    <a:lnTo>
                      <a:pt x="293" y="96"/>
                    </a:lnTo>
                    <a:lnTo>
                      <a:pt x="300" y="101"/>
                    </a:lnTo>
                    <a:lnTo>
                      <a:pt x="300" y="101"/>
                    </a:lnTo>
                    <a:lnTo>
                      <a:pt x="324" y="114"/>
                    </a:lnTo>
                    <a:lnTo>
                      <a:pt x="333" y="120"/>
                    </a:lnTo>
                    <a:lnTo>
                      <a:pt x="335" y="123"/>
                    </a:lnTo>
                    <a:lnTo>
                      <a:pt x="334" y="124"/>
                    </a:lnTo>
                    <a:lnTo>
                      <a:pt x="333" y="124"/>
                    </a:lnTo>
                    <a:lnTo>
                      <a:pt x="333" y="124"/>
                    </a:lnTo>
                    <a:lnTo>
                      <a:pt x="318" y="125"/>
                    </a:lnTo>
                    <a:lnTo>
                      <a:pt x="313" y="127"/>
                    </a:lnTo>
                    <a:lnTo>
                      <a:pt x="312" y="128"/>
                    </a:lnTo>
                    <a:lnTo>
                      <a:pt x="311" y="130"/>
                    </a:lnTo>
                    <a:lnTo>
                      <a:pt x="311" y="130"/>
                    </a:lnTo>
                    <a:lnTo>
                      <a:pt x="312" y="132"/>
                    </a:lnTo>
                    <a:lnTo>
                      <a:pt x="314" y="134"/>
                    </a:lnTo>
                    <a:lnTo>
                      <a:pt x="318" y="141"/>
                    </a:lnTo>
                    <a:lnTo>
                      <a:pt x="324" y="147"/>
                    </a:lnTo>
                    <a:lnTo>
                      <a:pt x="326" y="152"/>
                    </a:lnTo>
                    <a:lnTo>
                      <a:pt x="327" y="157"/>
                    </a:lnTo>
                    <a:lnTo>
                      <a:pt x="327" y="157"/>
                    </a:lnTo>
                    <a:lnTo>
                      <a:pt x="329" y="166"/>
                    </a:lnTo>
                    <a:lnTo>
                      <a:pt x="329" y="171"/>
                    </a:lnTo>
                    <a:lnTo>
                      <a:pt x="329" y="173"/>
                    </a:lnTo>
                    <a:lnTo>
                      <a:pt x="328" y="173"/>
                    </a:lnTo>
                    <a:lnTo>
                      <a:pt x="327" y="173"/>
                    </a:lnTo>
                    <a:lnTo>
                      <a:pt x="325" y="172"/>
                    </a:lnTo>
                    <a:lnTo>
                      <a:pt x="325" y="172"/>
                    </a:lnTo>
                    <a:lnTo>
                      <a:pt x="320" y="169"/>
                    </a:lnTo>
                    <a:lnTo>
                      <a:pt x="316" y="167"/>
                    </a:lnTo>
                    <a:lnTo>
                      <a:pt x="314" y="166"/>
                    </a:lnTo>
                    <a:lnTo>
                      <a:pt x="312" y="167"/>
                    </a:lnTo>
                    <a:lnTo>
                      <a:pt x="310" y="168"/>
                    </a:lnTo>
                    <a:lnTo>
                      <a:pt x="307" y="171"/>
                    </a:lnTo>
                    <a:lnTo>
                      <a:pt x="307" y="171"/>
                    </a:lnTo>
                    <a:lnTo>
                      <a:pt x="302" y="182"/>
                    </a:lnTo>
                    <a:lnTo>
                      <a:pt x="301" y="183"/>
                    </a:lnTo>
                    <a:lnTo>
                      <a:pt x="300" y="184"/>
                    </a:lnTo>
                    <a:lnTo>
                      <a:pt x="296" y="183"/>
                    </a:lnTo>
                    <a:lnTo>
                      <a:pt x="296" y="183"/>
                    </a:lnTo>
                    <a:lnTo>
                      <a:pt x="291" y="183"/>
                    </a:lnTo>
                    <a:lnTo>
                      <a:pt x="288" y="184"/>
                    </a:lnTo>
                    <a:lnTo>
                      <a:pt x="286" y="187"/>
                    </a:lnTo>
                    <a:lnTo>
                      <a:pt x="285" y="191"/>
                    </a:lnTo>
                    <a:lnTo>
                      <a:pt x="285" y="191"/>
                    </a:lnTo>
                    <a:lnTo>
                      <a:pt x="286" y="197"/>
                    </a:lnTo>
                    <a:lnTo>
                      <a:pt x="289" y="202"/>
                    </a:lnTo>
                    <a:lnTo>
                      <a:pt x="291" y="208"/>
                    </a:lnTo>
                    <a:lnTo>
                      <a:pt x="291" y="209"/>
                    </a:lnTo>
                    <a:lnTo>
                      <a:pt x="289" y="209"/>
                    </a:lnTo>
                    <a:lnTo>
                      <a:pt x="289" y="209"/>
                    </a:lnTo>
                    <a:lnTo>
                      <a:pt x="284" y="208"/>
                    </a:lnTo>
                    <a:lnTo>
                      <a:pt x="278" y="209"/>
                    </a:lnTo>
                    <a:lnTo>
                      <a:pt x="275" y="210"/>
                    </a:lnTo>
                    <a:lnTo>
                      <a:pt x="272" y="212"/>
                    </a:lnTo>
                    <a:lnTo>
                      <a:pt x="270" y="214"/>
                    </a:lnTo>
                    <a:lnTo>
                      <a:pt x="267" y="218"/>
                    </a:lnTo>
                    <a:lnTo>
                      <a:pt x="267" y="218"/>
                    </a:lnTo>
                    <a:lnTo>
                      <a:pt x="265" y="223"/>
                    </a:lnTo>
                    <a:lnTo>
                      <a:pt x="264" y="227"/>
                    </a:lnTo>
                    <a:lnTo>
                      <a:pt x="263" y="234"/>
                    </a:lnTo>
                    <a:lnTo>
                      <a:pt x="262" y="238"/>
                    </a:lnTo>
                    <a:lnTo>
                      <a:pt x="261" y="241"/>
                    </a:lnTo>
                    <a:lnTo>
                      <a:pt x="259" y="243"/>
                    </a:lnTo>
                    <a:lnTo>
                      <a:pt x="257" y="245"/>
                    </a:lnTo>
                    <a:lnTo>
                      <a:pt x="257" y="245"/>
                    </a:lnTo>
                    <a:lnTo>
                      <a:pt x="250" y="248"/>
                    </a:lnTo>
                    <a:lnTo>
                      <a:pt x="247" y="249"/>
                    </a:lnTo>
                    <a:lnTo>
                      <a:pt x="246" y="252"/>
                    </a:lnTo>
                    <a:lnTo>
                      <a:pt x="245" y="254"/>
                    </a:lnTo>
                    <a:lnTo>
                      <a:pt x="245" y="256"/>
                    </a:lnTo>
                    <a:lnTo>
                      <a:pt x="246" y="259"/>
                    </a:lnTo>
                    <a:lnTo>
                      <a:pt x="247" y="263"/>
                    </a:lnTo>
                    <a:lnTo>
                      <a:pt x="247" y="263"/>
                    </a:lnTo>
                    <a:lnTo>
                      <a:pt x="253" y="269"/>
                    </a:lnTo>
                    <a:lnTo>
                      <a:pt x="257" y="273"/>
                    </a:lnTo>
                    <a:lnTo>
                      <a:pt x="258" y="276"/>
                    </a:lnTo>
                    <a:lnTo>
                      <a:pt x="259" y="279"/>
                    </a:lnTo>
                    <a:lnTo>
                      <a:pt x="260" y="283"/>
                    </a:lnTo>
                    <a:lnTo>
                      <a:pt x="260" y="288"/>
                    </a:lnTo>
                    <a:lnTo>
                      <a:pt x="260" y="288"/>
                    </a:lnTo>
                    <a:lnTo>
                      <a:pt x="260" y="297"/>
                    </a:lnTo>
                    <a:lnTo>
                      <a:pt x="259" y="302"/>
                    </a:lnTo>
                    <a:lnTo>
                      <a:pt x="258" y="303"/>
                    </a:lnTo>
                    <a:lnTo>
                      <a:pt x="257" y="304"/>
                    </a:lnTo>
                    <a:lnTo>
                      <a:pt x="254" y="303"/>
                    </a:lnTo>
                    <a:lnTo>
                      <a:pt x="254" y="303"/>
                    </a:lnTo>
                    <a:lnTo>
                      <a:pt x="248" y="302"/>
                    </a:lnTo>
                    <a:lnTo>
                      <a:pt x="242" y="300"/>
                    </a:lnTo>
                    <a:lnTo>
                      <a:pt x="236" y="296"/>
                    </a:lnTo>
                    <a:lnTo>
                      <a:pt x="233" y="293"/>
                    </a:lnTo>
                    <a:lnTo>
                      <a:pt x="230" y="288"/>
                    </a:lnTo>
                    <a:lnTo>
                      <a:pt x="230" y="288"/>
                    </a:lnTo>
                    <a:lnTo>
                      <a:pt x="226" y="281"/>
                    </a:lnTo>
                    <a:lnTo>
                      <a:pt x="219" y="276"/>
                    </a:lnTo>
                    <a:lnTo>
                      <a:pt x="214" y="274"/>
                    </a:lnTo>
                    <a:lnTo>
                      <a:pt x="212" y="274"/>
                    </a:lnTo>
                    <a:lnTo>
                      <a:pt x="210" y="275"/>
                    </a:lnTo>
                    <a:lnTo>
                      <a:pt x="210" y="275"/>
                    </a:lnTo>
                    <a:lnTo>
                      <a:pt x="204" y="276"/>
                    </a:lnTo>
                    <a:lnTo>
                      <a:pt x="198" y="279"/>
                    </a:lnTo>
                    <a:lnTo>
                      <a:pt x="195" y="279"/>
                    </a:lnTo>
                    <a:lnTo>
                      <a:pt x="192" y="277"/>
                    </a:lnTo>
                    <a:lnTo>
                      <a:pt x="192" y="276"/>
                    </a:lnTo>
                    <a:lnTo>
                      <a:pt x="192" y="274"/>
                    </a:lnTo>
                    <a:lnTo>
                      <a:pt x="192" y="274"/>
                    </a:lnTo>
                    <a:lnTo>
                      <a:pt x="196" y="270"/>
                    </a:lnTo>
                    <a:lnTo>
                      <a:pt x="197" y="267"/>
                    </a:lnTo>
                    <a:lnTo>
                      <a:pt x="195" y="263"/>
                    </a:lnTo>
                    <a:lnTo>
                      <a:pt x="190" y="259"/>
                    </a:lnTo>
                    <a:lnTo>
                      <a:pt x="190" y="259"/>
                    </a:lnTo>
                    <a:lnTo>
                      <a:pt x="183" y="254"/>
                    </a:lnTo>
                    <a:lnTo>
                      <a:pt x="174" y="246"/>
                    </a:lnTo>
                    <a:lnTo>
                      <a:pt x="165" y="239"/>
                    </a:lnTo>
                    <a:lnTo>
                      <a:pt x="162" y="236"/>
                    </a:lnTo>
                    <a:lnTo>
                      <a:pt x="161" y="232"/>
                    </a:lnTo>
                    <a:lnTo>
                      <a:pt x="161" y="232"/>
                    </a:lnTo>
                    <a:lnTo>
                      <a:pt x="158" y="225"/>
                    </a:lnTo>
                    <a:lnTo>
                      <a:pt x="154" y="215"/>
                    </a:lnTo>
                    <a:lnTo>
                      <a:pt x="147" y="205"/>
                    </a:lnTo>
                    <a:lnTo>
                      <a:pt x="140" y="196"/>
                    </a:lnTo>
                    <a:lnTo>
                      <a:pt x="140" y="196"/>
                    </a:lnTo>
                    <a:lnTo>
                      <a:pt x="131" y="188"/>
                    </a:lnTo>
                    <a:lnTo>
                      <a:pt x="125" y="183"/>
                    </a:lnTo>
                    <a:lnTo>
                      <a:pt x="111" y="174"/>
                    </a:lnTo>
                    <a:lnTo>
                      <a:pt x="111" y="174"/>
                    </a:lnTo>
                    <a:lnTo>
                      <a:pt x="102" y="169"/>
                    </a:lnTo>
                    <a:lnTo>
                      <a:pt x="91" y="163"/>
                    </a:lnTo>
                    <a:lnTo>
                      <a:pt x="82" y="158"/>
                    </a:lnTo>
                    <a:lnTo>
                      <a:pt x="78" y="155"/>
                    </a:lnTo>
                    <a:lnTo>
                      <a:pt x="77" y="153"/>
                    </a:lnTo>
                    <a:lnTo>
                      <a:pt x="77" y="153"/>
                    </a:lnTo>
                    <a:lnTo>
                      <a:pt x="75" y="148"/>
                    </a:lnTo>
                    <a:lnTo>
                      <a:pt x="72" y="146"/>
                    </a:lnTo>
                    <a:lnTo>
                      <a:pt x="68" y="143"/>
                    </a:lnTo>
                    <a:lnTo>
                      <a:pt x="60" y="139"/>
                    </a:lnTo>
                    <a:lnTo>
                      <a:pt x="60" y="139"/>
                    </a:lnTo>
                    <a:lnTo>
                      <a:pt x="53" y="132"/>
                    </a:lnTo>
                    <a:lnTo>
                      <a:pt x="49" y="127"/>
                    </a:lnTo>
                    <a:lnTo>
                      <a:pt x="47" y="120"/>
                    </a:lnTo>
                    <a:lnTo>
                      <a:pt x="47" y="112"/>
                    </a:lnTo>
                    <a:lnTo>
                      <a:pt x="47" y="112"/>
                    </a:lnTo>
                    <a:lnTo>
                      <a:pt x="46" y="104"/>
                    </a:lnTo>
                    <a:lnTo>
                      <a:pt x="45" y="99"/>
                    </a:lnTo>
                    <a:lnTo>
                      <a:pt x="42" y="94"/>
                    </a:lnTo>
                    <a:lnTo>
                      <a:pt x="38" y="87"/>
                    </a:lnTo>
                    <a:lnTo>
                      <a:pt x="38" y="87"/>
                    </a:lnTo>
                    <a:lnTo>
                      <a:pt x="33" y="82"/>
                    </a:lnTo>
                    <a:lnTo>
                      <a:pt x="30" y="76"/>
                    </a:lnTo>
                    <a:lnTo>
                      <a:pt x="27" y="72"/>
                    </a:lnTo>
                    <a:lnTo>
                      <a:pt x="25" y="70"/>
                    </a:lnTo>
                    <a:lnTo>
                      <a:pt x="20" y="68"/>
                    </a:lnTo>
                    <a:lnTo>
                      <a:pt x="20" y="68"/>
                    </a:lnTo>
                    <a:lnTo>
                      <a:pt x="13" y="65"/>
                    </a:lnTo>
                    <a:lnTo>
                      <a:pt x="6" y="61"/>
                    </a:lnTo>
                    <a:lnTo>
                      <a:pt x="3" y="57"/>
                    </a:lnTo>
                    <a:lnTo>
                      <a:pt x="0" y="54"/>
                    </a:lnTo>
                    <a:lnTo>
                      <a:pt x="0" y="54"/>
                    </a:lnTo>
                    <a:lnTo>
                      <a:pt x="0" y="51"/>
                    </a:lnTo>
                    <a:lnTo>
                      <a:pt x="1" y="47"/>
                    </a:lnTo>
                    <a:lnTo>
                      <a:pt x="4" y="43"/>
                    </a:lnTo>
                    <a:lnTo>
                      <a:pt x="4" y="43"/>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0" name="Freeform 207"/>
              <p:cNvSpPr/>
              <p:nvPr/>
            </p:nvSpPr>
            <p:spPr bwMode="auto">
              <a:xfrm>
                <a:off x="8945520" y="4866065"/>
                <a:ext cx="609597" cy="750946"/>
              </a:xfrm>
              <a:custGeom>
                <a:avLst/>
                <a:gdLst>
                  <a:gd name="T0" fmla="*/ 21 w 384"/>
                  <a:gd name="T1" fmla="*/ 26 h 473"/>
                  <a:gd name="T2" fmla="*/ 49 w 384"/>
                  <a:gd name="T3" fmla="*/ 12 h 473"/>
                  <a:gd name="T4" fmla="*/ 88 w 384"/>
                  <a:gd name="T5" fmla="*/ 0 h 473"/>
                  <a:gd name="T6" fmla="*/ 138 w 384"/>
                  <a:gd name="T7" fmla="*/ 35 h 473"/>
                  <a:gd name="T8" fmla="*/ 152 w 384"/>
                  <a:gd name="T9" fmla="*/ 62 h 473"/>
                  <a:gd name="T10" fmla="*/ 168 w 384"/>
                  <a:gd name="T11" fmla="*/ 85 h 473"/>
                  <a:gd name="T12" fmla="*/ 210 w 384"/>
                  <a:gd name="T13" fmla="*/ 104 h 473"/>
                  <a:gd name="T14" fmla="*/ 222 w 384"/>
                  <a:gd name="T15" fmla="*/ 127 h 473"/>
                  <a:gd name="T16" fmla="*/ 222 w 384"/>
                  <a:gd name="T17" fmla="*/ 136 h 473"/>
                  <a:gd name="T18" fmla="*/ 223 w 384"/>
                  <a:gd name="T19" fmla="*/ 152 h 473"/>
                  <a:gd name="T20" fmla="*/ 253 w 384"/>
                  <a:gd name="T21" fmla="*/ 156 h 473"/>
                  <a:gd name="T22" fmla="*/ 291 w 384"/>
                  <a:gd name="T23" fmla="*/ 178 h 473"/>
                  <a:gd name="T24" fmla="*/ 306 w 384"/>
                  <a:gd name="T25" fmla="*/ 160 h 473"/>
                  <a:gd name="T26" fmla="*/ 327 w 384"/>
                  <a:gd name="T27" fmla="*/ 144 h 473"/>
                  <a:gd name="T28" fmla="*/ 332 w 384"/>
                  <a:gd name="T29" fmla="*/ 150 h 473"/>
                  <a:gd name="T30" fmla="*/ 319 w 384"/>
                  <a:gd name="T31" fmla="*/ 176 h 473"/>
                  <a:gd name="T32" fmla="*/ 336 w 384"/>
                  <a:gd name="T33" fmla="*/ 192 h 473"/>
                  <a:gd name="T34" fmla="*/ 323 w 384"/>
                  <a:gd name="T35" fmla="*/ 221 h 473"/>
                  <a:gd name="T36" fmla="*/ 321 w 384"/>
                  <a:gd name="T37" fmla="*/ 258 h 473"/>
                  <a:gd name="T38" fmla="*/ 350 w 384"/>
                  <a:gd name="T39" fmla="*/ 287 h 473"/>
                  <a:gd name="T40" fmla="*/ 384 w 384"/>
                  <a:gd name="T41" fmla="*/ 320 h 473"/>
                  <a:gd name="T42" fmla="*/ 371 w 384"/>
                  <a:gd name="T43" fmla="*/ 345 h 473"/>
                  <a:gd name="T44" fmla="*/ 349 w 384"/>
                  <a:gd name="T45" fmla="*/ 352 h 473"/>
                  <a:gd name="T46" fmla="*/ 354 w 384"/>
                  <a:gd name="T47" fmla="*/ 383 h 473"/>
                  <a:gd name="T48" fmla="*/ 362 w 384"/>
                  <a:gd name="T49" fmla="*/ 397 h 473"/>
                  <a:gd name="T50" fmla="*/ 355 w 384"/>
                  <a:gd name="T51" fmla="*/ 414 h 473"/>
                  <a:gd name="T52" fmla="*/ 330 w 384"/>
                  <a:gd name="T53" fmla="*/ 425 h 473"/>
                  <a:gd name="T54" fmla="*/ 294 w 384"/>
                  <a:gd name="T55" fmla="*/ 436 h 473"/>
                  <a:gd name="T56" fmla="*/ 267 w 384"/>
                  <a:gd name="T57" fmla="*/ 446 h 473"/>
                  <a:gd name="T58" fmla="*/ 261 w 384"/>
                  <a:gd name="T59" fmla="*/ 463 h 473"/>
                  <a:gd name="T60" fmla="*/ 250 w 384"/>
                  <a:gd name="T61" fmla="*/ 451 h 473"/>
                  <a:gd name="T62" fmla="*/ 224 w 384"/>
                  <a:gd name="T63" fmla="*/ 467 h 473"/>
                  <a:gd name="T64" fmla="*/ 211 w 384"/>
                  <a:gd name="T65" fmla="*/ 469 h 473"/>
                  <a:gd name="T66" fmla="*/ 189 w 384"/>
                  <a:gd name="T67" fmla="*/ 454 h 473"/>
                  <a:gd name="T68" fmla="*/ 164 w 384"/>
                  <a:gd name="T69" fmla="*/ 441 h 473"/>
                  <a:gd name="T70" fmla="*/ 159 w 384"/>
                  <a:gd name="T71" fmla="*/ 410 h 473"/>
                  <a:gd name="T72" fmla="*/ 164 w 384"/>
                  <a:gd name="T73" fmla="*/ 400 h 473"/>
                  <a:gd name="T74" fmla="*/ 173 w 384"/>
                  <a:gd name="T75" fmla="*/ 389 h 473"/>
                  <a:gd name="T76" fmla="*/ 156 w 384"/>
                  <a:gd name="T77" fmla="*/ 371 h 473"/>
                  <a:gd name="T78" fmla="*/ 139 w 384"/>
                  <a:gd name="T79" fmla="*/ 360 h 473"/>
                  <a:gd name="T80" fmla="*/ 119 w 384"/>
                  <a:gd name="T81" fmla="*/ 355 h 473"/>
                  <a:gd name="T82" fmla="*/ 92 w 384"/>
                  <a:gd name="T83" fmla="*/ 346 h 473"/>
                  <a:gd name="T84" fmla="*/ 78 w 384"/>
                  <a:gd name="T85" fmla="*/ 341 h 473"/>
                  <a:gd name="T86" fmla="*/ 68 w 384"/>
                  <a:gd name="T87" fmla="*/ 330 h 473"/>
                  <a:gd name="T88" fmla="*/ 63 w 384"/>
                  <a:gd name="T89" fmla="*/ 319 h 473"/>
                  <a:gd name="T90" fmla="*/ 87 w 384"/>
                  <a:gd name="T91" fmla="*/ 319 h 473"/>
                  <a:gd name="T92" fmla="*/ 81 w 384"/>
                  <a:gd name="T93" fmla="*/ 287 h 473"/>
                  <a:gd name="T94" fmla="*/ 74 w 384"/>
                  <a:gd name="T95" fmla="*/ 274 h 473"/>
                  <a:gd name="T96" fmla="*/ 85 w 384"/>
                  <a:gd name="T97" fmla="*/ 270 h 473"/>
                  <a:gd name="T98" fmla="*/ 88 w 384"/>
                  <a:gd name="T99" fmla="*/ 251 h 473"/>
                  <a:gd name="T100" fmla="*/ 67 w 384"/>
                  <a:gd name="T101" fmla="*/ 237 h 473"/>
                  <a:gd name="T102" fmla="*/ 50 w 384"/>
                  <a:gd name="T103" fmla="*/ 231 h 473"/>
                  <a:gd name="T104" fmla="*/ 41 w 384"/>
                  <a:gd name="T105" fmla="*/ 219 h 473"/>
                  <a:gd name="T106" fmla="*/ 51 w 384"/>
                  <a:gd name="T107" fmla="*/ 201 h 473"/>
                  <a:gd name="T108" fmla="*/ 56 w 384"/>
                  <a:gd name="T109" fmla="*/ 177 h 473"/>
                  <a:gd name="T110" fmla="*/ 52 w 384"/>
                  <a:gd name="T111" fmla="*/ 156 h 473"/>
                  <a:gd name="T112" fmla="*/ 32 w 384"/>
                  <a:gd name="T113" fmla="*/ 145 h 473"/>
                  <a:gd name="T114" fmla="*/ 49 w 384"/>
                  <a:gd name="T115" fmla="*/ 131 h 473"/>
                  <a:gd name="T116" fmla="*/ 59 w 384"/>
                  <a:gd name="T117" fmla="*/ 117 h 473"/>
                  <a:gd name="T118" fmla="*/ 23 w 384"/>
                  <a:gd name="T119" fmla="*/ 106 h 473"/>
                  <a:gd name="T120" fmla="*/ 22 w 384"/>
                  <a:gd name="T121" fmla="*/ 92 h 473"/>
                  <a:gd name="T122" fmla="*/ 14 w 384"/>
                  <a:gd name="T123" fmla="*/ 80 h 473"/>
                  <a:gd name="T124" fmla="*/ 10 w 384"/>
                  <a:gd name="T125" fmla="*/ 67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4" h="473">
                    <a:moveTo>
                      <a:pt x="0" y="50"/>
                    </a:moveTo>
                    <a:lnTo>
                      <a:pt x="0" y="50"/>
                    </a:lnTo>
                    <a:lnTo>
                      <a:pt x="7" y="39"/>
                    </a:lnTo>
                    <a:lnTo>
                      <a:pt x="13" y="31"/>
                    </a:lnTo>
                    <a:lnTo>
                      <a:pt x="17" y="28"/>
                    </a:lnTo>
                    <a:lnTo>
                      <a:pt x="21" y="26"/>
                    </a:lnTo>
                    <a:lnTo>
                      <a:pt x="21" y="26"/>
                    </a:lnTo>
                    <a:lnTo>
                      <a:pt x="27" y="24"/>
                    </a:lnTo>
                    <a:lnTo>
                      <a:pt x="35" y="21"/>
                    </a:lnTo>
                    <a:lnTo>
                      <a:pt x="41" y="17"/>
                    </a:lnTo>
                    <a:lnTo>
                      <a:pt x="49" y="12"/>
                    </a:lnTo>
                    <a:lnTo>
                      <a:pt x="49" y="12"/>
                    </a:lnTo>
                    <a:lnTo>
                      <a:pt x="52" y="9"/>
                    </a:lnTo>
                    <a:lnTo>
                      <a:pt x="59" y="7"/>
                    </a:lnTo>
                    <a:lnTo>
                      <a:pt x="65" y="5"/>
                    </a:lnTo>
                    <a:lnTo>
                      <a:pt x="73" y="2"/>
                    </a:lnTo>
                    <a:lnTo>
                      <a:pt x="81" y="0"/>
                    </a:lnTo>
                    <a:lnTo>
                      <a:pt x="88" y="0"/>
                    </a:lnTo>
                    <a:lnTo>
                      <a:pt x="94" y="1"/>
                    </a:lnTo>
                    <a:lnTo>
                      <a:pt x="99" y="2"/>
                    </a:lnTo>
                    <a:lnTo>
                      <a:pt x="99" y="2"/>
                    </a:lnTo>
                    <a:lnTo>
                      <a:pt x="111" y="12"/>
                    </a:lnTo>
                    <a:lnTo>
                      <a:pt x="130" y="26"/>
                    </a:lnTo>
                    <a:lnTo>
                      <a:pt x="138" y="35"/>
                    </a:lnTo>
                    <a:lnTo>
                      <a:pt x="145" y="42"/>
                    </a:lnTo>
                    <a:lnTo>
                      <a:pt x="150" y="50"/>
                    </a:lnTo>
                    <a:lnTo>
                      <a:pt x="151" y="53"/>
                    </a:lnTo>
                    <a:lnTo>
                      <a:pt x="152" y="56"/>
                    </a:lnTo>
                    <a:lnTo>
                      <a:pt x="152" y="56"/>
                    </a:lnTo>
                    <a:lnTo>
                      <a:pt x="152" y="62"/>
                    </a:lnTo>
                    <a:lnTo>
                      <a:pt x="153" y="67"/>
                    </a:lnTo>
                    <a:lnTo>
                      <a:pt x="155" y="71"/>
                    </a:lnTo>
                    <a:lnTo>
                      <a:pt x="157" y="76"/>
                    </a:lnTo>
                    <a:lnTo>
                      <a:pt x="161" y="79"/>
                    </a:lnTo>
                    <a:lnTo>
                      <a:pt x="164" y="82"/>
                    </a:lnTo>
                    <a:lnTo>
                      <a:pt x="168" y="85"/>
                    </a:lnTo>
                    <a:lnTo>
                      <a:pt x="174" y="86"/>
                    </a:lnTo>
                    <a:lnTo>
                      <a:pt x="174" y="86"/>
                    </a:lnTo>
                    <a:lnTo>
                      <a:pt x="185" y="91"/>
                    </a:lnTo>
                    <a:lnTo>
                      <a:pt x="199" y="96"/>
                    </a:lnTo>
                    <a:lnTo>
                      <a:pt x="205" y="100"/>
                    </a:lnTo>
                    <a:lnTo>
                      <a:pt x="210" y="104"/>
                    </a:lnTo>
                    <a:lnTo>
                      <a:pt x="213" y="108"/>
                    </a:lnTo>
                    <a:lnTo>
                      <a:pt x="214" y="112"/>
                    </a:lnTo>
                    <a:lnTo>
                      <a:pt x="214" y="112"/>
                    </a:lnTo>
                    <a:lnTo>
                      <a:pt x="216" y="116"/>
                    </a:lnTo>
                    <a:lnTo>
                      <a:pt x="218" y="120"/>
                    </a:lnTo>
                    <a:lnTo>
                      <a:pt x="222" y="127"/>
                    </a:lnTo>
                    <a:lnTo>
                      <a:pt x="226" y="133"/>
                    </a:lnTo>
                    <a:lnTo>
                      <a:pt x="226" y="134"/>
                    </a:lnTo>
                    <a:lnTo>
                      <a:pt x="225" y="134"/>
                    </a:lnTo>
                    <a:lnTo>
                      <a:pt x="225" y="134"/>
                    </a:lnTo>
                    <a:lnTo>
                      <a:pt x="224" y="135"/>
                    </a:lnTo>
                    <a:lnTo>
                      <a:pt x="222" y="136"/>
                    </a:lnTo>
                    <a:lnTo>
                      <a:pt x="220" y="141"/>
                    </a:lnTo>
                    <a:lnTo>
                      <a:pt x="220" y="144"/>
                    </a:lnTo>
                    <a:lnTo>
                      <a:pt x="220" y="147"/>
                    </a:lnTo>
                    <a:lnTo>
                      <a:pt x="221" y="150"/>
                    </a:lnTo>
                    <a:lnTo>
                      <a:pt x="223" y="152"/>
                    </a:lnTo>
                    <a:lnTo>
                      <a:pt x="223" y="152"/>
                    </a:lnTo>
                    <a:lnTo>
                      <a:pt x="226" y="154"/>
                    </a:lnTo>
                    <a:lnTo>
                      <a:pt x="230" y="155"/>
                    </a:lnTo>
                    <a:lnTo>
                      <a:pt x="237" y="157"/>
                    </a:lnTo>
                    <a:lnTo>
                      <a:pt x="246" y="157"/>
                    </a:lnTo>
                    <a:lnTo>
                      <a:pt x="253" y="156"/>
                    </a:lnTo>
                    <a:lnTo>
                      <a:pt x="253" y="156"/>
                    </a:lnTo>
                    <a:lnTo>
                      <a:pt x="257" y="156"/>
                    </a:lnTo>
                    <a:lnTo>
                      <a:pt x="262" y="159"/>
                    </a:lnTo>
                    <a:lnTo>
                      <a:pt x="274" y="168"/>
                    </a:lnTo>
                    <a:lnTo>
                      <a:pt x="280" y="172"/>
                    </a:lnTo>
                    <a:lnTo>
                      <a:pt x="285" y="176"/>
                    </a:lnTo>
                    <a:lnTo>
                      <a:pt x="291" y="178"/>
                    </a:lnTo>
                    <a:lnTo>
                      <a:pt x="293" y="178"/>
                    </a:lnTo>
                    <a:lnTo>
                      <a:pt x="295" y="178"/>
                    </a:lnTo>
                    <a:lnTo>
                      <a:pt x="295" y="178"/>
                    </a:lnTo>
                    <a:lnTo>
                      <a:pt x="298" y="174"/>
                    </a:lnTo>
                    <a:lnTo>
                      <a:pt x="300" y="171"/>
                    </a:lnTo>
                    <a:lnTo>
                      <a:pt x="306" y="160"/>
                    </a:lnTo>
                    <a:lnTo>
                      <a:pt x="309" y="155"/>
                    </a:lnTo>
                    <a:lnTo>
                      <a:pt x="312" y="150"/>
                    </a:lnTo>
                    <a:lnTo>
                      <a:pt x="316" y="147"/>
                    </a:lnTo>
                    <a:lnTo>
                      <a:pt x="319" y="145"/>
                    </a:lnTo>
                    <a:lnTo>
                      <a:pt x="319" y="145"/>
                    </a:lnTo>
                    <a:lnTo>
                      <a:pt x="327" y="144"/>
                    </a:lnTo>
                    <a:lnTo>
                      <a:pt x="334" y="144"/>
                    </a:lnTo>
                    <a:lnTo>
                      <a:pt x="335" y="144"/>
                    </a:lnTo>
                    <a:lnTo>
                      <a:pt x="336" y="145"/>
                    </a:lnTo>
                    <a:lnTo>
                      <a:pt x="335" y="148"/>
                    </a:lnTo>
                    <a:lnTo>
                      <a:pt x="332" y="150"/>
                    </a:lnTo>
                    <a:lnTo>
                      <a:pt x="332" y="150"/>
                    </a:lnTo>
                    <a:lnTo>
                      <a:pt x="325" y="156"/>
                    </a:lnTo>
                    <a:lnTo>
                      <a:pt x="320" y="163"/>
                    </a:lnTo>
                    <a:lnTo>
                      <a:pt x="318" y="167"/>
                    </a:lnTo>
                    <a:lnTo>
                      <a:pt x="317" y="170"/>
                    </a:lnTo>
                    <a:lnTo>
                      <a:pt x="318" y="173"/>
                    </a:lnTo>
                    <a:lnTo>
                      <a:pt x="319" y="176"/>
                    </a:lnTo>
                    <a:lnTo>
                      <a:pt x="319" y="176"/>
                    </a:lnTo>
                    <a:lnTo>
                      <a:pt x="325" y="179"/>
                    </a:lnTo>
                    <a:lnTo>
                      <a:pt x="331" y="183"/>
                    </a:lnTo>
                    <a:lnTo>
                      <a:pt x="334" y="186"/>
                    </a:lnTo>
                    <a:lnTo>
                      <a:pt x="335" y="188"/>
                    </a:lnTo>
                    <a:lnTo>
                      <a:pt x="336" y="192"/>
                    </a:lnTo>
                    <a:lnTo>
                      <a:pt x="336" y="195"/>
                    </a:lnTo>
                    <a:lnTo>
                      <a:pt x="336" y="195"/>
                    </a:lnTo>
                    <a:lnTo>
                      <a:pt x="334" y="202"/>
                    </a:lnTo>
                    <a:lnTo>
                      <a:pt x="331" y="209"/>
                    </a:lnTo>
                    <a:lnTo>
                      <a:pt x="323" y="221"/>
                    </a:lnTo>
                    <a:lnTo>
                      <a:pt x="323" y="221"/>
                    </a:lnTo>
                    <a:lnTo>
                      <a:pt x="321" y="224"/>
                    </a:lnTo>
                    <a:lnTo>
                      <a:pt x="320" y="229"/>
                    </a:lnTo>
                    <a:lnTo>
                      <a:pt x="319" y="240"/>
                    </a:lnTo>
                    <a:lnTo>
                      <a:pt x="319" y="246"/>
                    </a:lnTo>
                    <a:lnTo>
                      <a:pt x="320" y="253"/>
                    </a:lnTo>
                    <a:lnTo>
                      <a:pt x="321" y="258"/>
                    </a:lnTo>
                    <a:lnTo>
                      <a:pt x="324" y="264"/>
                    </a:lnTo>
                    <a:lnTo>
                      <a:pt x="324" y="264"/>
                    </a:lnTo>
                    <a:lnTo>
                      <a:pt x="330" y="272"/>
                    </a:lnTo>
                    <a:lnTo>
                      <a:pt x="335" y="278"/>
                    </a:lnTo>
                    <a:lnTo>
                      <a:pt x="341" y="283"/>
                    </a:lnTo>
                    <a:lnTo>
                      <a:pt x="350" y="287"/>
                    </a:lnTo>
                    <a:lnTo>
                      <a:pt x="350" y="287"/>
                    </a:lnTo>
                    <a:lnTo>
                      <a:pt x="362" y="295"/>
                    </a:lnTo>
                    <a:lnTo>
                      <a:pt x="373" y="303"/>
                    </a:lnTo>
                    <a:lnTo>
                      <a:pt x="381" y="313"/>
                    </a:lnTo>
                    <a:lnTo>
                      <a:pt x="383" y="316"/>
                    </a:lnTo>
                    <a:lnTo>
                      <a:pt x="384" y="320"/>
                    </a:lnTo>
                    <a:lnTo>
                      <a:pt x="384" y="320"/>
                    </a:lnTo>
                    <a:lnTo>
                      <a:pt x="382" y="326"/>
                    </a:lnTo>
                    <a:lnTo>
                      <a:pt x="379" y="336"/>
                    </a:lnTo>
                    <a:lnTo>
                      <a:pt x="377" y="340"/>
                    </a:lnTo>
                    <a:lnTo>
                      <a:pt x="375" y="343"/>
                    </a:lnTo>
                    <a:lnTo>
                      <a:pt x="371" y="345"/>
                    </a:lnTo>
                    <a:lnTo>
                      <a:pt x="368" y="346"/>
                    </a:lnTo>
                    <a:lnTo>
                      <a:pt x="368" y="346"/>
                    </a:lnTo>
                    <a:lnTo>
                      <a:pt x="361" y="346"/>
                    </a:lnTo>
                    <a:lnTo>
                      <a:pt x="353" y="348"/>
                    </a:lnTo>
                    <a:lnTo>
                      <a:pt x="351" y="350"/>
                    </a:lnTo>
                    <a:lnTo>
                      <a:pt x="349" y="352"/>
                    </a:lnTo>
                    <a:lnTo>
                      <a:pt x="348" y="354"/>
                    </a:lnTo>
                    <a:lnTo>
                      <a:pt x="348" y="357"/>
                    </a:lnTo>
                    <a:lnTo>
                      <a:pt x="348" y="357"/>
                    </a:lnTo>
                    <a:lnTo>
                      <a:pt x="350" y="365"/>
                    </a:lnTo>
                    <a:lnTo>
                      <a:pt x="352" y="374"/>
                    </a:lnTo>
                    <a:lnTo>
                      <a:pt x="354" y="383"/>
                    </a:lnTo>
                    <a:lnTo>
                      <a:pt x="355" y="386"/>
                    </a:lnTo>
                    <a:lnTo>
                      <a:pt x="357" y="388"/>
                    </a:lnTo>
                    <a:lnTo>
                      <a:pt x="357" y="388"/>
                    </a:lnTo>
                    <a:lnTo>
                      <a:pt x="360" y="391"/>
                    </a:lnTo>
                    <a:lnTo>
                      <a:pt x="361" y="394"/>
                    </a:lnTo>
                    <a:lnTo>
                      <a:pt x="362" y="397"/>
                    </a:lnTo>
                    <a:lnTo>
                      <a:pt x="362" y="401"/>
                    </a:lnTo>
                    <a:lnTo>
                      <a:pt x="362" y="405"/>
                    </a:lnTo>
                    <a:lnTo>
                      <a:pt x="361" y="409"/>
                    </a:lnTo>
                    <a:lnTo>
                      <a:pt x="359" y="412"/>
                    </a:lnTo>
                    <a:lnTo>
                      <a:pt x="355" y="414"/>
                    </a:lnTo>
                    <a:lnTo>
                      <a:pt x="355" y="414"/>
                    </a:lnTo>
                    <a:lnTo>
                      <a:pt x="349" y="417"/>
                    </a:lnTo>
                    <a:lnTo>
                      <a:pt x="345" y="417"/>
                    </a:lnTo>
                    <a:lnTo>
                      <a:pt x="340" y="419"/>
                    </a:lnTo>
                    <a:lnTo>
                      <a:pt x="336" y="422"/>
                    </a:lnTo>
                    <a:lnTo>
                      <a:pt x="336" y="422"/>
                    </a:lnTo>
                    <a:lnTo>
                      <a:pt x="330" y="425"/>
                    </a:lnTo>
                    <a:lnTo>
                      <a:pt x="323" y="426"/>
                    </a:lnTo>
                    <a:lnTo>
                      <a:pt x="308" y="428"/>
                    </a:lnTo>
                    <a:lnTo>
                      <a:pt x="308" y="428"/>
                    </a:lnTo>
                    <a:lnTo>
                      <a:pt x="304" y="429"/>
                    </a:lnTo>
                    <a:lnTo>
                      <a:pt x="300" y="431"/>
                    </a:lnTo>
                    <a:lnTo>
                      <a:pt x="294" y="436"/>
                    </a:lnTo>
                    <a:lnTo>
                      <a:pt x="288" y="440"/>
                    </a:lnTo>
                    <a:lnTo>
                      <a:pt x="284" y="442"/>
                    </a:lnTo>
                    <a:lnTo>
                      <a:pt x="280" y="443"/>
                    </a:lnTo>
                    <a:lnTo>
                      <a:pt x="280" y="443"/>
                    </a:lnTo>
                    <a:lnTo>
                      <a:pt x="271" y="444"/>
                    </a:lnTo>
                    <a:lnTo>
                      <a:pt x="267" y="446"/>
                    </a:lnTo>
                    <a:lnTo>
                      <a:pt x="264" y="450"/>
                    </a:lnTo>
                    <a:lnTo>
                      <a:pt x="263" y="454"/>
                    </a:lnTo>
                    <a:lnTo>
                      <a:pt x="263" y="454"/>
                    </a:lnTo>
                    <a:lnTo>
                      <a:pt x="263" y="458"/>
                    </a:lnTo>
                    <a:lnTo>
                      <a:pt x="262" y="462"/>
                    </a:lnTo>
                    <a:lnTo>
                      <a:pt x="261" y="463"/>
                    </a:lnTo>
                    <a:lnTo>
                      <a:pt x="260" y="463"/>
                    </a:lnTo>
                    <a:lnTo>
                      <a:pt x="257" y="459"/>
                    </a:lnTo>
                    <a:lnTo>
                      <a:pt x="257" y="459"/>
                    </a:lnTo>
                    <a:lnTo>
                      <a:pt x="255" y="455"/>
                    </a:lnTo>
                    <a:lnTo>
                      <a:pt x="253" y="453"/>
                    </a:lnTo>
                    <a:lnTo>
                      <a:pt x="250" y="451"/>
                    </a:lnTo>
                    <a:lnTo>
                      <a:pt x="245" y="452"/>
                    </a:lnTo>
                    <a:lnTo>
                      <a:pt x="245" y="452"/>
                    </a:lnTo>
                    <a:lnTo>
                      <a:pt x="239" y="454"/>
                    </a:lnTo>
                    <a:lnTo>
                      <a:pt x="233" y="457"/>
                    </a:lnTo>
                    <a:lnTo>
                      <a:pt x="227" y="462"/>
                    </a:lnTo>
                    <a:lnTo>
                      <a:pt x="224" y="467"/>
                    </a:lnTo>
                    <a:lnTo>
                      <a:pt x="224" y="467"/>
                    </a:lnTo>
                    <a:lnTo>
                      <a:pt x="222" y="471"/>
                    </a:lnTo>
                    <a:lnTo>
                      <a:pt x="219" y="473"/>
                    </a:lnTo>
                    <a:lnTo>
                      <a:pt x="217" y="473"/>
                    </a:lnTo>
                    <a:lnTo>
                      <a:pt x="214" y="473"/>
                    </a:lnTo>
                    <a:lnTo>
                      <a:pt x="211" y="469"/>
                    </a:lnTo>
                    <a:lnTo>
                      <a:pt x="211" y="469"/>
                    </a:lnTo>
                    <a:lnTo>
                      <a:pt x="207" y="465"/>
                    </a:lnTo>
                    <a:lnTo>
                      <a:pt x="202" y="459"/>
                    </a:lnTo>
                    <a:lnTo>
                      <a:pt x="196" y="456"/>
                    </a:lnTo>
                    <a:lnTo>
                      <a:pt x="189" y="454"/>
                    </a:lnTo>
                    <a:lnTo>
                      <a:pt x="189" y="454"/>
                    </a:lnTo>
                    <a:lnTo>
                      <a:pt x="180" y="452"/>
                    </a:lnTo>
                    <a:lnTo>
                      <a:pt x="174" y="451"/>
                    </a:lnTo>
                    <a:lnTo>
                      <a:pt x="170" y="449"/>
                    </a:lnTo>
                    <a:lnTo>
                      <a:pt x="167" y="446"/>
                    </a:lnTo>
                    <a:lnTo>
                      <a:pt x="166" y="444"/>
                    </a:lnTo>
                    <a:lnTo>
                      <a:pt x="164" y="441"/>
                    </a:lnTo>
                    <a:lnTo>
                      <a:pt x="164" y="441"/>
                    </a:lnTo>
                    <a:lnTo>
                      <a:pt x="163" y="433"/>
                    </a:lnTo>
                    <a:lnTo>
                      <a:pt x="162" y="423"/>
                    </a:lnTo>
                    <a:lnTo>
                      <a:pt x="161" y="415"/>
                    </a:lnTo>
                    <a:lnTo>
                      <a:pt x="160" y="412"/>
                    </a:lnTo>
                    <a:lnTo>
                      <a:pt x="159" y="410"/>
                    </a:lnTo>
                    <a:lnTo>
                      <a:pt x="159" y="410"/>
                    </a:lnTo>
                    <a:lnTo>
                      <a:pt x="155" y="406"/>
                    </a:lnTo>
                    <a:lnTo>
                      <a:pt x="155" y="405"/>
                    </a:lnTo>
                    <a:lnTo>
                      <a:pt x="155" y="403"/>
                    </a:lnTo>
                    <a:lnTo>
                      <a:pt x="157" y="402"/>
                    </a:lnTo>
                    <a:lnTo>
                      <a:pt x="164" y="400"/>
                    </a:lnTo>
                    <a:lnTo>
                      <a:pt x="164" y="400"/>
                    </a:lnTo>
                    <a:lnTo>
                      <a:pt x="168" y="400"/>
                    </a:lnTo>
                    <a:lnTo>
                      <a:pt x="170" y="398"/>
                    </a:lnTo>
                    <a:lnTo>
                      <a:pt x="171" y="397"/>
                    </a:lnTo>
                    <a:lnTo>
                      <a:pt x="173" y="395"/>
                    </a:lnTo>
                    <a:lnTo>
                      <a:pt x="173" y="389"/>
                    </a:lnTo>
                    <a:lnTo>
                      <a:pt x="171" y="384"/>
                    </a:lnTo>
                    <a:lnTo>
                      <a:pt x="171" y="384"/>
                    </a:lnTo>
                    <a:lnTo>
                      <a:pt x="170" y="381"/>
                    </a:lnTo>
                    <a:lnTo>
                      <a:pt x="168" y="378"/>
                    </a:lnTo>
                    <a:lnTo>
                      <a:pt x="163" y="373"/>
                    </a:lnTo>
                    <a:lnTo>
                      <a:pt x="156" y="371"/>
                    </a:lnTo>
                    <a:lnTo>
                      <a:pt x="150" y="369"/>
                    </a:lnTo>
                    <a:lnTo>
                      <a:pt x="150" y="369"/>
                    </a:lnTo>
                    <a:lnTo>
                      <a:pt x="145" y="368"/>
                    </a:lnTo>
                    <a:lnTo>
                      <a:pt x="141" y="366"/>
                    </a:lnTo>
                    <a:lnTo>
                      <a:pt x="140" y="363"/>
                    </a:lnTo>
                    <a:lnTo>
                      <a:pt x="139" y="360"/>
                    </a:lnTo>
                    <a:lnTo>
                      <a:pt x="139" y="360"/>
                    </a:lnTo>
                    <a:lnTo>
                      <a:pt x="137" y="358"/>
                    </a:lnTo>
                    <a:lnTo>
                      <a:pt x="134" y="356"/>
                    </a:lnTo>
                    <a:lnTo>
                      <a:pt x="127" y="356"/>
                    </a:lnTo>
                    <a:lnTo>
                      <a:pt x="119" y="355"/>
                    </a:lnTo>
                    <a:lnTo>
                      <a:pt x="119" y="355"/>
                    </a:lnTo>
                    <a:lnTo>
                      <a:pt x="110" y="355"/>
                    </a:lnTo>
                    <a:lnTo>
                      <a:pt x="104" y="353"/>
                    </a:lnTo>
                    <a:lnTo>
                      <a:pt x="98" y="351"/>
                    </a:lnTo>
                    <a:lnTo>
                      <a:pt x="94" y="348"/>
                    </a:lnTo>
                    <a:lnTo>
                      <a:pt x="94" y="348"/>
                    </a:lnTo>
                    <a:lnTo>
                      <a:pt x="92" y="346"/>
                    </a:lnTo>
                    <a:lnTo>
                      <a:pt x="90" y="345"/>
                    </a:lnTo>
                    <a:lnTo>
                      <a:pt x="85" y="344"/>
                    </a:lnTo>
                    <a:lnTo>
                      <a:pt x="81" y="343"/>
                    </a:lnTo>
                    <a:lnTo>
                      <a:pt x="79" y="342"/>
                    </a:lnTo>
                    <a:lnTo>
                      <a:pt x="78" y="341"/>
                    </a:lnTo>
                    <a:lnTo>
                      <a:pt x="78" y="341"/>
                    </a:lnTo>
                    <a:lnTo>
                      <a:pt x="77" y="337"/>
                    </a:lnTo>
                    <a:lnTo>
                      <a:pt x="76" y="334"/>
                    </a:lnTo>
                    <a:lnTo>
                      <a:pt x="74" y="331"/>
                    </a:lnTo>
                    <a:lnTo>
                      <a:pt x="70" y="330"/>
                    </a:lnTo>
                    <a:lnTo>
                      <a:pt x="70" y="330"/>
                    </a:lnTo>
                    <a:lnTo>
                      <a:pt x="68" y="330"/>
                    </a:lnTo>
                    <a:lnTo>
                      <a:pt x="66" y="328"/>
                    </a:lnTo>
                    <a:lnTo>
                      <a:pt x="62" y="324"/>
                    </a:lnTo>
                    <a:lnTo>
                      <a:pt x="60" y="320"/>
                    </a:lnTo>
                    <a:lnTo>
                      <a:pt x="61" y="319"/>
                    </a:lnTo>
                    <a:lnTo>
                      <a:pt x="63" y="319"/>
                    </a:lnTo>
                    <a:lnTo>
                      <a:pt x="63" y="319"/>
                    </a:lnTo>
                    <a:lnTo>
                      <a:pt x="75" y="323"/>
                    </a:lnTo>
                    <a:lnTo>
                      <a:pt x="81" y="323"/>
                    </a:lnTo>
                    <a:lnTo>
                      <a:pt x="83" y="323"/>
                    </a:lnTo>
                    <a:lnTo>
                      <a:pt x="85" y="322"/>
                    </a:lnTo>
                    <a:lnTo>
                      <a:pt x="85" y="322"/>
                    </a:lnTo>
                    <a:lnTo>
                      <a:pt x="87" y="319"/>
                    </a:lnTo>
                    <a:lnTo>
                      <a:pt x="88" y="315"/>
                    </a:lnTo>
                    <a:lnTo>
                      <a:pt x="87" y="308"/>
                    </a:lnTo>
                    <a:lnTo>
                      <a:pt x="85" y="300"/>
                    </a:lnTo>
                    <a:lnTo>
                      <a:pt x="83" y="293"/>
                    </a:lnTo>
                    <a:lnTo>
                      <a:pt x="83" y="293"/>
                    </a:lnTo>
                    <a:lnTo>
                      <a:pt x="81" y="287"/>
                    </a:lnTo>
                    <a:lnTo>
                      <a:pt x="80" y="281"/>
                    </a:lnTo>
                    <a:lnTo>
                      <a:pt x="79" y="277"/>
                    </a:lnTo>
                    <a:lnTo>
                      <a:pt x="77" y="276"/>
                    </a:lnTo>
                    <a:lnTo>
                      <a:pt x="76" y="274"/>
                    </a:lnTo>
                    <a:lnTo>
                      <a:pt x="76" y="274"/>
                    </a:lnTo>
                    <a:lnTo>
                      <a:pt x="74" y="274"/>
                    </a:lnTo>
                    <a:lnTo>
                      <a:pt x="74" y="273"/>
                    </a:lnTo>
                    <a:lnTo>
                      <a:pt x="75" y="272"/>
                    </a:lnTo>
                    <a:lnTo>
                      <a:pt x="79" y="271"/>
                    </a:lnTo>
                    <a:lnTo>
                      <a:pt x="83" y="270"/>
                    </a:lnTo>
                    <a:lnTo>
                      <a:pt x="83" y="270"/>
                    </a:lnTo>
                    <a:lnTo>
                      <a:pt x="85" y="270"/>
                    </a:lnTo>
                    <a:lnTo>
                      <a:pt x="87" y="268"/>
                    </a:lnTo>
                    <a:lnTo>
                      <a:pt x="89" y="264"/>
                    </a:lnTo>
                    <a:lnTo>
                      <a:pt x="90" y="260"/>
                    </a:lnTo>
                    <a:lnTo>
                      <a:pt x="90" y="256"/>
                    </a:lnTo>
                    <a:lnTo>
                      <a:pt x="90" y="253"/>
                    </a:lnTo>
                    <a:lnTo>
                      <a:pt x="88" y="251"/>
                    </a:lnTo>
                    <a:lnTo>
                      <a:pt x="84" y="249"/>
                    </a:lnTo>
                    <a:lnTo>
                      <a:pt x="84" y="249"/>
                    </a:lnTo>
                    <a:lnTo>
                      <a:pt x="81" y="248"/>
                    </a:lnTo>
                    <a:lnTo>
                      <a:pt x="78" y="246"/>
                    </a:lnTo>
                    <a:lnTo>
                      <a:pt x="73" y="241"/>
                    </a:lnTo>
                    <a:lnTo>
                      <a:pt x="67" y="237"/>
                    </a:lnTo>
                    <a:lnTo>
                      <a:pt x="64" y="236"/>
                    </a:lnTo>
                    <a:lnTo>
                      <a:pt x="62" y="236"/>
                    </a:lnTo>
                    <a:lnTo>
                      <a:pt x="62" y="236"/>
                    </a:lnTo>
                    <a:lnTo>
                      <a:pt x="56" y="235"/>
                    </a:lnTo>
                    <a:lnTo>
                      <a:pt x="52" y="234"/>
                    </a:lnTo>
                    <a:lnTo>
                      <a:pt x="50" y="231"/>
                    </a:lnTo>
                    <a:lnTo>
                      <a:pt x="49" y="228"/>
                    </a:lnTo>
                    <a:lnTo>
                      <a:pt x="49" y="228"/>
                    </a:lnTo>
                    <a:lnTo>
                      <a:pt x="47" y="225"/>
                    </a:lnTo>
                    <a:lnTo>
                      <a:pt x="44" y="223"/>
                    </a:lnTo>
                    <a:lnTo>
                      <a:pt x="41" y="221"/>
                    </a:lnTo>
                    <a:lnTo>
                      <a:pt x="41" y="219"/>
                    </a:lnTo>
                    <a:lnTo>
                      <a:pt x="41" y="216"/>
                    </a:lnTo>
                    <a:lnTo>
                      <a:pt x="41" y="216"/>
                    </a:lnTo>
                    <a:lnTo>
                      <a:pt x="44" y="212"/>
                    </a:lnTo>
                    <a:lnTo>
                      <a:pt x="47" y="208"/>
                    </a:lnTo>
                    <a:lnTo>
                      <a:pt x="50" y="203"/>
                    </a:lnTo>
                    <a:lnTo>
                      <a:pt x="51" y="201"/>
                    </a:lnTo>
                    <a:lnTo>
                      <a:pt x="52" y="199"/>
                    </a:lnTo>
                    <a:lnTo>
                      <a:pt x="52" y="199"/>
                    </a:lnTo>
                    <a:lnTo>
                      <a:pt x="53" y="187"/>
                    </a:lnTo>
                    <a:lnTo>
                      <a:pt x="54" y="181"/>
                    </a:lnTo>
                    <a:lnTo>
                      <a:pt x="56" y="177"/>
                    </a:lnTo>
                    <a:lnTo>
                      <a:pt x="56" y="177"/>
                    </a:lnTo>
                    <a:lnTo>
                      <a:pt x="59" y="172"/>
                    </a:lnTo>
                    <a:lnTo>
                      <a:pt x="59" y="166"/>
                    </a:lnTo>
                    <a:lnTo>
                      <a:pt x="59" y="163"/>
                    </a:lnTo>
                    <a:lnTo>
                      <a:pt x="56" y="160"/>
                    </a:lnTo>
                    <a:lnTo>
                      <a:pt x="54" y="158"/>
                    </a:lnTo>
                    <a:lnTo>
                      <a:pt x="52" y="156"/>
                    </a:lnTo>
                    <a:lnTo>
                      <a:pt x="52" y="156"/>
                    </a:lnTo>
                    <a:lnTo>
                      <a:pt x="45" y="154"/>
                    </a:lnTo>
                    <a:lnTo>
                      <a:pt x="38" y="152"/>
                    </a:lnTo>
                    <a:lnTo>
                      <a:pt x="33" y="149"/>
                    </a:lnTo>
                    <a:lnTo>
                      <a:pt x="32" y="148"/>
                    </a:lnTo>
                    <a:lnTo>
                      <a:pt x="32" y="145"/>
                    </a:lnTo>
                    <a:lnTo>
                      <a:pt x="32" y="145"/>
                    </a:lnTo>
                    <a:lnTo>
                      <a:pt x="33" y="141"/>
                    </a:lnTo>
                    <a:lnTo>
                      <a:pt x="37" y="137"/>
                    </a:lnTo>
                    <a:lnTo>
                      <a:pt x="42" y="134"/>
                    </a:lnTo>
                    <a:lnTo>
                      <a:pt x="49" y="131"/>
                    </a:lnTo>
                    <a:lnTo>
                      <a:pt x="49" y="131"/>
                    </a:lnTo>
                    <a:lnTo>
                      <a:pt x="51" y="130"/>
                    </a:lnTo>
                    <a:lnTo>
                      <a:pt x="54" y="128"/>
                    </a:lnTo>
                    <a:lnTo>
                      <a:pt x="59" y="124"/>
                    </a:lnTo>
                    <a:lnTo>
                      <a:pt x="60" y="122"/>
                    </a:lnTo>
                    <a:lnTo>
                      <a:pt x="60" y="120"/>
                    </a:lnTo>
                    <a:lnTo>
                      <a:pt x="59" y="117"/>
                    </a:lnTo>
                    <a:lnTo>
                      <a:pt x="56" y="115"/>
                    </a:lnTo>
                    <a:lnTo>
                      <a:pt x="56" y="115"/>
                    </a:lnTo>
                    <a:lnTo>
                      <a:pt x="40" y="110"/>
                    </a:lnTo>
                    <a:lnTo>
                      <a:pt x="25" y="106"/>
                    </a:lnTo>
                    <a:lnTo>
                      <a:pt x="25" y="106"/>
                    </a:lnTo>
                    <a:lnTo>
                      <a:pt x="23" y="106"/>
                    </a:lnTo>
                    <a:lnTo>
                      <a:pt x="22" y="104"/>
                    </a:lnTo>
                    <a:lnTo>
                      <a:pt x="20" y="101"/>
                    </a:lnTo>
                    <a:lnTo>
                      <a:pt x="20" y="98"/>
                    </a:lnTo>
                    <a:lnTo>
                      <a:pt x="21" y="95"/>
                    </a:lnTo>
                    <a:lnTo>
                      <a:pt x="21" y="95"/>
                    </a:lnTo>
                    <a:lnTo>
                      <a:pt x="22" y="92"/>
                    </a:lnTo>
                    <a:lnTo>
                      <a:pt x="22" y="86"/>
                    </a:lnTo>
                    <a:lnTo>
                      <a:pt x="21" y="82"/>
                    </a:lnTo>
                    <a:lnTo>
                      <a:pt x="20" y="81"/>
                    </a:lnTo>
                    <a:lnTo>
                      <a:pt x="18" y="80"/>
                    </a:lnTo>
                    <a:lnTo>
                      <a:pt x="18" y="80"/>
                    </a:lnTo>
                    <a:lnTo>
                      <a:pt x="14" y="80"/>
                    </a:lnTo>
                    <a:lnTo>
                      <a:pt x="13" y="79"/>
                    </a:lnTo>
                    <a:lnTo>
                      <a:pt x="12" y="78"/>
                    </a:lnTo>
                    <a:lnTo>
                      <a:pt x="12" y="74"/>
                    </a:lnTo>
                    <a:lnTo>
                      <a:pt x="12" y="74"/>
                    </a:lnTo>
                    <a:lnTo>
                      <a:pt x="11" y="70"/>
                    </a:lnTo>
                    <a:lnTo>
                      <a:pt x="10" y="67"/>
                    </a:lnTo>
                    <a:lnTo>
                      <a:pt x="6" y="59"/>
                    </a:lnTo>
                    <a:lnTo>
                      <a:pt x="6" y="59"/>
                    </a:lnTo>
                    <a:lnTo>
                      <a:pt x="0" y="50"/>
                    </a:lnTo>
                    <a:lnTo>
                      <a:pt x="0" y="5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1" name="Freeform 208"/>
              <p:cNvSpPr/>
              <p:nvPr/>
            </p:nvSpPr>
            <p:spPr bwMode="auto">
              <a:xfrm>
                <a:off x="8951870" y="5391568"/>
                <a:ext cx="250824" cy="284185"/>
              </a:xfrm>
              <a:custGeom>
                <a:avLst/>
                <a:gdLst>
                  <a:gd name="T0" fmla="*/ 80 w 158"/>
                  <a:gd name="T1" fmla="*/ 169 h 179"/>
                  <a:gd name="T2" fmla="*/ 74 w 158"/>
                  <a:gd name="T3" fmla="*/ 163 h 179"/>
                  <a:gd name="T4" fmla="*/ 69 w 158"/>
                  <a:gd name="T5" fmla="*/ 152 h 179"/>
                  <a:gd name="T6" fmla="*/ 61 w 158"/>
                  <a:gd name="T7" fmla="*/ 148 h 179"/>
                  <a:gd name="T8" fmla="*/ 36 w 158"/>
                  <a:gd name="T9" fmla="*/ 136 h 179"/>
                  <a:gd name="T10" fmla="*/ 34 w 158"/>
                  <a:gd name="T11" fmla="*/ 127 h 179"/>
                  <a:gd name="T12" fmla="*/ 26 w 158"/>
                  <a:gd name="T13" fmla="*/ 124 h 179"/>
                  <a:gd name="T14" fmla="*/ 27 w 158"/>
                  <a:gd name="T15" fmla="*/ 119 h 179"/>
                  <a:gd name="T16" fmla="*/ 29 w 158"/>
                  <a:gd name="T17" fmla="*/ 111 h 179"/>
                  <a:gd name="T18" fmla="*/ 17 w 158"/>
                  <a:gd name="T19" fmla="*/ 111 h 179"/>
                  <a:gd name="T20" fmla="*/ 17 w 158"/>
                  <a:gd name="T21" fmla="*/ 115 h 179"/>
                  <a:gd name="T22" fmla="*/ 15 w 158"/>
                  <a:gd name="T23" fmla="*/ 123 h 179"/>
                  <a:gd name="T24" fmla="*/ 8 w 158"/>
                  <a:gd name="T25" fmla="*/ 120 h 179"/>
                  <a:gd name="T26" fmla="*/ 13 w 158"/>
                  <a:gd name="T27" fmla="*/ 98 h 179"/>
                  <a:gd name="T28" fmla="*/ 9 w 158"/>
                  <a:gd name="T29" fmla="*/ 78 h 179"/>
                  <a:gd name="T30" fmla="*/ 1 w 158"/>
                  <a:gd name="T31" fmla="*/ 63 h 179"/>
                  <a:gd name="T32" fmla="*/ 10 w 158"/>
                  <a:gd name="T33" fmla="*/ 57 h 179"/>
                  <a:gd name="T34" fmla="*/ 15 w 158"/>
                  <a:gd name="T35" fmla="*/ 47 h 179"/>
                  <a:gd name="T36" fmla="*/ 28 w 158"/>
                  <a:gd name="T37" fmla="*/ 27 h 179"/>
                  <a:gd name="T38" fmla="*/ 41 w 158"/>
                  <a:gd name="T39" fmla="*/ 24 h 179"/>
                  <a:gd name="T40" fmla="*/ 48 w 158"/>
                  <a:gd name="T41" fmla="*/ 18 h 179"/>
                  <a:gd name="T42" fmla="*/ 42 w 158"/>
                  <a:gd name="T43" fmla="*/ 7 h 179"/>
                  <a:gd name="T44" fmla="*/ 40 w 158"/>
                  <a:gd name="T45" fmla="*/ 2 h 179"/>
                  <a:gd name="T46" fmla="*/ 55 w 158"/>
                  <a:gd name="T47" fmla="*/ 3 h 179"/>
                  <a:gd name="T48" fmla="*/ 60 w 158"/>
                  <a:gd name="T49" fmla="*/ 7 h 179"/>
                  <a:gd name="T50" fmla="*/ 66 w 158"/>
                  <a:gd name="T51" fmla="*/ 12 h 179"/>
                  <a:gd name="T52" fmla="*/ 78 w 158"/>
                  <a:gd name="T53" fmla="*/ 20 h 179"/>
                  <a:gd name="T54" fmla="*/ 98 w 158"/>
                  <a:gd name="T55" fmla="*/ 31 h 179"/>
                  <a:gd name="T56" fmla="*/ 122 w 158"/>
                  <a:gd name="T57" fmla="*/ 33 h 179"/>
                  <a:gd name="T58" fmla="*/ 131 w 158"/>
                  <a:gd name="T59" fmla="*/ 39 h 179"/>
                  <a:gd name="T60" fmla="*/ 137 w 158"/>
                  <a:gd name="T61" fmla="*/ 46 h 179"/>
                  <a:gd name="T62" fmla="*/ 153 w 158"/>
                  <a:gd name="T63" fmla="*/ 51 h 179"/>
                  <a:gd name="T64" fmla="*/ 157 w 158"/>
                  <a:gd name="T65" fmla="*/ 60 h 179"/>
                  <a:gd name="T66" fmla="*/ 145 w 158"/>
                  <a:gd name="T67" fmla="*/ 65 h 179"/>
                  <a:gd name="T68" fmla="*/ 139 w 158"/>
                  <a:gd name="T69" fmla="*/ 76 h 179"/>
                  <a:gd name="T70" fmla="*/ 143 w 158"/>
                  <a:gd name="T71" fmla="*/ 91 h 179"/>
                  <a:gd name="T72" fmla="*/ 135 w 158"/>
                  <a:gd name="T73" fmla="*/ 96 h 179"/>
                  <a:gd name="T74" fmla="*/ 122 w 158"/>
                  <a:gd name="T75" fmla="*/ 97 h 179"/>
                  <a:gd name="T76" fmla="*/ 117 w 158"/>
                  <a:gd name="T77" fmla="*/ 91 h 179"/>
                  <a:gd name="T78" fmla="*/ 105 w 158"/>
                  <a:gd name="T79" fmla="*/ 93 h 179"/>
                  <a:gd name="T80" fmla="*/ 99 w 158"/>
                  <a:gd name="T81" fmla="*/ 103 h 179"/>
                  <a:gd name="T82" fmla="*/ 95 w 158"/>
                  <a:gd name="T83" fmla="*/ 129 h 179"/>
                  <a:gd name="T84" fmla="*/ 94 w 158"/>
                  <a:gd name="T85" fmla="*/ 133 h 179"/>
                  <a:gd name="T86" fmla="*/ 90 w 158"/>
                  <a:gd name="T87" fmla="*/ 137 h 179"/>
                  <a:gd name="T88" fmla="*/ 84 w 158"/>
                  <a:gd name="T89" fmla="*/ 149 h 179"/>
                  <a:gd name="T90" fmla="*/ 83 w 158"/>
                  <a:gd name="T91" fmla="*/ 164 h 179"/>
                  <a:gd name="T92" fmla="*/ 85 w 158"/>
                  <a:gd name="T93" fmla="*/ 165 h 179"/>
                  <a:gd name="T94" fmla="*/ 88 w 158"/>
                  <a:gd name="T9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8" h="179">
                    <a:moveTo>
                      <a:pt x="85" y="178"/>
                    </a:moveTo>
                    <a:lnTo>
                      <a:pt x="85" y="178"/>
                    </a:lnTo>
                    <a:lnTo>
                      <a:pt x="83" y="175"/>
                    </a:lnTo>
                    <a:lnTo>
                      <a:pt x="80" y="169"/>
                    </a:lnTo>
                    <a:lnTo>
                      <a:pt x="80" y="169"/>
                    </a:lnTo>
                    <a:lnTo>
                      <a:pt x="79" y="167"/>
                    </a:lnTo>
                    <a:lnTo>
                      <a:pt x="78" y="166"/>
                    </a:lnTo>
                    <a:lnTo>
                      <a:pt x="74" y="163"/>
                    </a:lnTo>
                    <a:lnTo>
                      <a:pt x="74" y="163"/>
                    </a:lnTo>
                    <a:lnTo>
                      <a:pt x="72" y="158"/>
                    </a:lnTo>
                    <a:lnTo>
                      <a:pt x="70" y="154"/>
                    </a:lnTo>
                    <a:lnTo>
                      <a:pt x="69" y="152"/>
                    </a:lnTo>
                    <a:lnTo>
                      <a:pt x="66" y="151"/>
                    </a:lnTo>
                    <a:lnTo>
                      <a:pt x="64" y="149"/>
                    </a:lnTo>
                    <a:lnTo>
                      <a:pt x="61" y="148"/>
                    </a:lnTo>
                    <a:lnTo>
                      <a:pt x="61" y="148"/>
                    </a:lnTo>
                    <a:lnTo>
                      <a:pt x="52" y="146"/>
                    </a:lnTo>
                    <a:lnTo>
                      <a:pt x="45" y="142"/>
                    </a:lnTo>
                    <a:lnTo>
                      <a:pt x="38" y="138"/>
                    </a:lnTo>
                    <a:lnTo>
                      <a:pt x="36" y="136"/>
                    </a:lnTo>
                    <a:lnTo>
                      <a:pt x="36" y="134"/>
                    </a:lnTo>
                    <a:lnTo>
                      <a:pt x="36" y="134"/>
                    </a:lnTo>
                    <a:lnTo>
                      <a:pt x="35" y="131"/>
                    </a:lnTo>
                    <a:lnTo>
                      <a:pt x="34" y="127"/>
                    </a:lnTo>
                    <a:lnTo>
                      <a:pt x="32" y="126"/>
                    </a:lnTo>
                    <a:lnTo>
                      <a:pt x="29" y="125"/>
                    </a:lnTo>
                    <a:lnTo>
                      <a:pt x="29" y="125"/>
                    </a:lnTo>
                    <a:lnTo>
                      <a:pt x="26" y="124"/>
                    </a:lnTo>
                    <a:lnTo>
                      <a:pt x="24" y="122"/>
                    </a:lnTo>
                    <a:lnTo>
                      <a:pt x="24" y="120"/>
                    </a:lnTo>
                    <a:lnTo>
                      <a:pt x="27" y="119"/>
                    </a:lnTo>
                    <a:lnTo>
                      <a:pt x="27" y="119"/>
                    </a:lnTo>
                    <a:lnTo>
                      <a:pt x="29" y="118"/>
                    </a:lnTo>
                    <a:lnTo>
                      <a:pt x="31" y="114"/>
                    </a:lnTo>
                    <a:lnTo>
                      <a:pt x="30" y="112"/>
                    </a:lnTo>
                    <a:lnTo>
                      <a:pt x="29" y="111"/>
                    </a:lnTo>
                    <a:lnTo>
                      <a:pt x="28" y="111"/>
                    </a:lnTo>
                    <a:lnTo>
                      <a:pt x="28" y="111"/>
                    </a:lnTo>
                    <a:lnTo>
                      <a:pt x="18" y="111"/>
                    </a:lnTo>
                    <a:lnTo>
                      <a:pt x="17" y="111"/>
                    </a:lnTo>
                    <a:lnTo>
                      <a:pt x="16" y="112"/>
                    </a:lnTo>
                    <a:lnTo>
                      <a:pt x="16" y="113"/>
                    </a:lnTo>
                    <a:lnTo>
                      <a:pt x="17" y="115"/>
                    </a:lnTo>
                    <a:lnTo>
                      <a:pt x="17" y="115"/>
                    </a:lnTo>
                    <a:lnTo>
                      <a:pt x="19" y="119"/>
                    </a:lnTo>
                    <a:lnTo>
                      <a:pt x="19" y="121"/>
                    </a:lnTo>
                    <a:lnTo>
                      <a:pt x="18" y="122"/>
                    </a:lnTo>
                    <a:lnTo>
                      <a:pt x="15" y="123"/>
                    </a:lnTo>
                    <a:lnTo>
                      <a:pt x="15" y="123"/>
                    </a:lnTo>
                    <a:lnTo>
                      <a:pt x="12" y="122"/>
                    </a:lnTo>
                    <a:lnTo>
                      <a:pt x="9" y="121"/>
                    </a:lnTo>
                    <a:lnTo>
                      <a:pt x="8" y="120"/>
                    </a:lnTo>
                    <a:lnTo>
                      <a:pt x="9" y="117"/>
                    </a:lnTo>
                    <a:lnTo>
                      <a:pt x="9" y="117"/>
                    </a:lnTo>
                    <a:lnTo>
                      <a:pt x="12" y="110"/>
                    </a:lnTo>
                    <a:lnTo>
                      <a:pt x="13" y="98"/>
                    </a:lnTo>
                    <a:lnTo>
                      <a:pt x="13" y="86"/>
                    </a:lnTo>
                    <a:lnTo>
                      <a:pt x="12" y="81"/>
                    </a:lnTo>
                    <a:lnTo>
                      <a:pt x="9" y="78"/>
                    </a:lnTo>
                    <a:lnTo>
                      <a:pt x="9" y="78"/>
                    </a:lnTo>
                    <a:lnTo>
                      <a:pt x="1" y="67"/>
                    </a:lnTo>
                    <a:lnTo>
                      <a:pt x="0" y="65"/>
                    </a:lnTo>
                    <a:lnTo>
                      <a:pt x="0" y="64"/>
                    </a:lnTo>
                    <a:lnTo>
                      <a:pt x="1" y="63"/>
                    </a:lnTo>
                    <a:lnTo>
                      <a:pt x="2" y="62"/>
                    </a:lnTo>
                    <a:lnTo>
                      <a:pt x="2" y="62"/>
                    </a:lnTo>
                    <a:lnTo>
                      <a:pt x="7" y="60"/>
                    </a:lnTo>
                    <a:lnTo>
                      <a:pt x="10" y="57"/>
                    </a:lnTo>
                    <a:lnTo>
                      <a:pt x="14" y="54"/>
                    </a:lnTo>
                    <a:lnTo>
                      <a:pt x="15" y="50"/>
                    </a:lnTo>
                    <a:lnTo>
                      <a:pt x="15" y="50"/>
                    </a:lnTo>
                    <a:lnTo>
                      <a:pt x="15" y="47"/>
                    </a:lnTo>
                    <a:lnTo>
                      <a:pt x="16" y="43"/>
                    </a:lnTo>
                    <a:lnTo>
                      <a:pt x="20" y="36"/>
                    </a:lnTo>
                    <a:lnTo>
                      <a:pt x="26" y="29"/>
                    </a:lnTo>
                    <a:lnTo>
                      <a:pt x="28" y="27"/>
                    </a:lnTo>
                    <a:lnTo>
                      <a:pt x="30" y="26"/>
                    </a:lnTo>
                    <a:lnTo>
                      <a:pt x="30" y="26"/>
                    </a:lnTo>
                    <a:lnTo>
                      <a:pt x="34" y="25"/>
                    </a:lnTo>
                    <a:lnTo>
                      <a:pt x="41" y="24"/>
                    </a:lnTo>
                    <a:lnTo>
                      <a:pt x="44" y="23"/>
                    </a:lnTo>
                    <a:lnTo>
                      <a:pt x="46" y="22"/>
                    </a:lnTo>
                    <a:lnTo>
                      <a:pt x="47" y="20"/>
                    </a:lnTo>
                    <a:lnTo>
                      <a:pt x="48" y="18"/>
                    </a:lnTo>
                    <a:lnTo>
                      <a:pt x="48" y="18"/>
                    </a:lnTo>
                    <a:lnTo>
                      <a:pt x="47" y="14"/>
                    </a:lnTo>
                    <a:lnTo>
                      <a:pt x="46" y="12"/>
                    </a:lnTo>
                    <a:lnTo>
                      <a:pt x="42" y="7"/>
                    </a:lnTo>
                    <a:lnTo>
                      <a:pt x="40" y="4"/>
                    </a:lnTo>
                    <a:lnTo>
                      <a:pt x="40" y="3"/>
                    </a:lnTo>
                    <a:lnTo>
                      <a:pt x="40" y="2"/>
                    </a:lnTo>
                    <a:lnTo>
                      <a:pt x="40" y="2"/>
                    </a:lnTo>
                    <a:lnTo>
                      <a:pt x="48" y="0"/>
                    </a:lnTo>
                    <a:lnTo>
                      <a:pt x="53" y="0"/>
                    </a:lnTo>
                    <a:lnTo>
                      <a:pt x="55" y="2"/>
                    </a:lnTo>
                    <a:lnTo>
                      <a:pt x="55" y="3"/>
                    </a:lnTo>
                    <a:lnTo>
                      <a:pt x="55" y="3"/>
                    </a:lnTo>
                    <a:lnTo>
                      <a:pt x="56" y="4"/>
                    </a:lnTo>
                    <a:lnTo>
                      <a:pt x="57" y="5"/>
                    </a:lnTo>
                    <a:lnTo>
                      <a:pt x="60" y="7"/>
                    </a:lnTo>
                    <a:lnTo>
                      <a:pt x="64" y="9"/>
                    </a:lnTo>
                    <a:lnTo>
                      <a:pt x="65" y="10"/>
                    </a:lnTo>
                    <a:lnTo>
                      <a:pt x="66" y="12"/>
                    </a:lnTo>
                    <a:lnTo>
                      <a:pt x="66" y="12"/>
                    </a:lnTo>
                    <a:lnTo>
                      <a:pt x="67" y="13"/>
                    </a:lnTo>
                    <a:lnTo>
                      <a:pt x="69" y="15"/>
                    </a:lnTo>
                    <a:lnTo>
                      <a:pt x="73" y="18"/>
                    </a:lnTo>
                    <a:lnTo>
                      <a:pt x="78" y="20"/>
                    </a:lnTo>
                    <a:lnTo>
                      <a:pt x="85" y="23"/>
                    </a:lnTo>
                    <a:lnTo>
                      <a:pt x="85" y="23"/>
                    </a:lnTo>
                    <a:lnTo>
                      <a:pt x="91" y="27"/>
                    </a:lnTo>
                    <a:lnTo>
                      <a:pt x="98" y="31"/>
                    </a:lnTo>
                    <a:lnTo>
                      <a:pt x="104" y="33"/>
                    </a:lnTo>
                    <a:lnTo>
                      <a:pt x="114" y="33"/>
                    </a:lnTo>
                    <a:lnTo>
                      <a:pt x="114" y="33"/>
                    </a:lnTo>
                    <a:lnTo>
                      <a:pt x="122" y="33"/>
                    </a:lnTo>
                    <a:lnTo>
                      <a:pt x="128" y="34"/>
                    </a:lnTo>
                    <a:lnTo>
                      <a:pt x="129" y="34"/>
                    </a:lnTo>
                    <a:lnTo>
                      <a:pt x="130" y="35"/>
                    </a:lnTo>
                    <a:lnTo>
                      <a:pt x="131" y="39"/>
                    </a:lnTo>
                    <a:lnTo>
                      <a:pt x="131" y="39"/>
                    </a:lnTo>
                    <a:lnTo>
                      <a:pt x="131" y="42"/>
                    </a:lnTo>
                    <a:lnTo>
                      <a:pt x="133" y="45"/>
                    </a:lnTo>
                    <a:lnTo>
                      <a:pt x="137" y="46"/>
                    </a:lnTo>
                    <a:lnTo>
                      <a:pt x="143" y="46"/>
                    </a:lnTo>
                    <a:lnTo>
                      <a:pt x="143" y="46"/>
                    </a:lnTo>
                    <a:lnTo>
                      <a:pt x="149" y="47"/>
                    </a:lnTo>
                    <a:lnTo>
                      <a:pt x="153" y="51"/>
                    </a:lnTo>
                    <a:lnTo>
                      <a:pt x="157" y="55"/>
                    </a:lnTo>
                    <a:lnTo>
                      <a:pt x="158" y="57"/>
                    </a:lnTo>
                    <a:lnTo>
                      <a:pt x="157" y="60"/>
                    </a:lnTo>
                    <a:lnTo>
                      <a:pt x="157" y="60"/>
                    </a:lnTo>
                    <a:lnTo>
                      <a:pt x="156" y="63"/>
                    </a:lnTo>
                    <a:lnTo>
                      <a:pt x="152" y="64"/>
                    </a:lnTo>
                    <a:lnTo>
                      <a:pt x="145" y="65"/>
                    </a:lnTo>
                    <a:lnTo>
                      <a:pt x="145" y="65"/>
                    </a:lnTo>
                    <a:lnTo>
                      <a:pt x="141" y="67"/>
                    </a:lnTo>
                    <a:lnTo>
                      <a:pt x="138" y="69"/>
                    </a:lnTo>
                    <a:lnTo>
                      <a:pt x="138" y="71"/>
                    </a:lnTo>
                    <a:lnTo>
                      <a:pt x="139" y="76"/>
                    </a:lnTo>
                    <a:lnTo>
                      <a:pt x="139" y="76"/>
                    </a:lnTo>
                    <a:lnTo>
                      <a:pt x="143" y="81"/>
                    </a:lnTo>
                    <a:lnTo>
                      <a:pt x="144" y="86"/>
                    </a:lnTo>
                    <a:lnTo>
                      <a:pt x="143" y="91"/>
                    </a:lnTo>
                    <a:lnTo>
                      <a:pt x="142" y="92"/>
                    </a:lnTo>
                    <a:lnTo>
                      <a:pt x="139" y="94"/>
                    </a:lnTo>
                    <a:lnTo>
                      <a:pt x="139" y="94"/>
                    </a:lnTo>
                    <a:lnTo>
                      <a:pt x="135" y="96"/>
                    </a:lnTo>
                    <a:lnTo>
                      <a:pt x="130" y="98"/>
                    </a:lnTo>
                    <a:lnTo>
                      <a:pt x="126" y="98"/>
                    </a:lnTo>
                    <a:lnTo>
                      <a:pt x="123" y="98"/>
                    </a:lnTo>
                    <a:lnTo>
                      <a:pt x="122" y="97"/>
                    </a:lnTo>
                    <a:lnTo>
                      <a:pt x="122" y="97"/>
                    </a:lnTo>
                    <a:lnTo>
                      <a:pt x="121" y="94"/>
                    </a:lnTo>
                    <a:lnTo>
                      <a:pt x="120" y="92"/>
                    </a:lnTo>
                    <a:lnTo>
                      <a:pt x="117" y="91"/>
                    </a:lnTo>
                    <a:lnTo>
                      <a:pt x="114" y="90"/>
                    </a:lnTo>
                    <a:lnTo>
                      <a:pt x="114" y="90"/>
                    </a:lnTo>
                    <a:lnTo>
                      <a:pt x="109" y="91"/>
                    </a:lnTo>
                    <a:lnTo>
                      <a:pt x="105" y="93"/>
                    </a:lnTo>
                    <a:lnTo>
                      <a:pt x="101" y="97"/>
                    </a:lnTo>
                    <a:lnTo>
                      <a:pt x="100" y="99"/>
                    </a:lnTo>
                    <a:lnTo>
                      <a:pt x="99" y="103"/>
                    </a:lnTo>
                    <a:lnTo>
                      <a:pt x="99" y="103"/>
                    </a:lnTo>
                    <a:lnTo>
                      <a:pt x="98" y="119"/>
                    </a:lnTo>
                    <a:lnTo>
                      <a:pt x="98" y="125"/>
                    </a:lnTo>
                    <a:lnTo>
                      <a:pt x="96" y="127"/>
                    </a:lnTo>
                    <a:lnTo>
                      <a:pt x="95" y="129"/>
                    </a:lnTo>
                    <a:lnTo>
                      <a:pt x="95" y="129"/>
                    </a:lnTo>
                    <a:lnTo>
                      <a:pt x="94" y="129"/>
                    </a:lnTo>
                    <a:lnTo>
                      <a:pt x="94" y="131"/>
                    </a:lnTo>
                    <a:lnTo>
                      <a:pt x="94" y="133"/>
                    </a:lnTo>
                    <a:lnTo>
                      <a:pt x="93" y="136"/>
                    </a:lnTo>
                    <a:lnTo>
                      <a:pt x="92" y="137"/>
                    </a:lnTo>
                    <a:lnTo>
                      <a:pt x="90" y="137"/>
                    </a:lnTo>
                    <a:lnTo>
                      <a:pt x="90" y="137"/>
                    </a:lnTo>
                    <a:lnTo>
                      <a:pt x="86" y="138"/>
                    </a:lnTo>
                    <a:lnTo>
                      <a:pt x="84" y="140"/>
                    </a:lnTo>
                    <a:lnTo>
                      <a:pt x="83" y="143"/>
                    </a:lnTo>
                    <a:lnTo>
                      <a:pt x="84" y="149"/>
                    </a:lnTo>
                    <a:lnTo>
                      <a:pt x="84" y="149"/>
                    </a:lnTo>
                    <a:lnTo>
                      <a:pt x="83" y="155"/>
                    </a:lnTo>
                    <a:lnTo>
                      <a:pt x="83" y="161"/>
                    </a:lnTo>
                    <a:lnTo>
                      <a:pt x="83" y="164"/>
                    </a:lnTo>
                    <a:lnTo>
                      <a:pt x="83" y="164"/>
                    </a:lnTo>
                    <a:lnTo>
                      <a:pt x="84" y="164"/>
                    </a:lnTo>
                    <a:lnTo>
                      <a:pt x="84" y="164"/>
                    </a:lnTo>
                    <a:lnTo>
                      <a:pt x="85" y="165"/>
                    </a:lnTo>
                    <a:lnTo>
                      <a:pt x="86" y="166"/>
                    </a:lnTo>
                    <a:lnTo>
                      <a:pt x="88" y="171"/>
                    </a:lnTo>
                    <a:lnTo>
                      <a:pt x="88" y="177"/>
                    </a:lnTo>
                    <a:lnTo>
                      <a:pt x="88" y="179"/>
                    </a:lnTo>
                    <a:lnTo>
                      <a:pt x="88" y="179"/>
                    </a:lnTo>
                    <a:lnTo>
                      <a:pt x="85" y="178"/>
                    </a:lnTo>
                    <a:lnTo>
                      <a:pt x="85" y="178"/>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2" name="Freeform 209"/>
              <p:cNvSpPr/>
              <p:nvPr/>
            </p:nvSpPr>
            <p:spPr bwMode="auto">
              <a:xfrm>
                <a:off x="9089982" y="5548742"/>
                <a:ext cx="276224" cy="535029"/>
              </a:xfrm>
              <a:custGeom>
                <a:avLst/>
                <a:gdLst>
                  <a:gd name="T0" fmla="*/ 20 w 174"/>
                  <a:gd name="T1" fmla="*/ 89 h 337"/>
                  <a:gd name="T2" fmla="*/ 16 w 174"/>
                  <a:gd name="T3" fmla="*/ 85 h 337"/>
                  <a:gd name="T4" fmla="*/ 7 w 174"/>
                  <a:gd name="T5" fmla="*/ 81 h 337"/>
                  <a:gd name="T6" fmla="*/ 9 w 174"/>
                  <a:gd name="T7" fmla="*/ 71 h 337"/>
                  <a:gd name="T8" fmla="*/ 8 w 174"/>
                  <a:gd name="T9" fmla="*/ 63 h 337"/>
                  <a:gd name="T10" fmla="*/ 1 w 174"/>
                  <a:gd name="T11" fmla="*/ 50 h 337"/>
                  <a:gd name="T12" fmla="*/ 13 w 174"/>
                  <a:gd name="T13" fmla="*/ 43 h 337"/>
                  <a:gd name="T14" fmla="*/ 17 w 174"/>
                  <a:gd name="T15" fmla="*/ 21 h 337"/>
                  <a:gd name="T16" fmla="*/ 23 w 174"/>
                  <a:gd name="T17" fmla="*/ 0 h 337"/>
                  <a:gd name="T18" fmla="*/ 31 w 174"/>
                  <a:gd name="T19" fmla="*/ 5 h 337"/>
                  <a:gd name="T20" fmla="*/ 34 w 174"/>
                  <a:gd name="T21" fmla="*/ 12 h 337"/>
                  <a:gd name="T22" fmla="*/ 47 w 174"/>
                  <a:gd name="T23" fmla="*/ 8 h 337"/>
                  <a:gd name="T24" fmla="*/ 58 w 174"/>
                  <a:gd name="T25" fmla="*/ 3 h 337"/>
                  <a:gd name="T26" fmla="*/ 63 w 174"/>
                  <a:gd name="T27" fmla="*/ 10 h 337"/>
                  <a:gd name="T28" fmla="*/ 70 w 174"/>
                  <a:gd name="T29" fmla="*/ 25 h 337"/>
                  <a:gd name="T30" fmla="*/ 94 w 174"/>
                  <a:gd name="T31" fmla="*/ 30 h 337"/>
                  <a:gd name="T32" fmla="*/ 112 w 174"/>
                  <a:gd name="T33" fmla="*/ 47 h 337"/>
                  <a:gd name="T34" fmla="*/ 115 w 174"/>
                  <a:gd name="T35" fmla="*/ 66 h 337"/>
                  <a:gd name="T36" fmla="*/ 112 w 174"/>
                  <a:gd name="T37" fmla="*/ 73 h 337"/>
                  <a:gd name="T38" fmla="*/ 115 w 174"/>
                  <a:gd name="T39" fmla="*/ 100 h 337"/>
                  <a:gd name="T40" fmla="*/ 121 w 174"/>
                  <a:gd name="T41" fmla="*/ 115 h 337"/>
                  <a:gd name="T42" fmla="*/ 120 w 174"/>
                  <a:gd name="T43" fmla="*/ 135 h 337"/>
                  <a:gd name="T44" fmla="*/ 132 w 174"/>
                  <a:gd name="T45" fmla="*/ 168 h 337"/>
                  <a:gd name="T46" fmla="*/ 142 w 174"/>
                  <a:gd name="T47" fmla="*/ 182 h 337"/>
                  <a:gd name="T48" fmla="*/ 162 w 174"/>
                  <a:gd name="T49" fmla="*/ 189 h 337"/>
                  <a:gd name="T50" fmla="*/ 171 w 174"/>
                  <a:gd name="T51" fmla="*/ 204 h 337"/>
                  <a:gd name="T52" fmla="*/ 173 w 174"/>
                  <a:gd name="T53" fmla="*/ 221 h 337"/>
                  <a:gd name="T54" fmla="*/ 166 w 174"/>
                  <a:gd name="T55" fmla="*/ 239 h 337"/>
                  <a:gd name="T56" fmla="*/ 151 w 174"/>
                  <a:gd name="T57" fmla="*/ 265 h 337"/>
                  <a:gd name="T58" fmla="*/ 148 w 174"/>
                  <a:gd name="T59" fmla="*/ 276 h 337"/>
                  <a:gd name="T60" fmla="*/ 134 w 174"/>
                  <a:gd name="T61" fmla="*/ 285 h 337"/>
                  <a:gd name="T62" fmla="*/ 127 w 174"/>
                  <a:gd name="T63" fmla="*/ 293 h 337"/>
                  <a:gd name="T64" fmla="*/ 123 w 174"/>
                  <a:gd name="T65" fmla="*/ 307 h 337"/>
                  <a:gd name="T66" fmla="*/ 133 w 174"/>
                  <a:gd name="T67" fmla="*/ 319 h 337"/>
                  <a:gd name="T68" fmla="*/ 129 w 174"/>
                  <a:gd name="T69" fmla="*/ 322 h 337"/>
                  <a:gd name="T70" fmla="*/ 126 w 174"/>
                  <a:gd name="T71" fmla="*/ 329 h 337"/>
                  <a:gd name="T72" fmla="*/ 115 w 174"/>
                  <a:gd name="T73" fmla="*/ 336 h 337"/>
                  <a:gd name="T74" fmla="*/ 108 w 174"/>
                  <a:gd name="T75" fmla="*/ 326 h 337"/>
                  <a:gd name="T76" fmla="*/ 101 w 174"/>
                  <a:gd name="T77" fmla="*/ 314 h 337"/>
                  <a:gd name="T78" fmla="*/ 86 w 174"/>
                  <a:gd name="T79" fmla="*/ 300 h 337"/>
                  <a:gd name="T80" fmla="*/ 75 w 174"/>
                  <a:gd name="T81" fmla="*/ 293 h 337"/>
                  <a:gd name="T82" fmla="*/ 55 w 174"/>
                  <a:gd name="T83" fmla="*/ 283 h 337"/>
                  <a:gd name="T84" fmla="*/ 40 w 174"/>
                  <a:gd name="T85" fmla="*/ 275 h 337"/>
                  <a:gd name="T86" fmla="*/ 35 w 174"/>
                  <a:gd name="T87" fmla="*/ 269 h 337"/>
                  <a:gd name="T88" fmla="*/ 44 w 174"/>
                  <a:gd name="T89" fmla="*/ 259 h 337"/>
                  <a:gd name="T90" fmla="*/ 42 w 174"/>
                  <a:gd name="T91" fmla="*/ 248 h 337"/>
                  <a:gd name="T92" fmla="*/ 30 w 174"/>
                  <a:gd name="T93" fmla="*/ 238 h 337"/>
                  <a:gd name="T94" fmla="*/ 30 w 174"/>
                  <a:gd name="T95" fmla="*/ 233 h 337"/>
                  <a:gd name="T96" fmla="*/ 36 w 174"/>
                  <a:gd name="T97" fmla="*/ 201 h 337"/>
                  <a:gd name="T98" fmla="*/ 33 w 174"/>
                  <a:gd name="T99" fmla="*/ 163 h 337"/>
                  <a:gd name="T100" fmla="*/ 29 w 174"/>
                  <a:gd name="T101" fmla="*/ 155 h 337"/>
                  <a:gd name="T102" fmla="*/ 30 w 174"/>
                  <a:gd name="T103" fmla="*/ 128 h 337"/>
                  <a:gd name="T104" fmla="*/ 34 w 174"/>
                  <a:gd name="T105" fmla="*/ 9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4" h="337">
                    <a:moveTo>
                      <a:pt x="34" y="90"/>
                    </a:moveTo>
                    <a:lnTo>
                      <a:pt x="34" y="90"/>
                    </a:lnTo>
                    <a:lnTo>
                      <a:pt x="27" y="90"/>
                    </a:lnTo>
                    <a:lnTo>
                      <a:pt x="20" y="89"/>
                    </a:lnTo>
                    <a:lnTo>
                      <a:pt x="18" y="87"/>
                    </a:lnTo>
                    <a:lnTo>
                      <a:pt x="17" y="86"/>
                    </a:lnTo>
                    <a:lnTo>
                      <a:pt x="17" y="86"/>
                    </a:lnTo>
                    <a:lnTo>
                      <a:pt x="16" y="85"/>
                    </a:lnTo>
                    <a:lnTo>
                      <a:pt x="15" y="84"/>
                    </a:lnTo>
                    <a:lnTo>
                      <a:pt x="12" y="83"/>
                    </a:lnTo>
                    <a:lnTo>
                      <a:pt x="8" y="82"/>
                    </a:lnTo>
                    <a:lnTo>
                      <a:pt x="7" y="81"/>
                    </a:lnTo>
                    <a:lnTo>
                      <a:pt x="6" y="79"/>
                    </a:lnTo>
                    <a:lnTo>
                      <a:pt x="6" y="79"/>
                    </a:lnTo>
                    <a:lnTo>
                      <a:pt x="7" y="75"/>
                    </a:lnTo>
                    <a:lnTo>
                      <a:pt x="9" y="71"/>
                    </a:lnTo>
                    <a:lnTo>
                      <a:pt x="9" y="67"/>
                    </a:lnTo>
                    <a:lnTo>
                      <a:pt x="9" y="65"/>
                    </a:lnTo>
                    <a:lnTo>
                      <a:pt x="8" y="63"/>
                    </a:lnTo>
                    <a:lnTo>
                      <a:pt x="8" y="63"/>
                    </a:lnTo>
                    <a:lnTo>
                      <a:pt x="1" y="55"/>
                    </a:lnTo>
                    <a:lnTo>
                      <a:pt x="0" y="53"/>
                    </a:lnTo>
                    <a:lnTo>
                      <a:pt x="0" y="52"/>
                    </a:lnTo>
                    <a:lnTo>
                      <a:pt x="1" y="50"/>
                    </a:lnTo>
                    <a:lnTo>
                      <a:pt x="3" y="49"/>
                    </a:lnTo>
                    <a:lnTo>
                      <a:pt x="3" y="49"/>
                    </a:lnTo>
                    <a:lnTo>
                      <a:pt x="8" y="47"/>
                    </a:lnTo>
                    <a:lnTo>
                      <a:pt x="13" y="43"/>
                    </a:lnTo>
                    <a:lnTo>
                      <a:pt x="15" y="38"/>
                    </a:lnTo>
                    <a:lnTo>
                      <a:pt x="16" y="30"/>
                    </a:lnTo>
                    <a:lnTo>
                      <a:pt x="16" y="30"/>
                    </a:lnTo>
                    <a:lnTo>
                      <a:pt x="17" y="21"/>
                    </a:lnTo>
                    <a:lnTo>
                      <a:pt x="18" y="11"/>
                    </a:lnTo>
                    <a:lnTo>
                      <a:pt x="20" y="4"/>
                    </a:lnTo>
                    <a:lnTo>
                      <a:pt x="22" y="1"/>
                    </a:lnTo>
                    <a:lnTo>
                      <a:pt x="23" y="0"/>
                    </a:lnTo>
                    <a:lnTo>
                      <a:pt x="23" y="0"/>
                    </a:lnTo>
                    <a:lnTo>
                      <a:pt x="30" y="0"/>
                    </a:lnTo>
                    <a:lnTo>
                      <a:pt x="31" y="1"/>
                    </a:lnTo>
                    <a:lnTo>
                      <a:pt x="31" y="5"/>
                    </a:lnTo>
                    <a:lnTo>
                      <a:pt x="31" y="5"/>
                    </a:lnTo>
                    <a:lnTo>
                      <a:pt x="32" y="9"/>
                    </a:lnTo>
                    <a:lnTo>
                      <a:pt x="33" y="12"/>
                    </a:lnTo>
                    <a:lnTo>
                      <a:pt x="34" y="12"/>
                    </a:lnTo>
                    <a:lnTo>
                      <a:pt x="36" y="13"/>
                    </a:lnTo>
                    <a:lnTo>
                      <a:pt x="41" y="12"/>
                    </a:lnTo>
                    <a:lnTo>
                      <a:pt x="41" y="12"/>
                    </a:lnTo>
                    <a:lnTo>
                      <a:pt x="47" y="8"/>
                    </a:lnTo>
                    <a:lnTo>
                      <a:pt x="51" y="5"/>
                    </a:lnTo>
                    <a:lnTo>
                      <a:pt x="54" y="3"/>
                    </a:lnTo>
                    <a:lnTo>
                      <a:pt x="56" y="3"/>
                    </a:lnTo>
                    <a:lnTo>
                      <a:pt x="58" y="3"/>
                    </a:lnTo>
                    <a:lnTo>
                      <a:pt x="60" y="5"/>
                    </a:lnTo>
                    <a:lnTo>
                      <a:pt x="60" y="5"/>
                    </a:lnTo>
                    <a:lnTo>
                      <a:pt x="62" y="7"/>
                    </a:lnTo>
                    <a:lnTo>
                      <a:pt x="63" y="10"/>
                    </a:lnTo>
                    <a:lnTo>
                      <a:pt x="65" y="18"/>
                    </a:lnTo>
                    <a:lnTo>
                      <a:pt x="66" y="20"/>
                    </a:lnTo>
                    <a:lnTo>
                      <a:pt x="68" y="23"/>
                    </a:lnTo>
                    <a:lnTo>
                      <a:pt x="70" y="25"/>
                    </a:lnTo>
                    <a:lnTo>
                      <a:pt x="73" y="25"/>
                    </a:lnTo>
                    <a:lnTo>
                      <a:pt x="73" y="25"/>
                    </a:lnTo>
                    <a:lnTo>
                      <a:pt x="83" y="27"/>
                    </a:lnTo>
                    <a:lnTo>
                      <a:pt x="94" y="30"/>
                    </a:lnTo>
                    <a:lnTo>
                      <a:pt x="101" y="34"/>
                    </a:lnTo>
                    <a:lnTo>
                      <a:pt x="106" y="37"/>
                    </a:lnTo>
                    <a:lnTo>
                      <a:pt x="109" y="41"/>
                    </a:lnTo>
                    <a:lnTo>
                      <a:pt x="112" y="47"/>
                    </a:lnTo>
                    <a:lnTo>
                      <a:pt x="112" y="47"/>
                    </a:lnTo>
                    <a:lnTo>
                      <a:pt x="115" y="55"/>
                    </a:lnTo>
                    <a:lnTo>
                      <a:pt x="115" y="62"/>
                    </a:lnTo>
                    <a:lnTo>
                      <a:pt x="115" y="66"/>
                    </a:lnTo>
                    <a:lnTo>
                      <a:pt x="114" y="68"/>
                    </a:lnTo>
                    <a:lnTo>
                      <a:pt x="114" y="68"/>
                    </a:lnTo>
                    <a:lnTo>
                      <a:pt x="113" y="70"/>
                    </a:lnTo>
                    <a:lnTo>
                      <a:pt x="112" y="73"/>
                    </a:lnTo>
                    <a:lnTo>
                      <a:pt x="112" y="83"/>
                    </a:lnTo>
                    <a:lnTo>
                      <a:pt x="113" y="94"/>
                    </a:lnTo>
                    <a:lnTo>
                      <a:pt x="114" y="98"/>
                    </a:lnTo>
                    <a:lnTo>
                      <a:pt x="115" y="100"/>
                    </a:lnTo>
                    <a:lnTo>
                      <a:pt x="115" y="100"/>
                    </a:lnTo>
                    <a:lnTo>
                      <a:pt x="120" y="109"/>
                    </a:lnTo>
                    <a:lnTo>
                      <a:pt x="121" y="112"/>
                    </a:lnTo>
                    <a:lnTo>
                      <a:pt x="121" y="115"/>
                    </a:lnTo>
                    <a:lnTo>
                      <a:pt x="121" y="115"/>
                    </a:lnTo>
                    <a:lnTo>
                      <a:pt x="119" y="120"/>
                    </a:lnTo>
                    <a:lnTo>
                      <a:pt x="119" y="126"/>
                    </a:lnTo>
                    <a:lnTo>
                      <a:pt x="120" y="135"/>
                    </a:lnTo>
                    <a:lnTo>
                      <a:pt x="123" y="144"/>
                    </a:lnTo>
                    <a:lnTo>
                      <a:pt x="123" y="144"/>
                    </a:lnTo>
                    <a:lnTo>
                      <a:pt x="128" y="156"/>
                    </a:lnTo>
                    <a:lnTo>
                      <a:pt x="132" y="168"/>
                    </a:lnTo>
                    <a:lnTo>
                      <a:pt x="136" y="178"/>
                    </a:lnTo>
                    <a:lnTo>
                      <a:pt x="139" y="181"/>
                    </a:lnTo>
                    <a:lnTo>
                      <a:pt x="142" y="182"/>
                    </a:lnTo>
                    <a:lnTo>
                      <a:pt x="142" y="182"/>
                    </a:lnTo>
                    <a:lnTo>
                      <a:pt x="148" y="183"/>
                    </a:lnTo>
                    <a:lnTo>
                      <a:pt x="156" y="185"/>
                    </a:lnTo>
                    <a:lnTo>
                      <a:pt x="159" y="187"/>
                    </a:lnTo>
                    <a:lnTo>
                      <a:pt x="162" y="189"/>
                    </a:lnTo>
                    <a:lnTo>
                      <a:pt x="164" y="192"/>
                    </a:lnTo>
                    <a:lnTo>
                      <a:pt x="166" y="196"/>
                    </a:lnTo>
                    <a:lnTo>
                      <a:pt x="166" y="196"/>
                    </a:lnTo>
                    <a:lnTo>
                      <a:pt x="171" y="204"/>
                    </a:lnTo>
                    <a:lnTo>
                      <a:pt x="174" y="210"/>
                    </a:lnTo>
                    <a:lnTo>
                      <a:pt x="174" y="213"/>
                    </a:lnTo>
                    <a:lnTo>
                      <a:pt x="174" y="216"/>
                    </a:lnTo>
                    <a:lnTo>
                      <a:pt x="173" y="221"/>
                    </a:lnTo>
                    <a:lnTo>
                      <a:pt x="172" y="225"/>
                    </a:lnTo>
                    <a:lnTo>
                      <a:pt x="172" y="225"/>
                    </a:lnTo>
                    <a:lnTo>
                      <a:pt x="169" y="233"/>
                    </a:lnTo>
                    <a:lnTo>
                      <a:pt x="166" y="239"/>
                    </a:lnTo>
                    <a:lnTo>
                      <a:pt x="164" y="245"/>
                    </a:lnTo>
                    <a:lnTo>
                      <a:pt x="159" y="254"/>
                    </a:lnTo>
                    <a:lnTo>
                      <a:pt x="159" y="254"/>
                    </a:lnTo>
                    <a:lnTo>
                      <a:pt x="151" y="265"/>
                    </a:lnTo>
                    <a:lnTo>
                      <a:pt x="150" y="269"/>
                    </a:lnTo>
                    <a:lnTo>
                      <a:pt x="149" y="273"/>
                    </a:lnTo>
                    <a:lnTo>
                      <a:pt x="149" y="273"/>
                    </a:lnTo>
                    <a:lnTo>
                      <a:pt x="148" y="276"/>
                    </a:lnTo>
                    <a:lnTo>
                      <a:pt x="147" y="278"/>
                    </a:lnTo>
                    <a:lnTo>
                      <a:pt x="144" y="282"/>
                    </a:lnTo>
                    <a:lnTo>
                      <a:pt x="140" y="284"/>
                    </a:lnTo>
                    <a:lnTo>
                      <a:pt x="134" y="285"/>
                    </a:lnTo>
                    <a:lnTo>
                      <a:pt x="134" y="285"/>
                    </a:lnTo>
                    <a:lnTo>
                      <a:pt x="131" y="286"/>
                    </a:lnTo>
                    <a:lnTo>
                      <a:pt x="129" y="290"/>
                    </a:lnTo>
                    <a:lnTo>
                      <a:pt x="127" y="293"/>
                    </a:lnTo>
                    <a:lnTo>
                      <a:pt x="125" y="298"/>
                    </a:lnTo>
                    <a:lnTo>
                      <a:pt x="125" y="298"/>
                    </a:lnTo>
                    <a:lnTo>
                      <a:pt x="123" y="304"/>
                    </a:lnTo>
                    <a:lnTo>
                      <a:pt x="123" y="307"/>
                    </a:lnTo>
                    <a:lnTo>
                      <a:pt x="126" y="311"/>
                    </a:lnTo>
                    <a:lnTo>
                      <a:pt x="129" y="314"/>
                    </a:lnTo>
                    <a:lnTo>
                      <a:pt x="129" y="314"/>
                    </a:lnTo>
                    <a:lnTo>
                      <a:pt x="133" y="319"/>
                    </a:lnTo>
                    <a:lnTo>
                      <a:pt x="133" y="320"/>
                    </a:lnTo>
                    <a:lnTo>
                      <a:pt x="131" y="321"/>
                    </a:lnTo>
                    <a:lnTo>
                      <a:pt x="131" y="321"/>
                    </a:lnTo>
                    <a:lnTo>
                      <a:pt x="129" y="322"/>
                    </a:lnTo>
                    <a:lnTo>
                      <a:pt x="127" y="323"/>
                    </a:lnTo>
                    <a:lnTo>
                      <a:pt x="126" y="325"/>
                    </a:lnTo>
                    <a:lnTo>
                      <a:pt x="126" y="329"/>
                    </a:lnTo>
                    <a:lnTo>
                      <a:pt x="126" y="329"/>
                    </a:lnTo>
                    <a:lnTo>
                      <a:pt x="125" y="334"/>
                    </a:lnTo>
                    <a:lnTo>
                      <a:pt x="123" y="336"/>
                    </a:lnTo>
                    <a:lnTo>
                      <a:pt x="120" y="337"/>
                    </a:lnTo>
                    <a:lnTo>
                      <a:pt x="115" y="336"/>
                    </a:lnTo>
                    <a:lnTo>
                      <a:pt x="115" y="336"/>
                    </a:lnTo>
                    <a:lnTo>
                      <a:pt x="113" y="335"/>
                    </a:lnTo>
                    <a:lnTo>
                      <a:pt x="111" y="333"/>
                    </a:lnTo>
                    <a:lnTo>
                      <a:pt x="108" y="326"/>
                    </a:lnTo>
                    <a:lnTo>
                      <a:pt x="105" y="319"/>
                    </a:lnTo>
                    <a:lnTo>
                      <a:pt x="103" y="315"/>
                    </a:lnTo>
                    <a:lnTo>
                      <a:pt x="101" y="314"/>
                    </a:lnTo>
                    <a:lnTo>
                      <a:pt x="101" y="314"/>
                    </a:lnTo>
                    <a:lnTo>
                      <a:pt x="91" y="309"/>
                    </a:lnTo>
                    <a:lnTo>
                      <a:pt x="88" y="306"/>
                    </a:lnTo>
                    <a:lnTo>
                      <a:pt x="86" y="300"/>
                    </a:lnTo>
                    <a:lnTo>
                      <a:pt x="86" y="300"/>
                    </a:lnTo>
                    <a:lnTo>
                      <a:pt x="85" y="298"/>
                    </a:lnTo>
                    <a:lnTo>
                      <a:pt x="84" y="296"/>
                    </a:lnTo>
                    <a:lnTo>
                      <a:pt x="80" y="295"/>
                    </a:lnTo>
                    <a:lnTo>
                      <a:pt x="75" y="293"/>
                    </a:lnTo>
                    <a:lnTo>
                      <a:pt x="68" y="292"/>
                    </a:lnTo>
                    <a:lnTo>
                      <a:pt x="68" y="292"/>
                    </a:lnTo>
                    <a:lnTo>
                      <a:pt x="61" y="287"/>
                    </a:lnTo>
                    <a:lnTo>
                      <a:pt x="55" y="283"/>
                    </a:lnTo>
                    <a:lnTo>
                      <a:pt x="50" y="279"/>
                    </a:lnTo>
                    <a:lnTo>
                      <a:pt x="45" y="277"/>
                    </a:lnTo>
                    <a:lnTo>
                      <a:pt x="45" y="277"/>
                    </a:lnTo>
                    <a:lnTo>
                      <a:pt x="40" y="275"/>
                    </a:lnTo>
                    <a:lnTo>
                      <a:pt x="35" y="272"/>
                    </a:lnTo>
                    <a:lnTo>
                      <a:pt x="33" y="270"/>
                    </a:lnTo>
                    <a:lnTo>
                      <a:pt x="33" y="269"/>
                    </a:lnTo>
                    <a:lnTo>
                      <a:pt x="35" y="269"/>
                    </a:lnTo>
                    <a:lnTo>
                      <a:pt x="35" y="269"/>
                    </a:lnTo>
                    <a:lnTo>
                      <a:pt x="42" y="267"/>
                    </a:lnTo>
                    <a:lnTo>
                      <a:pt x="43" y="265"/>
                    </a:lnTo>
                    <a:lnTo>
                      <a:pt x="44" y="259"/>
                    </a:lnTo>
                    <a:lnTo>
                      <a:pt x="44" y="259"/>
                    </a:lnTo>
                    <a:lnTo>
                      <a:pt x="44" y="254"/>
                    </a:lnTo>
                    <a:lnTo>
                      <a:pt x="44" y="250"/>
                    </a:lnTo>
                    <a:lnTo>
                      <a:pt x="42" y="248"/>
                    </a:lnTo>
                    <a:lnTo>
                      <a:pt x="39" y="244"/>
                    </a:lnTo>
                    <a:lnTo>
                      <a:pt x="39" y="244"/>
                    </a:lnTo>
                    <a:lnTo>
                      <a:pt x="33" y="242"/>
                    </a:lnTo>
                    <a:lnTo>
                      <a:pt x="30" y="238"/>
                    </a:lnTo>
                    <a:lnTo>
                      <a:pt x="29" y="235"/>
                    </a:lnTo>
                    <a:lnTo>
                      <a:pt x="29" y="234"/>
                    </a:lnTo>
                    <a:lnTo>
                      <a:pt x="30" y="233"/>
                    </a:lnTo>
                    <a:lnTo>
                      <a:pt x="30" y="233"/>
                    </a:lnTo>
                    <a:lnTo>
                      <a:pt x="31" y="230"/>
                    </a:lnTo>
                    <a:lnTo>
                      <a:pt x="32" y="226"/>
                    </a:lnTo>
                    <a:lnTo>
                      <a:pt x="34" y="215"/>
                    </a:lnTo>
                    <a:lnTo>
                      <a:pt x="36" y="201"/>
                    </a:lnTo>
                    <a:lnTo>
                      <a:pt x="35" y="191"/>
                    </a:lnTo>
                    <a:lnTo>
                      <a:pt x="35" y="191"/>
                    </a:lnTo>
                    <a:lnTo>
                      <a:pt x="34" y="171"/>
                    </a:lnTo>
                    <a:lnTo>
                      <a:pt x="33" y="163"/>
                    </a:lnTo>
                    <a:lnTo>
                      <a:pt x="32" y="159"/>
                    </a:lnTo>
                    <a:lnTo>
                      <a:pt x="30" y="157"/>
                    </a:lnTo>
                    <a:lnTo>
                      <a:pt x="30" y="157"/>
                    </a:lnTo>
                    <a:lnTo>
                      <a:pt x="29" y="155"/>
                    </a:lnTo>
                    <a:lnTo>
                      <a:pt x="28" y="152"/>
                    </a:lnTo>
                    <a:lnTo>
                      <a:pt x="27" y="144"/>
                    </a:lnTo>
                    <a:lnTo>
                      <a:pt x="28" y="136"/>
                    </a:lnTo>
                    <a:lnTo>
                      <a:pt x="30" y="128"/>
                    </a:lnTo>
                    <a:lnTo>
                      <a:pt x="30" y="128"/>
                    </a:lnTo>
                    <a:lnTo>
                      <a:pt x="32" y="118"/>
                    </a:lnTo>
                    <a:lnTo>
                      <a:pt x="34" y="105"/>
                    </a:lnTo>
                    <a:lnTo>
                      <a:pt x="34" y="90"/>
                    </a:lnTo>
                    <a:lnTo>
                      <a:pt x="34" y="9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4" name="Freeform 210"/>
              <p:cNvSpPr/>
              <p:nvPr/>
            </p:nvSpPr>
            <p:spPr bwMode="auto">
              <a:xfrm>
                <a:off x="9275719" y="5539218"/>
                <a:ext cx="341312" cy="301649"/>
              </a:xfrm>
              <a:custGeom>
                <a:avLst/>
                <a:gdLst>
                  <a:gd name="T0" fmla="*/ 62 w 215"/>
                  <a:gd name="T1" fmla="*/ 45 h 190"/>
                  <a:gd name="T2" fmla="*/ 69 w 215"/>
                  <a:gd name="T3" fmla="*/ 28 h 190"/>
                  <a:gd name="T4" fmla="*/ 76 w 215"/>
                  <a:gd name="T5" fmla="*/ 27 h 190"/>
                  <a:gd name="T6" fmla="*/ 88 w 215"/>
                  <a:gd name="T7" fmla="*/ 21 h 190"/>
                  <a:gd name="T8" fmla="*/ 89 w 215"/>
                  <a:gd name="T9" fmla="*/ 18 h 190"/>
                  <a:gd name="T10" fmla="*/ 105 w 215"/>
                  <a:gd name="T11" fmla="*/ 13 h 190"/>
                  <a:gd name="T12" fmla="*/ 124 w 215"/>
                  <a:gd name="T13" fmla="*/ 12 h 190"/>
                  <a:gd name="T14" fmla="*/ 135 w 215"/>
                  <a:gd name="T15" fmla="*/ 4 h 190"/>
                  <a:gd name="T16" fmla="*/ 146 w 215"/>
                  <a:gd name="T17" fmla="*/ 0 h 190"/>
                  <a:gd name="T18" fmla="*/ 153 w 215"/>
                  <a:gd name="T19" fmla="*/ 2 h 190"/>
                  <a:gd name="T20" fmla="*/ 158 w 215"/>
                  <a:gd name="T21" fmla="*/ 11 h 190"/>
                  <a:gd name="T22" fmla="*/ 180 w 215"/>
                  <a:gd name="T23" fmla="*/ 26 h 190"/>
                  <a:gd name="T24" fmla="*/ 197 w 215"/>
                  <a:gd name="T25" fmla="*/ 31 h 190"/>
                  <a:gd name="T26" fmla="*/ 208 w 215"/>
                  <a:gd name="T27" fmla="*/ 40 h 190"/>
                  <a:gd name="T28" fmla="*/ 213 w 215"/>
                  <a:gd name="T29" fmla="*/ 56 h 190"/>
                  <a:gd name="T30" fmla="*/ 215 w 215"/>
                  <a:gd name="T31" fmla="*/ 86 h 190"/>
                  <a:gd name="T32" fmla="*/ 212 w 215"/>
                  <a:gd name="T33" fmla="*/ 103 h 190"/>
                  <a:gd name="T34" fmla="*/ 205 w 215"/>
                  <a:gd name="T35" fmla="*/ 108 h 190"/>
                  <a:gd name="T36" fmla="*/ 203 w 215"/>
                  <a:gd name="T37" fmla="*/ 118 h 190"/>
                  <a:gd name="T38" fmla="*/ 197 w 215"/>
                  <a:gd name="T39" fmla="*/ 130 h 190"/>
                  <a:gd name="T40" fmla="*/ 187 w 215"/>
                  <a:gd name="T41" fmla="*/ 138 h 190"/>
                  <a:gd name="T42" fmla="*/ 174 w 215"/>
                  <a:gd name="T43" fmla="*/ 135 h 190"/>
                  <a:gd name="T44" fmla="*/ 157 w 215"/>
                  <a:gd name="T45" fmla="*/ 138 h 190"/>
                  <a:gd name="T46" fmla="*/ 143 w 215"/>
                  <a:gd name="T47" fmla="*/ 140 h 190"/>
                  <a:gd name="T48" fmla="*/ 127 w 215"/>
                  <a:gd name="T49" fmla="*/ 155 h 190"/>
                  <a:gd name="T50" fmla="*/ 116 w 215"/>
                  <a:gd name="T51" fmla="*/ 169 h 190"/>
                  <a:gd name="T52" fmla="*/ 103 w 215"/>
                  <a:gd name="T53" fmla="*/ 177 h 190"/>
                  <a:gd name="T54" fmla="*/ 76 w 215"/>
                  <a:gd name="T55" fmla="*/ 181 h 190"/>
                  <a:gd name="T56" fmla="*/ 71 w 215"/>
                  <a:gd name="T57" fmla="*/ 184 h 190"/>
                  <a:gd name="T58" fmla="*/ 61 w 215"/>
                  <a:gd name="T59" fmla="*/ 190 h 190"/>
                  <a:gd name="T60" fmla="*/ 57 w 215"/>
                  <a:gd name="T61" fmla="*/ 186 h 190"/>
                  <a:gd name="T62" fmla="*/ 42 w 215"/>
                  <a:gd name="T63" fmla="*/ 183 h 190"/>
                  <a:gd name="T64" fmla="*/ 28 w 215"/>
                  <a:gd name="T65" fmla="*/ 175 h 190"/>
                  <a:gd name="T66" fmla="*/ 22 w 215"/>
                  <a:gd name="T67" fmla="*/ 162 h 190"/>
                  <a:gd name="T68" fmla="*/ 13 w 215"/>
                  <a:gd name="T69" fmla="*/ 138 h 190"/>
                  <a:gd name="T70" fmla="*/ 14 w 215"/>
                  <a:gd name="T71" fmla="*/ 124 h 190"/>
                  <a:gd name="T72" fmla="*/ 14 w 215"/>
                  <a:gd name="T73" fmla="*/ 111 h 190"/>
                  <a:gd name="T74" fmla="*/ 10 w 215"/>
                  <a:gd name="T75" fmla="*/ 104 h 190"/>
                  <a:gd name="T76" fmla="*/ 0 w 215"/>
                  <a:gd name="T77" fmla="*/ 90 h 190"/>
                  <a:gd name="T78" fmla="*/ 2 w 215"/>
                  <a:gd name="T79" fmla="*/ 82 h 190"/>
                  <a:gd name="T80" fmla="*/ 9 w 215"/>
                  <a:gd name="T81" fmla="*/ 79 h 190"/>
                  <a:gd name="T82" fmla="*/ 18 w 215"/>
                  <a:gd name="T83" fmla="*/ 67 h 190"/>
                  <a:gd name="T84" fmla="*/ 19 w 215"/>
                  <a:gd name="T85" fmla="*/ 57 h 190"/>
                  <a:gd name="T86" fmla="*/ 29 w 215"/>
                  <a:gd name="T87" fmla="*/ 43 h 190"/>
                  <a:gd name="T88" fmla="*/ 39 w 215"/>
                  <a:gd name="T89" fmla="*/ 39 h 190"/>
                  <a:gd name="T90" fmla="*/ 46 w 215"/>
                  <a:gd name="T91" fmla="*/ 41 h 190"/>
                  <a:gd name="T92" fmla="*/ 49 w 215"/>
                  <a:gd name="T93" fmla="*/ 45 h 190"/>
                  <a:gd name="T94" fmla="*/ 61 w 215"/>
                  <a:gd name="T95" fmla="*/ 4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190">
                    <a:moveTo>
                      <a:pt x="61" y="48"/>
                    </a:moveTo>
                    <a:lnTo>
                      <a:pt x="61" y="48"/>
                    </a:lnTo>
                    <a:lnTo>
                      <a:pt x="62" y="45"/>
                    </a:lnTo>
                    <a:lnTo>
                      <a:pt x="63" y="38"/>
                    </a:lnTo>
                    <a:lnTo>
                      <a:pt x="67" y="30"/>
                    </a:lnTo>
                    <a:lnTo>
                      <a:pt x="69" y="28"/>
                    </a:lnTo>
                    <a:lnTo>
                      <a:pt x="71" y="27"/>
                    </a:lnTo>
                    <a:lnTo>
                      <a:pt x="71" y="27"/>
                    </a:lnTo>
                    <a:lnTo>
                      <a:pt x="76" y="27"/>
                    </a:lnTo>
                    <a:lnTo>
                      <a:pt x="83" y="26"/>
                    </a:lnTo>
                    <a:lnTo>
                      <a:pt x="87" y="22"/>
                    </a:lnTo>
                    <a:lnTo>
                      <a:pt x="88" y="21"/>
                    </a:lnTo>
                    <a:lnTo>
                      <a:pt x="88" y="20"/>
                    </a:lnTo>
                    <a:lnTo>
                      <a:pt x="88" y="20"/>
                    </a:lnTo>
                    <a:lnTo>
                      <a:pt x="89" y="18"/>
                    </a:lnTo>
                    <a:lnTo>
                      <a:pt x="90" y="17"/>
                    </a:lnTo>
                    <a:lnTo>
                      <a:pt x="97" y="14"/>
                    </a:lnTo>
                    <a:lnTo>
                      <a:pt x="105" y="13"/>
                    </a:lnTo>
                    <a:lnTo>
                      <a:pt x="115" y="12"/>
                    </a:lnTo>
                    <a:lnTo>
                      <a:pt x="115" y="12"/>
                    </a:lnTo>
                    <a:lnTo>
                      <a:pt x="124" y="12"/>
                    </a:lnTo>
                    <a:lnTo>
                      <a:pt x="129" y="10"/>
                    </a:lnTo>
                    <a:lnTo>
                      <a:pt x="132" y="7"/>
                    </a:lnTo>
                    <a:lnTo>
                      <a:pt x="135" y="4"/>
                    </a:lnTo>
                    <a:lnTo>
                      <a:pt x="135" y="4"/>
                    </a:lnTo>
                    <a:lnTo>
                      <a:pt x="141" y="1"/>
                    </a:lnTo>
                    <a:lnTo>
                      <a:pt x="146" y="0"/>
                    </a:lnTo>
                    <a:lnTo>
                      <a:pt x="148" y="0"/>
                    </a:lnTo>
                    <a:lnTo>
                      <a:pt x="151" y="1"/>
                    </a:lnTo>
                    <a:lnTo>
                      <a:pt x="153" y="2"/>
                    </a:lnTo>
                    <a:lnTo>
                      <a:pt x="155" y="4"/>
                    </a:lnTo>
                    <a:lnTo>
                      <a:pt x="155" y="4"/>
                    </a:lnTo>
                    <a:lnTo>
                      <a:pt x="158" y="11"/>
                    </a:lnTo>
                    <a:lnTo>
                      <a:pt x="165" y="17"/>
                    </a:lnTo>
                    <a:lnTo>
                      <a:pt x="174" y="24"/>
                    </a:lnTo>
                    <a:lnTo>
                      <a:pt x="180" y="26"/>
                    </a:lnTo>
                    <a:lnTo>
                      <a:pt x="185" y="28"/>
                    </a:lnTo>
                    <a:lnTo>
                      <a:pt x="185" y="28"/>
                    </a:lnTo>
                    <a:lnTo>
                      <a:pt x="197" y="31"/>
                    </a:lnTo>
                    <a:lnTo>
                      <a:pt x="201" y="33"/>
                    </a:lnTo>
                    <a:lnTo>
                      <a:pt x="205" y="36"/>
                    </a:lnTo>
                    <a:lnTo>
                      <a:pt x="208" y="40"/>
                    </a:lnTo>
                    <a:lnTo>
                      <a:pt x="210" y="44"/>
                    </a:lnTo>
                    <a:lnTo>
                      <a:pt x="212" y="49"/>
                    </a:lnTo>
                    <a:lnTo>
                      <a:pt x="213" y="56"/>
                    </a:lnTo>
                    <a:lnTo>
                      <a:pt x="213" y="56"/>
                    </a:lnTo>
                    <a:lnTo>
                      <a:pt x="214" y="71"/>
                    </a:lnTo>
                    <a:lnTo>
                      <a:pt x="215" y="86"/>
                    </a:lnTo>
                    <a:lnTo>
                      <a:pt x="214" y="98"/>
                    </a:lnTo>
                    <a:lnTo>
                      <a:pt x="213" y="101"/>
                    </a:lnTo>
                    <a:lnTo>
                      <a:pt x="212" y="103"/>
                    </a:lnTo>
                    <a:lnTo>
                      <a:pt x="212" y="103"/>
                    </a:lnTo>
                    <a:lnTo>
                      <a:pt x="208" y="105"/>
                    </a:lnTo>
                    <a:lnTo>
                      <a:pt x="205" y="108"/>
                    </a:lnTo>
                    <a:lnTo>
                      <a:pt x="203" y="113"/>
                    </a:lnTo>
                    <a:lnTo>
                      <a:pt x="203" y="118"/>
                    </a:lnTo>
                    <a:lnTo>
                      <a:pt x="203" y="118"/>
                    </a:lnTo>
                    <a:lnTo>
                      <a:pt x="203" y="120"/>
                    </a:lnTo>
                    <a:lnTo>
                      <a:pt x="201" y="124"/>
                    </a:lnTo>
                    <a:lnTo>
                      <a:pt x="197" y="130"/>
                    </a:lnTo>
                    <a:lnTo>
                      <a:pt x="191" y="135"/>
                    </a:lnTo>
                    <a:lnTo>
                      <a:pt x="189" y="136"/>
                    </a:lnTo>
                    <a:lnTo>
                      <a:pt x="187" y="138"/>
                    </a:lnTo>
                    <a:lnTo>
                      <a:pt x="187" y="138"/>
                    </a:lnTo>
                    <a:lnTo>
                      <a:pt x="180" y="136"/>
                    </a:lnTo>
                    <a:lnTo>
                      <a:pt x="174" y="135"/>
                    </a:lnTo>
                    <a:lnTo>
                      <a:pt x="169" y="135"/>
                    </a:lnTo>
                    <a:lnTo>
                      <a:pt x="169" y="135"/>
                    </a:lnTo>
                    <a:lnTo>
                      <a:pt x="157" y="138"/>
                    </a:lnTo>
                    <a:lnTo>
                      <a:pt x="147" y="139"/>
                    </a:lnTo>
                    <a:lnTo>
                      <a:pt x="147" y="139"/>
                    </a:lnTo>
                    <a:lnTo>
                      <a:pt x="143" y="140"/>
                    </a:lnTo>
                    <a:lnTo>
                      <a:pt x="138" y="144"/>
                    </a:lnTo>
                    <a:lnTo>
                      <a:pt x="132" y="148"/>
                    </a:lnTo>
                    <a:lnTo>
                      <a:pt x="127" y="155"/>
                    </a:lnTo>
                    <a:lnTo>
                      <a:pt x="127" y="155"/>
                    </a:lnTo>
                    <a:lnTo>
                      <a:pt x="122" y="162"/>
                    </a:lnTo>
                    <a:lnTo>
                      <a:pt x="116" y="169"/>
                    </a:lnTo>
                    <a:lnTo>
                      <a:pt x="110" y="175"/>
                    </a:lnTo>
                    <a:lnTo>
                      <a:pt x="106" y="176"/>
                    </a:lnTo>
                    <a:lnTo>
                      <a:pt x="103" y="177"/>
                    </a:lnTo>
                    <a:lnTo>
                      <a:pt x="103" y="177"/>
                    </a:lnTo>
                    <a:lnTo>
                      <a:pt x="85" y="178"/>
                    </a:lnTo>
                    <a:lnTo>
                      <a:pt x="76" y="181"/>
                    </a:lnTo>
                    <a:lnTo>
                      <a:pt x="73" y="182"/>
                    </a:lnTo>
                    <a:lnTo>
                      <a:pt x="71" y="184"/>
                    </a:lnTo>
                    <a:lnTo>
                      <a:pt x="71" y="184"/>
                    </a:lnTo>
                    <a:lnTo>
                      <a:pt x="68" y="187"/>
                    </a:lnTo>
                    <a:lnTo>
                      <a:pt x="65" y="190"/>
                    </a:lnTo>
                    <a:lnTo>
                      <a:pt x="61" y="190"/>
                    </a:lnTo>
                    <a:lnTo>
                      <a:pt x="59" y="188"/>
                    </a:lnTo>
                    <a:lnTo>
                      <a:pt x="59" y="188"/>
                    </a:lnTo>
                    <a:lnTo>
                      <a:pt x="57" y="186"/>
                    </a:lnTo>
                    <a:lnTo>
                      <a:pt x="53" y="185"/>
                    </a:lnTo>
                    <a:lnTo>
                      <a:pt x="42" y="183"/>
                    </a:lnTo>
                    <a:lnTo>
                      <a:pt x="42" y="183"/>
                    </a:lnTo>
                    <a:lnTo>
                      <a:pt x="37" y="182"/>
                    </a:lnTo>
                    <a:lnTo>
                      <a:pt x="32" y="179"/>
                    </a:lnTo>
                    <a:lnTo>
                      <a:pt x="28" y="175"/>
                    </a:lnTo>
                    <a:lnTo>
                      <a:pt x="25" y="170"/>
                    </a:lnTo>
                    <a:lnTo>
                      <a:pt x="25" y="170"/>
                    </a:lnTo>
                    <a:lnTo>
                      <a:pt x="22" y="162"/>
                    </a:lnTo>
                    <a:lnTo>
                      <a:pt x="17" y="153"/>
                    </a:lnTo>
                    <a:lnTo>
                      <a:pt x="13" y="142"/>
                    </a:lnTo>
                    <a:lnTo>
                      <a:pt x="13" y="138"/>
                    </a:lnTo>
                    <a:lnTo>
                      <a:pt x="12" y="132"/>
                    </a:lnTo>
                    <a:lnTo>
                      <a:pt x="12" y="132"/>
                    </a:lnTo>
                    <a:lnTo>
                      <a:pt x="14" y="124"/>
                    </a:lnTo>
                    <a:lnTo>
                      <a:pt x="15" y="117"/>
                    </a:lnTo>
                    <a:lnTo>
                      <a:pt x="14" y="114"/>
                    </a:lnTo>
                    <a:lnTo>
                      <a:pt x="14" y="111"/>
                    </a:lnTo>
                    <a:lnTo>
                      <a:pt x="12" y="107"/>
                    </a:lnTo>
                    <a:lnTo>
                      <a:pt x="10" y="104"/>
                    </a:lnTo>
                    <a:lnTo>
                      <a:pt x="10" y="104"/>
                    </a:lnTo>
                    <a:lnTo>
                      <a:pt x="3" y="98"/>
                    </a:lnTo>
                    <a:lnTo>
                      <a:pt x="2" y="93"/>
                    </a:lnTo>
                    <a:lnTo>
                      <a:pt x="0" y="90"/>
                    </a:lnTo>
                    <a:lnTo>
                      <a:pt x="0" y="87"/>
                    </a:lnTo>
                    <a:lnTo>
                      <a:pt x="1" y="84"/>
                    </a:lnTo>
                    <a:lnTo>
                      <a:pt x="2" y="82"/>
                    </a:lnTo>
                    <a:lnTo>
                      <a:pt x="5" y="81"/>
                    </a:lnTo>
                    <a:lnTo>
                      <a:pt x="5" y="81"/>
                    </a:lnTo>
                    <a:lnTo>
                      <a:pt x="9" y="79"/>
                    </a:lnTo>
                    <a:lnTo>
                      <a:pt x="12" y="77"/>
                    </a:lnTo>
                    <a:lnTo>
                      <a:pt x="16" y="73"/>
                    </a:lnTo>
                    <a:lnTo>
                      <a:pt x="18" y="67"/>
                    </a:lnTo>
                    <a:lnTo>
                      <a:pt x="19" y="62"/>
                    </a:lnTo>
                    <a:lnTo>
                      <a:pt x="19" y="62"/>
                    </a:lnTo>
                    <a:lnTo>
                      <a:pt x="19" y="57"/>
                    </a:lnTo>
                    <a:lnTo>
                      <a:pt x="22" y="52"/>
                    </a:lnTo>
                    <a:lnTo>
                      <a:pt x="25" y="47"/>
                    </a:lnTo>
                    <a:lnTo>
                      <a:pt x="29" y="43"/>
                    </a:lnTo>
                    <a:lnTo>
                      <a:pt x="29" y="43"/>
                    </a:lnTo>
                    <a:lnTo>
                      <a:pt x="33" y="41"/>
                    </a:lnTo>
                    <a:lnTo>
                      <a:pt x="39" y="39"/>
                    </a:lnTo>
                    <a:lnTo>
                      <a:pt x="43" y="39"/>
                    </a:lnTo>
                    <a:lnTo>
                      <a:pt x="45" y="40"/>
                    </a:lnTo>
                    <a:lnTo>
                      <a:pt x="46" y="41"/>
                    </a:lnTo>
                    <a:lnTo>
                      <a:pt x="46" y="41"/>
                    </a:lnTo>
                    <a:lnTo>
                      <a:pt x="47" y="43"/>
                    </a:lnTo>
                    <a:lnTo>
                      <a:pt x="49" y="45"/>
                    </a:lnTo>
                    <a:lnTo>
                      <a:pt x="54" y="47"/>
                    </a:lnTo>
                    <a:lnTo>
                      <a:pt x="61" y="48"/>
                    </a:lnTo>
                    <a:lnTo>
                      <a:pt x="61" y="48"/>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5" name="Freeform 211"/>
              <p:cNvSpPr/>
              <p:nvPr/>
            </p:nvSpPr>
            <p:spPr bwMode="auto">
              <a:xfrm>
                <a:off x="9058232" y="2229022"/>
                <a:ext cx="473072" cy="376268"/>
              </a:xfrm>
              <a:custGeom>
                <a:avLst/>
                <a:gdLst>
                  <a:gd name="T0" fmla="*/ 274 w 298"/>
                  <a:gd name="T1" fmla="*/ 7 h 237"/>
                  <a:gd name="T2" fmla="*/ 263 w 298"/>
                  <a:gd name="T3" fmla="*/ 0 h 237"/>
                  <a:gd name="T4" fmla="*/ 253 w 298"/>
                  <a:gd name="T5" fmla="*/ 4 h 237"/>
                  <a:gd name="T6" fmla="*/ 235 w 298"/>
                  <a:gd name="T7" fmla="*/ 14 h 237"/>
                  <a:gd name="T8" fmla="*/ 215 w 298"/>
                  <a:gd name="T9" fmla="*/ 17 h 237"/>
                  <a:gd name="T10" fmla="*/ 204 w 298"/>
                  <a:gd name="T11" fmla="*/ 14 h 237"/>
                  <a:gd name="T12" fmla="*/ 184 w 298"/>
                  <a:gd name="T13" fmla="*/ 6 h 237"/>
                  <a:gd name="T14" fmla="*/ 157 w 298"/>
                  <a:gd name="T15" fmla="*/ 2 h 237"/>
                  <a:gd name="T16" fmla="*/ 139 w 298"/>
                  <a:gd name="T17" fmla="*/ 6 h 237"/>
                  <a:gd name="T18" fmla="*/ 103 w 298"/>
                  <a:gd name="T19" fmla="*/ 23 h 237"/>
                  <a:gd name="T20" fmla="*/ 68 w 298"/>
                  <a:gd name="T21" fmla="*/ 37 h 237"/>
                  <a:gd name="T22" fmla="*/ 55 w 298"/>
                  <a:gd name="T23" fmla="*/ 43 h 237"/>
                  <a:gd name="T24" fmla="*/ 32 w 298"/>
                  <a:gd name="T25" fmla="*/ 65 h 237"/>
                  <a:gd name="T26" fmla="*/ 11 w 298"/>
                  <a:gd name="T27" fmla="*/ 89 h 237"/>
                  <a:gd name="T28" fmla="*/ 0 w 298"/>
                  <a:gd name="T29" fmla="*/ 108 h 237"/>
                  <a:gd name="T30" fmla="*/ 6 w 298"/>
                  <a:gd name="T31" fmla="*/ 111 h 237"/>
                  <a:gd name="T32" fmla="*/ 19 w 298"/>
                  <a:gd name="T33" fmla="*/ 118 h 237"/>
                  <a:gd name="T34" fmla="*/ 20 w 298"/>
                  <a:gd name="T35" fmla="*/ 127 h 237"/>
                  <a:gd name="T36" fmla="*/ 32 w 298"/>
                  <a:gd name="T37" fmla="*/ 133 h 237"/>
                  <a:gd name="T38" fmla="*/ 32 w 298"/>
                  <a:gd name="T39" fmla="*/ 138 h 237"/>
                  <a:gd name="T40" fmla="*/ 26 w 298"/>
                  <a:gd name="T41" fmla="*/ 146 h 237"/>
                  <a:gd name="T42" fmla="*/ 24 w 298"/>
                  <a:gd name="T43" fmla="*/ 166 h 237"/>
                  <a:gd name="T44" fmla="*/ 29 w 298"/>
                  <a:gd name="T45" fmla="*/ 175 h 237"/>
                  <a:gd name="T46" fmla="*/ 35 w 298"/>
                  <a:gd name="T47" fmla="*/ 176 h 237"/>
                  <a:gd name="T48" fmla="*/ 49 w 298"/>
                  <a:gd name="T49" fmla="*/ 180 h 237"/>
                  <a:gd name="T50" fmla="*/ 56 w 298"/>
                  <a:gd name="T51" fmla="*/ 190 h 237"/>
                  <a:gd name="T52" fmla="*/ 57 w 298"/>
                  <a:gd name="T53" fmla="*/ 193 h 237"/>
                  <a:gd name="T54" fmla="*/ 66 w 298"/>
                  <a:gd name="T55" fmla="*/ 190 h 237"/>
                  <a:gd name="T56" fmla="*/ 78 w 298"/>
                  <a:gd name="T57" fmla="*/ 179 h 237"/>
                  <a:gd name="T58" fmla="*/ 86 w 298"/>
                  <a:gd name="T59" fmla="*/ 175 h 237"/>
                  <a:gd name="T60" fmla="*/ 88 w 298"/>
                  <a:gd name="T61" fmla="*/ 183 h 237"/>
                  <a:gd name="T62" fmla="*/ 92 w 298"/>
                  <a:gd name="T63" fmla="*/ 226 h 237"/>
                  <a:gd name="T64" fmla="*/ 94 w 298"/>
                  <a:gd name="T65" fmla="*/ 228 h 237"/>
                  <a:gd name="T66" fmla="*/ 117 w 298"/>
                  <a:gd name="T67" fmla="*/ 210 h 237"/>
                  <a:gd name="T68" fmla="*/ 142 w 298"/>
                  <a:gd name="T69" fmla="*/ 199 h 237"/>
                  <a:gd name="T70" fmla="*/ 166 w 298"/>
                  <a:gd name="T71" fmla="*/ 202 h 237"/>
                  <a:gd name="T72" fmla="*/ 202 w 298"/>
                  <a:gd name="T73" fmla="*/ 218 h 237"/>
                  <a:gd name="T74" fmla="*/ 213 w 298"/>
                  <a:gd name="T75" fmla="*/ 230 h 237"/>
                  <a:gd name="T76" fmla="*/ 223 w 298"/>
                  <a:gd name="T77" fmla="*/ 237 h 237"/>
                  <a:gd name="T78" fmla="*/ 237 w 298"/>
                  <a:gd name="T79" fmla="*/ 235 h 237"/>
                  <a:gd name="T80" fmla="*/ 262 w 298"/>
                  <a:gd name="T81" fmla="*/ 226 h 237"/>
                  <a:gd name="T82" fmla="*/ 276 w 298"/>
                  <a:gd name="T83" fmla="*/ 224 h 237"/>
                  <a:gd name="T84" fmla="*/ 286 w 298"/>
                  <a:gd name="T85" fmla="*/ 216 h 237"/>
                  <a:gd name="T86" fmla="*/ 290 w 298"/>
                  <a:gd name="T87" fmla="*/ 206 h 237"/>
                  <a:gd name="T88" fmla="*/ 297 w 298"/>
                  <a:gd name="T89" fmla="*/ 190 h 237"/>
                  <a:gd name="T90" fmla="*/ 295 w 298"/>
                  <a:gd name="T91" fmla="*/ 180 h 237"/>
                  <a:gd name="T92" fmla="*/ 280 w 298"/>
                  <a:gd name="T93" fmla="*/ 169 h 237"/>
                  <a:gd name="T94" fmla="*/ 269 w 298"/>
                  <a:gd name="T95" fmla="*/ 155 h 237"/>
                  <a:gd name="T96" fmla="*/ 271 w 298"/>
                  <a:gd name="T97" fmla="*/ 141 h 237"/>
                  <a:gd name="T98" fmla="*/ 269 w 298"/>
                  <a:gd name="T99" fmla="*/ 123 h 237"/>
                  <a:gd name="T100" fmla="*/ 264 w 298"/>
                  <a:gd name="T101" fmla="*/ 115 h 237"/>
                  <a:gd name="T102" fmla="*/ 254 w 298"/>
                  <a:gd name="T103" fmla="*/ 102 h 237"/>
                  <a:gd name="T104" fmla="*/ 252 w 298"/>
                  <a:gd name="T105" fmla="*/ 93 h 237"/>
                  <a:gd name="T106" fmla="*/ 256 w 298"/>
                  <a:gd name="T107" fmla="*/ 47 h 237"/>
                  <a:gd name="T108" fmla="*/ 261 w 298"/>
                  <a:gd name="T109" fmla="*/ 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8" h="237">
                    <a:moveTo>
                      <a:pt x="275" y="9"/>
                    </a:moveTo>
                    <a:lnTo>
                      <a:pt x="275" y="9"/>
                    </a:lnTo>
                    <a:lnTo>
                      <a:pt x="274" y="7"/>
                    </a:lnTo>
                    <a:lnTo>
                      <a:pt x="269" y="2"/>
                    </a:lnTo>
                    <a:lnTo>
                      <a:pt x="266" y="1"/>
                    </a:lnTo>
                    <a:lnTo>
                      <a:pt x="263" y="0"/>
                    </a:lnTo>
                    <a:lnTo>
                      <a:pt x="259" y="1"/>
                    </a:lnTo>
                    <a:lnTo>
                      <a:pt x="253" y="4"/>
                    </a:lnTo>
                    <a:lnTo>
                      <a:pt x="253" y="4"/>
                    </a:lnTo>
                    <a:lnTo>
                      <a:pt x="248" y="8"/>
                    </a:lnTo>
                    <a:lnTo>
                      <a:pt x="241" y="12"/>
                    </a:lnTo>
                    <a:lnTo>
                      <a:pt x="235" y="14"/>
                    </a:lnTo>
                    <a:lnTo>
                      <a:pt x="228" y="16"/>
                    </a:lnTo>
                    <a:lnTo>
                      <a:pt x="222" y="17"/>
                    </a:lnTo>
                    <a:lnTo>
                      <a:pt x="215" y="17"/>
                    </a:lnTo>
                    <a:lnTo>
                      <a:pt x="209" y="16"/>
                    </a:lnTo>
                    <a:lnTo>
                      <a:pt x="204" y="14"/>
                    </a:lnTo>
                    <a:lnTo>
                      <a:pt x="204" y="14"/>
                    </a:lnTo>
                    <a:lnTo>
                      <a:pt x="198" y="10"/>
                    </a:lnTo>
                    <a:lnTo>
                      <a:pt x="192" y="8"/>
                    </a:lnTo>
                    <a:lnTo>
                      <a:pt x="184" y="6"/>
                    </a:lnTo>
                    <a:lnTo>
                      <a:pt x="176" y="3"/>
                    </a:lnTo>
                    <a:lnTo>
                      <a:pt x="167" y="2"/>
                    </a:lnTo>
                    <a:lnTo>
                      <a:pt x="157" y="2"/>
                    </a:lnTo>
                    <a:lnTo>
                      <a:pt x="148" y="3"/>
                    </a:lnTo>
                    <a:lnTo>
                      <a:pt x="139" y="6"/>
                    </a:lnTo>
                    <a:lnTo>
                      <a:pt x="139" y="6"/>
                    </a:lnTo>
                    <a:lnTo>
                      <a:pt x="131" y="9"/>
                    </a:lnTo>
                    <a:lnTo>
                      <a:pt x="121" y="13"/>
                    </a:lnTo>
                    <a:lnTo>
                      <a:pt x="103" y="23"/>
                    </a:lnTo>
                    <a:lnTo>
                      <a:pt x="84" y="31"/>
                    </a:lnTo>
                    <a:lnTo>
                      <a:pt x="76" y="36"/>
                    </a:lnTo>
                    <a:lnTo>
                      <a:pt x="68" y="37"/>
                    </a:lnTo>
                    <a:lnTo>
                      <a:pt x="68" y="37"/>
                    </a:lnTo>
                    <a:lnTo>
                      <a:pt x="62" y="39"/>
                    </a:lnTo>
                    <a:lnTo>
                      <a:pt x="55" y="43"/>
                    </a:lnTo>
                    <a:lnTo>
                      <a:pt x="49" y="47"/>
                    </a:lnTo>
                    <a:lnTo>
                      <a:pt x="42" y="53"/>
                    </a:lnTo>
                    <a:lnTo>
                      <a:pt x="32" y="65"/>
                    </a:lnTo>
                    <a:lnTo>
                      <a:pt x="22" y="78"/>
                    </a:lnTo>
                    <a:lnTo>
                      <a:pt x="22" y="78"/>
                    </a:lnTo>
                    <a:lnTo>
                      <a:pt x="11" y="89"/>
                    </a:lnTo>
                    <a:lnTo>
                      <a:pt x="4" y="99"/>
                    </a:lnTo>
                    <a:lnTo>
                      <a:pt x="2" y="103"/>
                    </a:lnTo>
                    <a:lnTo>
                      <a:pt x="0" y="108"/>
                    </a:lnTo>
                    <a:lnTo>
                      <a:pt x="3" y="110"/>
                    </a:lnTo>
                    <a:lnTo>
                      <a:pt x="6" y="111"/>
                    </a:lnTo>
                    <a:lnTo>
                      <a:pt x="6" y="111"/>
                    </a:lnTo>
                    <a:lnTo>
                      <a:pt x="13" y="113"/>
                    </a:lnTo>
                    <a:lnTo>
                      <a:pt x="18" y="115"/>
                    </a:lnTo>
                    <a:lnTo>
                      <a:pt x="19" y="118"/>
                    </a:lnTo>
                    <a:lnTo>
                      <a:pt x="19" y="124"/>
                    </a:lnTo>
                    <a:lnTo>
                      <a:pt x="19" y="124"/>
                    </a:lnTo>
                    <a:lnTo>
                      <a:pt x="20" y="127"/>
                    </a:lnTo>
                    <a:lnTo>
                      <a:pt x="23" y="129"/>
                    </a:lnTo>
                    <a:lnTo>
                      <a:pt x="29" y="131"/>
                    </a:lnTo>
                    <a:lnTo>
                      <a:pt x="32" y="133"/>
                    </a:lnTo>
                    <a:lnTo>
                      <a:pt x="34" y="135"/>
                    </a:lnTo>
                    <a:lnTo>
                      <a:pt x="34" y="136"/>
                    </a:lnTo>
                    <a:lnTo>
                      <a:pt x="32" y="138"/>
                    </a:lnTo>
                    <a:lnTo>
                      <a:pt x="32" y="138"/>
                    </a:lnTo>
                    <a:lnTo>
                      <a:pt x="28" y="141"/>
                    </a:lnTo>
                    <a:lnTo>
                      <a:pt x="26" y="146"/>
                    </a:lnTo>
                    <a:lnTo>
                      <a:pt x="24" y="153"/>
                    </a:lnTo>
                    <a:lnTo>
                      <a:pt x="24" y="159"/>
                    </a:lnTo>
                    <a:lnTo>
                      <a:pt x="24" y="166"/>
                    </a:lnTo>
                    <a:lnTo>
                      <a:pt x="26" y="171"/>
                    </a:lnTo>
                    <a:lnTo>
                      <a:pt x="28" y="173"/>
                    </a:lnTo>
                    <a:lnTo>
                      <a:pt x="29" y="175"/>
                    </a:lnTo>
                    <a:lnTo>
                      <a:pt x="33" y="176"/>
                    </a:lnTo>
                    <a:lnTo>
                      <a:pt x="35" y="176"/>
                    </a:lnTo>
                    <a:lnTo>
                      <a:pt x="35" y="176"/>
                    </a:lnTo>
                    <a:lnTo>
                      <a:pt x="40" y="176"/>
                    </a:lnTo>
                    <a:lnTo>
                      <a:pt x="45" y="178"/>
                    </a:lnTo>
                    <a:lnTo>
                      <a:pt x="49" y="180"/>
                    </a:lnTo>
                    <a:lnTo>
                      <a:pt x="51" y="181"/>
                    </a:lnTo>
                    <a:lnTo>
                      <a:pt x="55" y="185"/>
                    </a:lnTo>
                    <a:lnTo>
                      <a:pt x="56" y="190"/>
                    </a:lnTo>
                    <a:lnTo>
                      <a:pt x="56" y="190"/>
                    </a:lnTo>
                    <a:lnTo>
                      <a:pt x="56" y="192"/>
                    </a:lnTo>
                    <a:lnTo>
                      <a:pt x="57" y="193"/>
                    </a:lnTo>
                    <a:lnTo>
                      <a:pt x="60" y="194"/>
                    </a:lnTo>
                    <a:lnTo>
                      <a:pt x="61" y="193"/>
                    </a:lnTo>
                    <a:lnTo>
                      <a:pt x="66" y="190"/>
                    </a:lnTo>
                    <a:lnTo>
                      <a:pt x="72" y="185"/>
                    </a:lnTo>
                    <a:lnTo>
                      <a:pt x="72" y="185"/>
                    </a:lnTo>
                    <a:lnTo>
                      <a:pt x="78" y="179"/>
                    </a:lnTo>
                    <a:lnTo>
                      <a:pt x="83" y="174"/>
                    </a:lnTo>
                    <a:lnTo>
                      <a:pt x="85" y="174"/>
                    </a:lnTo>
                    <a:lnTo>
                      <a:pt x="86" y="175"/>
                    </a:lnTo>
                    <a:lnTo>
                      <a:pt x="88" y="179"/>
                    </a:lnTo>
                    <a:lnTo>
                      <a:pt x="88" y="183"/>
                    </a:lnTo>
                    <a:lnTo>
                      <a:pt x="88" y="183"/>
                    </a:lnTo>
                    <a:lnTo>
                      <a:pt x="89" y="197"/>
                    </a:lnTo>
                    <a:lnTo>
                      <a:pt x="90" y="213"/>
                    </a:lnTo>
                    <a:lnTo>
                      <a:pt x="92" y="226"/>
                    </a:lnTo>
                    <a:lnTo>
                      <a:pt x="93" y="228"/>
                    </a:lnTo>
                    <a:lnTo>
                      <a:pt x="93" y="228"/>
                    </a:lnTo>
                    <a:lnTo>
                      <a:pt x="94" y="228"/>
                    </a:lnTo>
                    <a:lnTo>
                      <a:pt x="94" y="228"/>
                    </a:lnTo>
                    <a:lnTo>
                      <a:pt x="103" y="221"/>
                    </a:lnTo>
                    <a:lnTo>
                      <a:pt x="117" y="210"/>
                    </a:lnTo>
                    <a:lnTo>
                      <a:pt x="125" y="206"/>
                    </a:lnTo>
                    <a:lnTo>
                      <a:pt x="134" y="201"/>
                    </a:lnTo>
                    <a:lnTo>
                      <a:pt x="142" y="199"/>
                    </a:lnTo>
                    <a:lnTo>
                      <a:pt x="151" y="199"/>
                    </a:lnTo>
                    <a:lnTo>
                      <a:pt x="151" y="199"/>
                    </a:lnTo>
                    <a:lnTo>
                      <a:pt x="166" y="202"/>
                    </a:lnTo>
                    <a:lnTo>
                      <a:pt x="182" y="208"/>
                    </a:lnTo>
                    <a:lnTo>
                      <a:pt x="196" y="214"/>
                    </a:lnTo>
                    <a:lnTo>
                      <a:pt x="202" y="218"/>
                    </a:lnTo>
                    <a:lnTo>
                      <a:pt x="206" y="223"/>
                    </a:lnTo>
                    <a:lnTo>
                      <a:pt x="206" y="223"/>
                    </a:lnTo>
                    <a:lnTo>
                      <a:pt x="213" y="230"/>
                    </a:lnTo>
                    <a:lnTo>
                      <a:pt x="217" y="232"/>
                    </a:lnTo>
                    <a:lnTo>
                      <a:pt x="220" y="235"/>
                    </a:lnTo>
                    <a:lnTo>
                      <a:pt x="223" y="237"/>
                    </a:lnTo>
                    <a:lnTo>
                      <a:pt x="227" y="237"/>
                    </a:lnTo>
                    <a:lnTo>
                      <a:pt x="232" y="236"/>
                    </a:lnTo>
                    <a:lnTo>
                      <a:pt x="237" y="235"/>
                    </a:lnTo>
                    <a:lnTo>
                      <a:pt x="237" y="235"/>
                    </a:lnTo>
                    <a:lnTo>
                      <a:pt x="255" y="227"/>
                    </a:lnTo>
                    <a:lnTo>
                      <a:pt x="262" y="226"/>
                    </a:lnTo>
                    <a:lnTo>
                      <a:pt x="269" y="225"/>
                    </a:lnTo>
                    <a:lnTo>
                      <a:pt x="269" y="225"/>
                    </a:lnTo>
                    <a:lnTo>
                      <a:pt x="276" y="224"/>
                    </a:lnTo>
                    <a:lnTo>
                      <a:pt x="282" y="222"/>
                    </a:lnTo>
                    <a:lnTo>
                      <a:pt x="284" y="219"/>
                    </a:lnTo>
                    <a:lnTo>
                      <a:pt x="286" y="216"/>
                    </a:lnTo>
                    <a:lnTo>
                      <a:pt x="289" y="210"/>
                    </a:lnTo>
                    <a:lnTo>
                      <a:pt x="289" y="210"/>
                    </a:lnTo>
                    <a:lnTo>
                      <a:pt x="290" y="206"/>
                    </a:lnTo>
                    <a:lnTo>
                      <a:pt x="292" y="201"/>
                    </a:lnTo>
                    <a:lnTo>
                      <a:pt x="295" y="194"/>
                    </a:lnTo>
                    <a:lnTo>
                      <a:pt x="297" y="190"/>
                    </a:lnTo>
                    <a:lnTo>
                      <a:pt x="298" y="186"/>
                    </a:lnTo>
                    <a:lnTo>
                      <a:pt x="297" y="183"/>
                    </a:lnTo>
                    <a:lnTo>
                      <a:pt x="295" y="180"/>
                    </a:lnTo>
                    <a:lnTo>
                      <a:pt x="295" y="180"/>
                    </a:lnTo>
                    <a:lnTo>
                      <a:pt x="289" y="174"/>
                    </a:lnTo>
                    <a:lnTo>
                      <a:pt x="280" y="169"/>
                    </a:lnTo>
                    <a:lnTo>
                      <a:pt x="272" y="163"/>
                    </a:lnTo>
                    <a:lnTo>
                      <a:pt x="270" y="159"/>
                    </a:lnTo>
                    <a:lnTo>
                      <a:pt x="269" y="155"/>
                    </a:lnTo>
                    <a:lnTo>
                      <a:pt x="269" y="155"/>
                    </a:lnTo>
                    <a:lnTo>
                      <a:pt x="269" y="149"/>
                    </a:lnTo>
                    <a:lnTo>
                      <a:pt x="271" y="141"/>
                    </a:lnTo>
                    <a:lnTo>
                      <a:pt x="271" y="132"/>
                    </a:lnTo>
                    <a:lnTo>
                      <a:pt x="270" y="128"/>
                    </a:lnTo>
                    <a:lnTo>
                      <a:pt x="269" y="123"/>
                    </a:lnTo>
                    <a:lnTo>
                      <a:pt x="269" y="123"/>
                    </a:lnTo>
                    <a:lnTo>
                      <a:pt x="266" y="118"/>
                    </a:lnTo>
                    <a:lnTo>
                      <a:pt x="264" y="115"/>
                    </a:lnTo>
                    <a:lnTo>
                      <a:pt x="259" y="109"/>
                    </a:lnTo>
                    <a:lnTo>
                      <a:pt x="256" y="106"/>
                    </a:lnTo>
                    <a:lnTo>
                      <a:pt x="254" y="102"/>
                    </a:lnTo>
                    <a:lnTo>
                      <a:pt x="253" y="98"/>
                    </a:lnTo>
                    <a:lnTo>
                      <a:pt x="252" y="93"/>
                    </a:lnTo>
                    <a:lnTo>
                      <a:pt x="252" y="93"/>
                    </a:lnTo>
                    <a:lnTo>
                      <a:pt x="252" y="79"/>
                    </a:lnTo>
                    <a:lnTo>
                      <a:pt x="253" y="63"/>
                    </a:lnTo>
                    <a:lnTo>
                      <a:pt x="256" y="47"/>
                    </a:lnTo>
                    <a:lnTo>
                      <a:pt x="259" y="40"/>
                    </a:lnTo>
                    <a:lnTo>
                      <a:pt x="261" y="33"/>
                    </a:lnTo>
                    <a:lnTo>
                      <a:pt x="261" y="33"/>
                    </a:lnTo>
                    <a:lnTo>
                      <a:pt x="275" y="9"/>
                    </a:lnTo>
                    <a:lnTo>
                      <a:pt x="275" y="9"/>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6" name="Freeform 212"/>
              <p:cNvSpPr/>
              <p:nvPr/>
            </p:nvSpPr>
            <p:spPr bwMode="auto">
              <a:xfrm>
                <a:off x="8961395" y="2410012"/>
                <a:ext cx="65087" cy="63505"/>
              </a:xfrm>
              <a:custGeom>
                <a:avLst/>
                <a:gdLst>
                  <a:gd name="T0" fmla="*/ 35 w 41"/>
                  <a:gd name="T1" fmla="*/ 26 h 40"/>
                  <a:gd name="T2" fmla="*/ 35 w 41"/>
                  <a:gd name="T3" fmla="*/ 26 h 40"/>
                  <a:gd name="T4" fmla="*/ 34 w 41"/>
                  <a:gd name="T5" fmla="*/ 28 h 40"/>
                  <a:gd name="T6" fmla="*/ 31 w 41"/>
                  <a:gd name="T7" fmla="*/ 33 h 40"/>
                  <a:gd name="T8" fmla="*/ 27 w 41"/>
                  <a:gd name="T9" fmla="*/ 38 h 40"/>
                  <a:gd name="T10" fmla="*/ 25 w 41"/>
                  <a:gd name="T11" fmla="*/ 39 h 40"/>
                  <a:gd name="T12" fmla="*/ 22 w 41"/>
                  <a:gd name="T13" fmla="*/ 40 h 40"/>
                  <a:gd name="T14" fmla="*/ 22 w 41"/>
                  <a:gd name="T15" fmla="*/ 40 h 40"/>
                  <a:gd name="T16" fmla="*/ 20 w 41"/>
                  <a:gd name="T17" fmla="*/ 40 h 40"/>
                  <a:gd name="T18" fmla="*/ 17 w 41"/>
                  <a:gd name="T19" fmla="*/ 39 h 40"/>
                  <a:gd name="T20" fmla="*/ 14 w 41"/>
                  <a:gd name="T21" fmla="*/ 37 h 40"/>
                  <a:gd name="T22" fmla="*/ 12 w 41"/>
                  <a:gd name="T23" fmla="*/ 35 h 40"/>
                  <a:gd name="T24" fmla="*/ 10 w 41"/>
                  <a:gd name="T25" fmla="*/ 33 h 40"/>
                  <a:gd name="T26" fmla="*/ 8 w 41"/>
                  <a:gd name="T27" fmla="*/ 33 h 40"/>
                  <a:gd name="T28" fmla="*/ 8 w 41"/>
                  <a:gd name="T29" fmla="*/ 33 h 40"/>
                  <a:gd name="T30" fmla="*/ 3 w 41"/>
                  <a:gd name="T31" fmla="*/ 32 h 40"/>
                  <a:gd name="T32" fmla="*/ 0 w 41"/>
                  <a:gd name="T33" fmla="*/ 30 h 40"/>
                  <a:gd name="T34" fmla="*/ 0 w 41"/>
                  <a:gd name="T35" fmla="*/ 26 h 40"/>
                  <a:gd name="T36" fmla="*/ 0 w 41"/>
                  <a:gd name="T37" fmla="*/ 21 h 40"/>
                  <a:gd name="T38" fmla="*/ 0 w 41"/>
                  <a:gd name="T39" fmla="*/ 21 h 40"/>
                  <a:gd name="T40" fmla="*/ 1 w 41"/>
                  <a:gd name="T41" fmla="*/ 18 h 40"/>
                  <a:gd name="T42" fmla="*/ 3 w 41"/>
                  <a:gd name="T43" fmla="*/ 16 h 40"/>
                  <a:gd name="T44" fmla="*/ 6 w 41"/>
                  <a:gd name="T45" fmla="*/ 14 h 40"/>
                  <a:gd name="T46" fmla="*/ 9 w 41"/>
                  <a:gd name="T47" fmla="*/ 12 h 40"/>
                  <a:gd name="T48" fmla="*/ 10 w 41"/>
                  <a:gd name="T49" fmla="*/ 10 h 40"/>
                  <a:gd name="T50" fmla="*/ 11 w 41"/>
                  <a:gd name="T51" fmla="*/ 8 h 40"/>
                  <a:gd name="T52" fmla="*/ 11 w 41"/>
                  <a:gd name="T53" fmla="*/ 8 h 40"/>
                  <a:gd name="T54" fmla="*/ 13 w 41"/>
                  <a:gd name="T55" fmla="*/ 2 h 40"/>
                  <a:gd name="T56" fmla="*/ 15 w 41"/>
                  <a:gd name="T57" fmla="*/ 1 h 40"/>
                  <a:gd name="T58" fmla="*/ 17 w 41"/>
                  <a:gd name="T59" fmla="*/ 0 h 40"/>
                  <a:gd name="T60" fmla="*/ 22 w 41"/>
                  <a:gd name="T61" fmla="*/ 0 h 40"/>
                  <a:gd name="T62" fmla="*/ 27 w 41"/>
                  <a:gd name="T63" fmla="*/ 1 h 40"/>
                  <a:gd name="T64" fmla="*/ 27 w 41"/>
                  <a:gd name="T65" fmla="*/ 1 h 40"/>
                  <a:gd name="T66" fmla="*/ 32 w 41"/>
                  <a:gd name="T67" fmla="*/ 4 h 40"/>
                  <a:gd name="T68" fmla="*/ 37 w 41"/>
                  <a:gd name="T69" fmla="*/ 7 h 40"/>
                  <a:gd name="T70" fmla="*/ 40 w 41"/>
                  <a:gd name="T71" fmla="*/ 10 h 40"/>
                  <a:gd name="T72" fmla="*/ 41 w 41"/>
                  <a:gd name="T73" fmla="*/ 12 h 40"/>
                  <a:gd name="T74" fmla="*/ 41 w 41"/>
                  <a:gd name="T75" fmla="*/ 14 h 40"/>
                  <a:gd name="T76" fmla="*/ 41 w 41"/>
                  <a:gd name="T77" fmla="*/ 14 h 40"/>
                  <a:gd name="T78" fmla="*/ 40 w 41"/>
                  <a:gd name="T79" fmla="*/ 19 h 40"/>
                  <a:gd name="T80" fmla="*/ 38 w 41"/>
                  <a:gd name="T81" fmla="*/ 23 h 40"/>
                  <a:gd name="T82" fmla="*/ 35 w 41"/>
                  <a:gd name="T83" fmla="*/ 26 h 40"/>
                  <a:gd name="T84" fmla="*/ 35 w 41"/>
                  <a:gd name="T85"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 h="40">
                    <a:moveTo>
                      <a:pt x="35" y="26"/>
                    </a:moveTo>
                    <a:lnTo>
                      <a:pt x="35" y="26"/>
                    </a:lnTo>
                    <a:lnTo>
                      <a:pt x="34" y="28"/>
                    </a:lnTo>
                    <a:lnTo>
                      <a:pt x="31" y="33"/>
                    </a:lnTo>
                    <a:lnTo>
                      <a:pt x="27" y="38"/>
                    </a:lnTo>
                    <a:lnTo>
                      <a:pt x="25" y="39"/>
                    </a:lnTo>
                    <a:lnTo>
                      <a:pt x="22" y="40"/>
                    </a:lnTo>
                    <a:lnTo>
                      <a:pt x="22" y="40"/>
                    </a:lnTo>
                    <a:lnTo>
                      <a:pt x="20" y="40"/>
                    </a:lnTo>
                    <a:lnTo>
                      <a:pt x="17" y="39"/>
                    </a:lnTo>
                    <a:lnTo>
                      <a:pt x="14" y="37"/>
                    </a:lnTo>
                    <a:lnTo>
                      <a:pt x="12" y="35"/>
                    </a:lnTo>
                    <a:lnTo>
                      <a:pt x="10" y="33"/>
                    </a:lnTo>
                    <a:lnTo>
                      <a:pt x="8" y="33"/>
                    </a:lnTo>
                    <a:lnTo>
                      <a:pt x="8" y="33"/>
                    </a:lnTo>
                    <a:lnTo>
                      <a:pt x="3" y="32"/>
                    </a:lnTo>
                    <a:lnTo>
                      <a:pt x="0" y="30"/>
                    </a:lnTo>
                    <a:lnTo>
                      <a:pt x="0" y="26"/>
                    </a:lnTo>
                    <a:lnTo>
                      <a:pt x="0" y="21"/>
                    </a:lnTo>
                    <a:lnTo>
                      <a:pt x="0" y="21"/>
                    </a:lnTo>
                    <a:lnTo>
                      <a:pt x="1" y="18"/>
                    </a:lnTo>
                    <a:lnTo>
                      <a:pt x="3" y="16"/>
                    </a:lnTo>
                    <a:lnTo>
                      <a:pt x="6" y="14"/>
                    </a:lnTo>
                    <a:lnTo>
                      <a:pt x="9" y="12"/>
                    </a:lnTo>
                    <a:lnTo>
                      <a:pt x="10" y="10"/>
                    </a:lnTo>
                    <a:lnTo>
                      <a:pt x="11" y="8"/>
                    </a:lnTo>
                    <a:lnTo>
                      <a:pt x="11" y="8"/>
                    </a:lnTo>
                    <a:lnTo>
                      <a:pt x="13" y="2"/>
                    </a:lnTo>
                    <a:lnTo>
                      <a:pt x="15" y="1"/>
                    </a:lnTo>
                    <a:lnTo>
                      <a:pt x="17" y="0"/>
                    </a:lnTo>
                    <a:lnTo>
                      <a:pt x="22" y="0"/>
                    </a:lnTo>
                    <a:lnTo>
                      <a:pt x="27" y="1"/>
                    </a:lnTo>
                    <a:lnTo>
                      <a:pt x="27" y="1"/>
                    </a:lnTo>
                    <a:lnTo>
                      <a:pt x="32" y="4"/>
                    </a:lnTo>
                    <a:lnTo>
                      <a:pt x="37" y="7"/>
                    </a:lnTo>
                    <a:lnTo>
                      <a:pt x="40" y="10"/>
                    </a:lnTo>
                    <a:lnTo>
                      <a:pt x="41" y="12"/>
                    </a:lnTo>
                    <a:lnTo>
                      <a:pt x="41" y="14"/>
                    </a:lnTo>
                    <a:lnTo>
                      <a:pt x="41" y="14"/>
                    </a:lnTo>
                    <a:lnTo>
                      <a:pt x="40" y="19"/>
                    </a:lnTo>
                    <a:lnTo>
                      <a:pt x="38" y="23"/>
                    </a:lnTo>
                    <a:lnTo>
                      <a:pt x="35" y="26"/>
                    </a:lnTo>
                    <a:lnTo>
                      <a:pt x="35" y="26"/>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7" name="Freeform 213"/>
              <p:cNvSpPr/>
              <p:nvPr/>
            </p:nvSpPr>
            <p:spPr bwMode="auto">
              <a:xfrm>
                <a:off x="9045533" y="2478281"/>
                <a:ext cx="26988" cy="26990"/>
              </a:xfrm>
              <a:custGeom>
                <a:avLst/>
                <a:gdLst>
                  <a:gd name="T0" fmla="*/ 1 w 17"/>
                  <a:gd name="T1" fmla="*/ 0 h 17"/>
                  <a:gd name="T2" fmla="*/ 1 w 17"/>
                  <a:gd name="T3" fmla="*/ 0 h 17"/>
                  <a:gd name="T4" fmla="*/ 0 w 17"/>
                  <a:gd name="T5" fmla="*/ 1 h 17"/>
                  <a:gd name="T6" fmla="*/ 0 w 17"/>
                  <a:gd name="T7" fmla="*/ 3 h 17"/>
                  <a:gd name="T8" fmla="*/ 1 w 17"/>
                  <a:gd name="T9" fmla="*/ 7 h 17"/>
                  <a:gd name="T10" fmla="*/ 4 w 17"/>
                  <a:gd name="T11" fmla="*/ 9 h 17"/>
                  <a:gd name="T12" fmla="*/ 6 w 17"/>
                  <a:gd name="T13" fmla="*/ 10 h 17"/>
                  <a:gd name="T14" fmla="*/ 6 w 17"/>
                  <a:gd name="T15" fmla="*/ 10 h 17"/>
                  <a:gd name="T16" fmla="*/ 10 w 17"/>
                  <a:gd name="T17" fmla="*/ 11 h 17"/>
                  <a:gd name="T18" fmla="*/ 12 w 17"/>
                  <a:gd name="T19" fmla="*/ 12 h 17"/>
                  <a:gd name="T20" fmla="*/ 12 w 17"/>
                  <a:gd name="T21" fmla="*/ 14 h 17"/>
                  <a:gd name="T22" fmla="*/ 12 w 17"/>
                  <a:gd name="T23" fmla="*/ 14 h 17"/>
                  <a:gd name="T24" fmla="*/ 13 w 17"/>
                  <a:gd name="T25" fmla="*/ 16 h 17"/>
                  <a:gd name="T26" fmla="*/ 15 w 17"/>
                  <a:gd name="T27" fmla="*/ 17 h 17"/>
                  <a:gd name="T28" fmla="*/ 17 w 17"/>
                  <a:gd name="T29" fmla="*/ 16 h 17"/>
                  <a:gd name="T30" fmla="*/ 17 w 17"/>
                  <a:gd name="T31" fmla="*/ 13 h 17"/>
                  <a:gd name="T32" fmla="*/ 17 w 17"/>
                  <a:gd name="T33" fmla="*/ 13 h 17"/>
                  <a:gd name="T34" fmla="*/ 16 w 17"/>
                  <a:gd name="T35" fmla="*/ 11 h 17"/>
                  <a:gd name="T36" fmla="*/ 14 w 17"/>
                  <a:gd name="T37" fmla="*/ 9 h 17"/>
                  <a:gd name="T38" fmla="*/ 12 w 17"/>
                  <a:gd name="T39" fmla="*/ 8 h 17"/>
                  <a:gd name="T40" fmla="*/ 8 w 17"/>
                  <a:gd name="T41" fmla="*/ 6 h 17"/>
                  <a:gd name="T42" fmla="*/ 8 w 17"/>
                  <a:gd name="T43" fmla="*/ 6 h 17"/>
                  <a:gd name="T44" fmla="*/ 6 w 17"/>
                  <a:gd name="T45" fmla="*/ 2 h 17"/>
                  <a:gd name="T46" fmla="*/ 4 w 17"/>
                  <a:gd name="T47" fmla="*/ 0 h 17"/>
                  <a:gd name="T48" fmla="*/ 1 w 17"/>
                  <a:gd name="T49" fmla="*/ 0 h 17"/>
                  <a:gd name="T50" fmla="*/ 1 w 17"/>
                  <a:gd name="T5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7">
                    <a:moveTo>
                      <a:pt x="1" y="0"/>
                    </a:moveTo>
                    <a:lnTo>
                      <a:pt x="1" y="0"/>
                    </a:lnTo>
                    <a:lnTo>
                      <a:pt x="0" y="1"/>
                    </a:lnTo>
                    <a:lnTo>
                      <a:pt x="0" y="3"/>
                    </a:lnTo>
                    <a:lnTo>
                      <a:pt x="1" y="7"/>
                    </a:lnTo>
                    <a:lnTo>
                      <a:pt x="4" y="9"/>
                    </a:lnTo>
                    <a:lnTo>
                      <a:pt x="6" y="10"/>
                    </a:lnTo>
                    <a:lnTo>
                      <a:pt x="6" y="10"/>
                    </a:lnTo>
                    <a:lnTo>
                      <a:pt x="10" y="11"/>
                    </a:lnTo>
                    <a:lnTo>
                      <a:pt x="12" y="12"/>
                    </a:lnTo>
                    <a:lnTo>
                      <a:pt x="12" y="14"/>
                    </a:lnTo>
                    <a:lnTo>
                      <a:pt x="12" y="14"/>
                    </a:lnTo>
                    <a:lnTo>
                      <a:pt x="13" y="16"/>
                    </a:lnTo>
                    <a:lnTo>
                      <a:pt x="15" y="17"/>
                    </a:lnTo>
                    <a:lnTo>
                      <a:pt x="17" y="16"/>
                    </a:lnTo>
                    <a:lnTo>
                      <a:pt x="17" y="13"/>
                    </a:lnTo>
                    <a:lnTo>
                      <a:pt x="17" y="13"/>
                    </a:lnTo>
                    <a:lnTo>
                      <a:pt x="16" y="11"/>
                    </a:lnTo>
                    <a:lnTo>
                      <a:pt x="14" y="9"/>
                    </a:lnTo>
                    <a:lnTo>
                      <a:pt x="12" y="8"/>
                    </a:lnTo>
                    <a:lnTo>
                      <a:pt x="8" y="6"/>
                    </a:lnTo>
                    <a:lnTo>
                      <a:pt x="8" y="6"/>
                    </a:lnTo>
                    <a:lnTo>
                      <a:pt x="6" y="2"/>
                    </a:lnTo>
                    <a:lnTo>
                      <a:pt x="4" y="0"/>
                    </a:lnTo>
                    <a:lnTo>
                      <a:pt x="1" y="0"/>
                    </a:lnTo>
                    <a:lnTo>
                      <a:pt x="1"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8" name="Freeform 214"/>
              <p:cNvSpPr/>
              <p:nvPr/>
            </p:nvSpPr>
            <p:spPr bwMode="auto">
              <a:xfrm>
                <a:off x="8945520" y="2487805"/>
                <a:ext cx="122237" cy="123835"/>
              </a:xfrm>
              <a:custGeom>
                <a:avLst/>
                <a:gdLst>
                  <a:gd name="T0" fmla="*/ 64 w 77"/>
                  <a:gd name="T1" fmla="*/ 7 h 78"/>
                  <a:gd name="T2" fmla="*/ 65 w 77"/>
                  <a:gd name="T3" fmla="*/ 12 h 78"/>
                  <a:gd name="T4" fmla="*/ 69 w 77"/>
                  <a:gd name="T5" fmla="*/ 15 h 78"/>
                  <a:gd name="T6" fmla="*/ 74 w 77"/>
                  <a:gd name="T7" fmla="*/ 15 h 78"/>
                  <a:gd name="T8" fmla="*/ 77 w 77"/>
                  <a:gd name="T9" fmla="*/ 18 h 78"/>
                  <a:gd name="T10" fmla="*/ 76 w 77"/>
                  <a:gd name="T11" fmla="*/ 20 h 78"/>
                  <a:gd name="T12" fmla="*/ 74 w 77"/>
                  <a:gd name="T13" fmla="*/ 20 h 78"/>
                  <a:gd name="T14" fmla="*/ 65 w 77"/>
                  <a:gd name="T15" fmla="*/ 22 h 78"/>
                  <a:gd name="T16" fmla="*/ 62 w 77"/>
                  <a:gd name="T17" fmla="*/ 27 h 78"/>
                  <a:gd name="T18" fmla="*/ 61 w 77"/>
                  <a:gd name="T19" fmla="*/ 33 h 78"/>
                  <a:gd name="T20" fmla="*/ 56 w 77"/>
                  <a:gd name="T21" fmla="*/ 38 h 78"/>
                  <a:gd name="T22" fmla="*/ 51 w 77"/>
                  <a:gd name="T23" fmla="*/ 39 h 78"/>
                  <a:gd name="T24" fmla="*/ 39 w 77"/>
                  <a:gd name="T25" fmla="*/ 44 h 78"/>
                  <a:gd name="T26" fmla="*/ 27 w 77"/>
                  <a:gd name="T27" fmla="*/ 55 h 78"/>
                  <a:gd name="T28" fmla="*/ 22 w 77"/>
                  <a:gd name="T29" fmla="*/ 62 h 78"/>
                  <a:gd name="T30" fmla="*/ 16 w 77"/>
                  <a:gd name="T31" fmla="*/ 67 h 78"/>
                  <a:gd name="T32" fmla="*/ 14 w 77"/>
                  <a:gd name="T33" fmla="*/ 70 h 78"/>
                  <a:gd name="T34" fmla="*/ 14 w 77"/>
                  <a:gd name="T35" fmla="*/ 73 h 78"/>
                  <a:gd name="T36" fmla="*/ 10 w 77"/>
                  <a:gd name="T37" fmla="*/ 78 h 78"/>
                  <a:gd name="T38" fmla="*/ 7 w 77"/>
                  <a:gd name="T39" fmla="*/ 78 h 78"/>
                  <a:gd name="T40" fmla="*/ 6 w 77"/>
                  <a:gd name="T41" fmla="*/ 76 h 78"/>
                  <a:gd name="T42" fmla="*/ 7 w 77"/>
                  <a:gd name="T43" fmla="*/ 73 h 78"/>
                  <a:gd name="T44" fmla="*/ 10 w 77"/>
                  <a:gd name="T45" fmla="*/ 65 h 78"/>
                  <a:gd name="T46" fmla="*/ 12 w 77"/>
                  <a:gd name="T47" fmla="*/ 59 h 78"/>
                  <a:gd name="T48" fmla="*/ 10 w 77"/>
                  <a:gd name="T49" fmla="*/ 58 h 78"/>
                  <a:gd name="T50" fmla="*/ 3 w 77"/>
                  <a:gd name="T51" fmla="*/ 55 h 78"/>
                  <a:gd name="T52" fmla="*/ 0 w 77"/>
                  <a:gd name="T53" fmla="*/ 45 h 78"/>
                  <a:gd name="T54" fmla="*/ 0 w 77"/>
                  <a:gd name="T55" fmla="*/ 35 h 78"/>
                  <a:gd name="T56" fmla="*/ 3 w 77"/>
                  <a:gd name="T57" fmla="*/ 25 h 78"/>
                  <a:gd name="T58" fmla="*/ 7 w 77"/>
                  <a:gd name="T59" fmla="*/ 20 h 78"/>
                  <a:gd name="T60" fmla="*/ 10 w 77"/>
                  <a:gd name="T61" fmla="*/ 19 h 78"/>
                  <a:gd name="T62" fmla="*/ 25 w 77"/>
                  <a:gd name="T63" fmla="*/ 15 h 78"/>
                  <a:gd name="T64" fmla="*/ 38 w 77"/>
                  <a:gd name="T65" fmla="*/ 7 h 78"/>
                  <a:gd name="T66" fmla="*/ 45 w 77"/>
                  <a:gd name="T67" fmla="*/ 2 h 78"/>
                  <a:gd name="T68" fmla="*/ 53 w 77"/>
                  <a:gd name="T69" fmla="*/ 0 h 78"/>
                  <a:gd name="T70" fmla="*/ 56 w 77"/>
                  <a:gd name="T71" fmla="*/ 1 h 78"/>
                  <a:gd name="T72" fmla="*/ 64 w 77"/>
                  <a:gd name="T73" fmla="*/ 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78">
                    <a:moveTo>
                      <a:pt x="64" y="7"/>
                    </a:moveTo>
                    <a:lnTo>
                      <a:pt x="64" y="7"/>
                    </a:lnTo>
                    <a:lnTo>
                      <a:pt x="64" y="10"/>
                    </a:lnTo>
                    <a:lnTo>
                      <a:pt x="65" y="12"/>
                    </a:lnTo>
                    <a:lnTo>
                      <a:pt x="66" y="13"/>
                    </a:lnTo>
                    <a:lnTo>
                      <a:pt x="69" y="15"/>
                    </a:lnTo>
                    <a:lnTo>
                      <a:pt x="69" y="15"/>
                    </a:lnTo>
                    <a:lnTo>
                      <a:pt x="74" y="15"/>
                    </a:lnTo>
                    <a:lnTo>
                      <a:pt x="77" y="17"/>
                    </a:lnTo>
                    <a:lnTo>
                      <a:pt x="77" y="18"/>
                    </a:lnTo>
                    <a:lnTo>
                      <a:pt x="77" y="19"/>
                    </a:lnTo>
                    <a:lnTo>
                      <a:pt x="76" y="20"/>
                    </a:lnTo>
                    <a:lnTo>
                      <a:pt x="74" y="20"/>
                    </a:lnTo>
                    <a:lnTo>
                      <a:pt x="74" y="20"/>
                    </a:lnTo>
                    <a:lnTo>
                      <a:pt x="68" y="21"/>
                    </a:lnTo>
                    <a:lnTo>
                      <a:pt x="65" y="22"/>
                    </a:lnTo>
                    <a:lnTo>
                      <a:pt x="62" y="24"/>
                    </a:lnTo>
                    <a:lnTo>
                      <a:pt x="62" y="27"/>
                    </a:lnTo>
                    <a:lnTo>
                      <a:pt x="62" y="27"/>
                    </a:lnTo>
                    <a:lnTo>
                      <a:pt x="61" y="33"/>
                    </a:lnTo>
                    <a:lnTo>
                      <a:pt x="60" y="36"/>
                    </a:lnTo>
                    <a:lnTo>
                      <a:pt x="56" y="38"/>
                    </a:lnTo>
                    <a:lnTo>
                      <a:pt x="51" y="39"/>
                    </a:lnTo>
                    <a:lnTo>
                      <a:pt x="51" y="39"/>
                    </a:lnTo>
                    <a:lnTo>
                      <a:pt x="46" y="41"/>
                    </a:lnTo>
                    <a:lnTo>
                      <a:pt x="39" y="44"/>
                    </a:lnTo>
                    <a:lnTo>
                      <a:pt x="34" y="48"/>
                    </a:lnTo>
                    <a:lnTo>
                      <a:pt x="27" y="55"/>
                    </a:lnTo>
                    <a:lnTo>
                      <a:pt x="27" y="55"/>
                    </a:lnTo>
                    <a:lnTo>
                      <a:pt x="22" y="62"/>
                    </a:lnTo>
                    <a:lnTo>
                      <a:pt x="19" y="65"/>
                    </a:lnTo>
                    <a:lnTo>
                      <a:pt x="16" y="67"/>
                    </a:lnTo>
                    <a:lnTo>
                      <a:pt x="16" y="68"/>
                    </a:lnTo>
                    <a:lnTo>
                      <a:pt x="14" y="70"/>
                    </a:lnTo>
                    <a:lnTo>
                      <a:pt x="14" y="70"/>
                    </a:lnTo>
                    <a:lnTo>
                      <a:pt x="14" y="73"/>
                    </a:lnTo>
                    <a:lnTo>
                      <a:pt x="13" y="75"/>
                    </a:lnTo>
                    <a:lnTo>
                      <a:pt x="10" y="78"/>
                    </a:lnTo>
                    <a:lnTo>
                      <a:pt x="9" y="78"/>
                    </a:lnTo>
                    <a:lnTo>
                      <a:pt x="7" y="78"/>
                    </a:lnTo>
                    <a:lnTo>
                      <a:pt x="6" y="77"/>
                    </a:lnTo>
                    <a:lnTo>
                      <a:pt x="6" y="76"/>
                    </a:lnTo>
                    <a:lnTo>
                      <a:pt x="6" y="76"/>
                    </a:lnTo>
                    <a:lnTo>
                      <a:pt x="7" y="73"/>
                    </a:lnTo>
                    <a:lnTo>
                      <a:pt x="8" y="70"/>
                    </a:lnTo>
                    <a:lnTo>
                      <a:pt x="10" y="65"/>
                    </a:lnTo>
                    <a:lnTo>
                      <a:pt x="12" y="61"/>
                    </a:lnTo>
                    <a:lnTo>
                      <a:pt x="12" y="59"/>
                    </a:lnTo>
                    <a:lnTo>
                      <a:pt x="10" y="58"/>
                    </a:lnTo>
                    <a:lnTo>
                      <a:pt x="10" y="58"/>
                    </a:lnTo>
                    <a:lnTo>
                      <a:pt x="6" y="56"/>
                    </a:lnTo>
                    <a:lnTo>
                      <a:pt x="3" y="55"/>
                    </a:lnTo>
                    <a:lnTo>
                      <a:pt x="2" y="51"/>
                    </a:lnTo>
                    <a:lnTo>
                      <a:pt x="0" y="45"/>
                    </a:lnTo>
                    <a:lnTo>
                      <a:pt x="0" y="45"/>
                    </a:lnTo>
                    <a:lnTo>
                      <a:pt x="0" y="35"/>
                    </a:lnTo>
                    <a:lnTo>
                      <a:pt x="2" y="29"/>
                    </a:lnTo>
                    <a:lnTo>
                      <a:pt x="3" y="25"/>
                    </a:lnTo>
                    <a:lnTo>
                      <a:pt x="5" y="22"/>
                    </a:lnTo>
                    <a:lnTo>
                      <a:pt x="7" y="20"/>
                    </a:lnTo>
                    <a:lnTo>
                      <a:pt x="10" y="19"/>
                    </a:lnTo>
                    <a:lnTo>
                      <a:pt x="10" y="19"/>
                    </a:lnTo>
                    <a:lnTo>
                      <a:pt x="19" y="17"/>
                    </a:lnTo>
                    <a:lnTo>
                      <a:pt x="25" y="15"/>
                    </a:lnTo>
                    <a:lnTo>
                      <a:pt x="31" y="12"/>
                    </a:lnTo>
                    <a:lnTo>
                      <a:pt x="38" y="7"/>
                    </a:lnTo>
                    <a:lnTo>
                      <a:pt x="38" y="7"/>
                    </a:lnTo>
                    <a:lnTo>
                      <a:pt x="45" y="2"/>
                    </a:lnTo>
                    <a:lnTo>
                      <a:pt x="50" y="0"/>
                    </a:lnTo>
                    <a:lnTo>
                      <a:pt x="53" y="0"/>
                    </a:lnTo>
                    <a:lnTo>
                      <a:pt x="56" y="1"/>
                    </a:lnTo>
                    <a:lnTo>
                      <a:pt x="56" y="1"/>
                    </a:lnTo>
                    <a:lnTo>
                      <a:pt x="64" y="7"/>
                    </a:lnTo>
                    <a:lnTo>
                      <a:pt x="64" y="7"/>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9" name="Freeform 215"/>
              <p:cNvSpPr/>
              <p:nvPr/>
            </p:nvSpPr>
            <p:spPr bwMode="auto">
              <a:xfrm>
                <a:off x="8958221" y="2410012"/>
                <a:ext cx="69849" cy="66681"/>
              </a:xfrm>
              <a:custGeom>
                <a:avLst/>
                <a:gdLst>
                  <a:gd name="T0" fmla="*/ 43 w 44"/>
                  <a:gd name="T1" fmla="*/ 26 h 42"/>
                  <a:gd name="T2" fmla="*/ 43 w 44"/>
                  <a:gd name="T3" fmla="*/ 26 h 42"/>
                  <a:gd name="T4" fmla="*/ 42 w 44"/>
                  <a:gd name="T5" fmla="*/ 25 h 42"/>
                  <a:gd name="T6" fmla="*/ 41 w 44"/>
                  <a:gd name="T7" fmla="*/ 26 h 42"/>
                  <a:gd name="T8" fmla="*/ 39 w 44"/>
                  <a:gd name="T9" fmla="*/ 27 h 42"/>
                  <a:gd name="T10" fmla="*/ 36 w 44"/>
                  <a:gd name="T11" fmla="*/ 32 h 42"/>
                  <a:gd name="T12" fmla="*/ 36 w 44"/>
                  <a:gd name="T13" fmla="*/ 32 h 42"/>
                  <a:gd name="T14" fmla="*/ 33 w 44"/>
                  <a:gd name="T15" fmla="*/ 36 h 42"/>
                  <a:gd name="T16" fmla="*/ 30 w 44"/>
                  <a:gd name="T17" fmla="*/ 38 h 42"/>
                  <a:gd name="T18" fmla="*/ 25 w 44"/>
                  <a:gd name="T19" fmla="*/ 41 h 42"/>
                  <a:gd name="T20" fmla="*/ 22 w 44"/>
                  <a:gd name="T21" fmla="*/ 42 h 42"/>
                  <a:gd name="T22" fmla="*/ 19 w 44"/>
                  <a:gd name="T23" fmla="*/ 42 h 42"/>
                  <a:gd name="T24" fmla="*/ 17 w 44"/>
                  <a:gd name="T25" fmla="*/ 41 h 42"/>
                  <a:gd name="T26" fmla="*/ 17 w 44"/>
                  <a:gd name="T27" fmla="*/ 39 h 42"/>
                  <a:gd name="T28" fmla="*/ 17 w 44"/>
                  <a:gd name="T29" fmla="*/ 39 h 42"/>
                  <a:gd name="T30" fmla="*/ 16 w 44"/>
                  <a:gd name="T31" fmla="*/ 36 h 42"/>
                  <a:gd name="T32" fmla="*/ 14 w 44"/>
                  <a:gd name="T33" fmla="*/ 33 h 42"/>
                  <a:gd name="T34" fmla="*/ 11 w 44"/>
                  <a:gd name="T35" fmla="*/ 33 h 42"/>
                  <a:gd name="T36" fmla="*/ 6 w 44"/>
                  <a:gd name="T37" fmla="*/ 32 h 42"/>
                  <a:gd name="T38" fmla="*/ 6 w 44"/>
                  <a:gd name="T39" fmla="*/ 32 h 42"/>
                  <a:gd name="T40" fmla="*/ 2 w 44"/>
                  <a:gd name="T41" fmla="*/ 31 h 42"/>
                  <a:gd name="T42" fmla="*/ 0 w 44"/>
                  <a:gd name="T43" fmla="*/ 29 h 42"/>
                  <a:gd name="T44" fmla="*/ 0 w 44"/>
                  <a:gd name="T45" fmla="*/ 27 h 42"/>
                  <a:gd name="T46" fmla="*/ 0 w 44"/>
                  <a:gd name="T47" fmla="*/ 25 h 42"/>
                  <a:gd name="T48" fmla="*/ 1 w 44"/>
                  <a:gd name="T49" fmla="*/ 23 h 42"/>
                  <a:gd name="T50" fmla="*/ 2 w 44"/>
                  <a:gd name="T51" fmla="*/ 21 h 42"/>
                  <a:gd name="T52" fmla="*/ 2 w 44"/>
                  <a:gd name="T53" fmla="*/ 21 h 42"/>
                  <a:gd name="T54" fmla="*/ 6 w 44"/>
                  <a:gd name="T55" fmla="*/ 17 h 42"/>
                  <a:gd name="T56" fmla="*/ 10 w 44"/>
                  <a:gd name="T57" fmla="*/ 15 h 42"/>
                  <a:gd name="T58" fmla="*/ 12 w 44"/>
                  <a:gd name="T59" fmla="*/ 12 h 42"/>
                  <a:gd name="T60" fmla="*/ 13 w 44"/>
                  <a:gd name="T61" fmla="*/ 8 h 42"/>
                  <a:gd name="T62" fmla="*/ 13 w 44"/>
                  <a:gd name="T63" fmla="*/ 8 h 42"/>
                  <a:gd name="T64" fmla="*/ 14 w 44"/>
                  <a:gd name="T65" fmla="*/ 4 h 42"/>
                  <a:gd name="T66" fmla="*/ 16 w 44"/>
                  <a:gd name="T67" fmla="*/ 2 h 42"/>
                  <a:gd name="T68" fmla="*/ 18 w 44"/>
                  <a:gd name="T69" fmla="*/ 1 h 42"/>
                  <a:gd name="T70" fmla="*/ 22 w 44"/>
                  <a:gd name="T71" fmla="*/ 0 h 42"/>
                  <a:gd name="T72" fmla="*/ 27 w 44"/>
                  <a:gd name="T73" fmla="*/ 0 h 42"/>
                  <a:gd name="T74" fmla="*/ 31 w 44"/>
                  <a:gd name="T75" fmla="*/ 1 h 42"/>
                  <a:gd name="T76" fmla="*/ 31 w 44"/>
                  <a:gd name="T77" fmla="*/ 1 h 42"/>
                  <a:gd name="T78" fmla="*/ 34 w 44"/>
                  <a:gd name="T79" fmla="*/ 3 h 42"/>
                  <a:gd name="T80" fmla="*/ 36 w 44"/>
                  <a:gd name="T81" fmla="*/ 7 h 42"/>
                  <a:gd name="T82" fmla="*/ 38 w 44"/>
                  <a:gd name="T83" fmla="*/ 9 h 42"/>
                  <a:gd name="T84" fmla="*/ 41 w 44"/>
                  <a:gd name="T85" fmla="*/ 10 h 42"/>
                  <a:gd name="T86" fmla="*/ 41 w 44"/>
                  <a:gd name="T87" fmla="*/ 10 h 42"/>
                  <a:gd name="T88" fmla="*/ 42 w 44"/>
                  <a:gd name="T89" fmla="*/ 10 h 42"/>
                  <a:gd name="T90" fmla="*/ 43 w 44"/>
                  <a:gd name="T91" fmla="*/ 12 h 42"/>
                  <a:gd name="T92" fmla="*/ 44 w 44"/>
                  <a:gd name="T93" fmla="*/ 17 h 42"/>
                  <a:gd name="T94" fmla="*/ 43 w 44"/>
                  <a:gd name="T95" fmla="*/ 26 h 42"/>
                  <a:gd name="T96" fmla="*/ 43 w 44"/>
                  <a:gd name="T97"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42">
                    <a:moveTo>
                      <a:pt x="43" y="26"/>
                    </a:moveTo>
                    <a:lnTo>
                      <a:pt x="43" y="26"/>
                    </a:lnTo>
                    <a:lnTo>
                      <a:pt x="42" y="25"/>
                    </a:lnTo>
                    <a:lnTo>
                      <a:pt x="41" y="26"/>
                    </a:lnTo>
                    <a:lnTo>
                      <a:pt x="39" y="27"/>
                    </a:lnTo>
                    <a:lnTo>
                      <a:pt x="36" y="32"/>
                    </a:lnTo>
                    <a:lnTo>
                      <a:pt x="36" y="32"/>
                    </a:lnTo>
                    <a:lnTo>
                      <a:pt x="33" y="36"/>
                    </a:lnTo>
                    <a:lnTo>
                      <a:pt x="30" y="38"/>
                    </a:lnTo>
                    <a:lnTo>
                      <a:pt x="25" y="41"/>
                    </a:lnTo>
                    <a:lnTo>
                      <a:pt x="22" y="42"/>
                    </a:lnTo>
                    <a:lnTo>
                      <a:pt x="19" y="42"/>
                    </a:lnTo>
                    <a:lnTo>
                      <a:pt x="17" y="41"/>
                    </a:lnTo>
                    <a:lnTo>
                      <a:pt x="17" y="39"/>
                    </a:lnTo>
                    <a:lnTo>
                      <a:pt x="17" y="39"/>
                    </a:lnTo>
                    <a:lnTo>
                      <a:pt x="16" y="36"/>
                    </a:lnTo>
                    <a:lnTo>
                      <a:pt x="14" y="33"/>
                    </a:lnTo>
                    <a:lnTo>
                      <a:pt x="11" y="33"/>
                    </a:lnTo>
                    <a:lnTo>
                      <a:pt x="6" y="32"/>
                    </a:lnTo>
                    <a:lnTo>
                      <a:pt x="6" y="32"/>
                    </a:lnTo>
                    <a:lnTo>
                      <a:pt x="2" y="31"/>
                    </a:lnTo>
                    <a:lnTo>
                      <a:pt x="0" y="29"/>
                    </a:lnTo>
                    <a:lnTo>
                      <a:pt x="0" y="27"/>
                    </a:lnTo>
                    <a:lnTo>
                      <a:pt x="0" y="25"/>
                    </a:lnTo>
                    <a:lnTo>
                      <a:pt x="1" y="23"/>
                    </a:lnTo>
                    <a:lnTo>
                      <a:pt x="2" y="21"/>
                    </a:lnTo>
                    <a:lnTo>
                      <a:pt x="2" y="21"/>
                    </a:lnTo>
                    <a:lnTo>
                      <a:pt x="6" y="17"/>
                    </a:lnTo>
                    <a:lnTo>
                      <a:pt x="10" y="15"/>
                    </a:lnTo>
                    <a:lnTo>
                      <a:pt x="12" y="12"/>
                    </a:lnTo>
                    <a:lnTo>
                      <a:pt x="13" y="8"/>
                    </a:lnTo>
                    <a:lnTo>
                      <a:pt x="13" y="8"/>
                    </a:lnTo>
                    <a:lnTo>
                      <a:pt x="14" y="4"/>
                    </a:lnTo>
                    <a:lnTo>
                      <a:pt x="16" y="2"/>
                    </a:lnTo>
                    <a:lnTo>
                      <a:pt x="18" y="1"/>
                    </a:lnTo>
                    <a:lnTo>
                      <a:pt x="22" y="0"/>
                    </a:lnTo>
                    <a:lnTo>
                      <a:pt x="27" y="0"/>
                    </a:lnTo>
                    <a:lnTo>
                      <a:pt x="31" y="1"/>
                    </a:lnTo>
                    <a:lnTo>
                      <a:pt x="31" y="1"/>
                    </a:lnTo>
                    <a:lnTo>
                      <a:pt x="34" y="3"/>
                    </a:lnTo>
                    <a:lnTo>
                      <a:pt x="36" y="7"/>
                    </a:lnTo>
                    <a:lnTo>
                      <a:pt x="38" y="9"/>
                    </a:lnTo>
                    <a:lnTo>
                      <a:pt x="41" y="10"/>
                    </a:lnTo>
                    <a:lnTo>
                      <a:pt x="41" y="10"/>
                    </a:lnTo>
                    <a:lnTo>
                      <a:pt x="42" y="10"/>
                    </a:lnTo>
                    <a:lnTo>
                      <a:pt x="43" y="12"/>
                    </a:lnTo>
                    <a:lnTo>
                      <a:pt x="44" y="17"/>
                    </a:lnTo>
                    <a:lnTo>
                      <a:pt x="43" y="26"/>
                    </a:lnTo>
                    <a:lnTo>
                      <a:pt x="43" y="26"/>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20" name="Freeform 216"/>
              <p:cNvSpPr/>
              <p:nvPr/>
            </p:nvSpPr>
            <p:spPr bwMode="auto">
              <a:xfrm>
                <a:off x="8902659" y="2557662"/>
                <a:ext cx="750885" cy="438184"/>
              </a:xfrm>
              <a:custGeom>
                <a:avLst/>
                <a:gdLst>
                  <a:gd name="T0" fmla="*/ 1 w 473"/>
                  <a:gd name="T1" fmla="*/ 203 h 276"/>
                  <a:gd name="T2" fmla="*/ 9 w 473"/>
                  <a:gd name="T3" fmla="*/ 180 h 276"/>
                  <a:gd name="T4" fmla="*/ 20 w 473"/>
                  <a:gd name="T5" fmla="*/ 145 h 276"/>
                  <a:gd name="T6" fmla="*/ 21 w 473"/>
                  <a:gd name="T7" fmla="*/ 108 h 276"/>
                  <a:gd name="T8" fmla="*/ 45 w 473"/>
                  <a:gd name="T9" fmla="*/ 88 h 276"/>
                  <a:gd name="T10" fmla="*/ 77 w 473"/>
                  <a:gd name="T11" fmla="*/ 65 h 276"/>
                  <a:gd name="T12" fmla="*/ 117 w 473"/>
                  <a:gd name="T13" fmla="*/ 102 h 276"/>
                  <a:gd name="T14" fmla="*/ 149 w 473"/>
                  <a:gd name="T15" fmla="*/ 137 h 276"/>
                  <a:gd name="T16" fmla="*/ 174 w 473"/>
                  <a:gd name="T17" fmla="*/ 134 h 276"/>
                  <a:gd name="T18" fmla="*/ 202 w 473"/>
                  <a:gd name="T19" fmla="*/ 112 h 276"/>
                  <a:gd name="T20" fmla="*/ 204 w 473"/>
                  <a:gd name="T21" fmla="*/ 90 h 276"/>
                  <a:gd name="T22" fmla="*/ 184 w 473"/>
                  <a:gd name="T23" fmla="*/ 32 h 276"/>
                  <a:gd name="T24" fmla="*/ 189 w 473"/>
                  <a:gd name="T25" fmla="*/ 26 h 276"/>
                  <a:gd name="T26" fmla="*/ 214 w 473"/>
                  <a:gd name="T27" fmla="*/ 11 h 276"/>
                  <a:gd name="T28" fmla="*/ 255 w 473"/>
                  <a:gd name="T29" fmla="*/ 0 h 276"/>
                  <a:gd name="T30" fmla="*/ 284 w 473"/>
                  <a:gd name="T31" fmla="*/ 17 h 276"/>
                  <a:gd name="T32" fmla="*/ 295 w 473"/>
                  <a:gd name="T33" fmla="*/ 20 h 276"/>
                  <a:gd name="T34" fmla="*/ 311 w 473"/>
                  <a:gd name="T35" fmla="*/ 37 h 276"/>
                  <a:gd name="T36" fmla="*/ 340 w 473"/>
                  <a:gd name="T37" fmla="*/ 37 h 276"/>
                  <a:gd name="T38" fmla="*/ 361 w 473"/>
                  <a:gd name="T39" fmla="*/ 28 h 276"/>
                  <a:gd name="T40" fmla="*/ 390 w 473"/>
                  <a:gd name="T41" fmla="*/ 32 h 276"/>
                  <a:gd name="T42" fmla="*/ 423 w 473"/>
                  <a:gd name="T43" fmla="*/ 50 h 276"/>
                  <a:gd name="T44" fmla="*/ 420 w 473"/>
                  <a:gd name="T45" fmla="*/ 89 h 276"/>
                  <a:gd name="T46" fmla="*/ 433 w 473"/>
                  <a:gd name="T47" fmla="*/ 104 h 276"/>
                  <a:gd name="T48" fmla="*/ 457 w 473"/>
                  <a:gd name="T49" fmla="*/ 123 h 276"/>
                  <a:gd name="T50" fmla="*/ 468 w 473"/>
                  <a:gd name="T51" fmla="*/ 153 h 276"/>
                  <a:gd name="T52" fmla="*/ 465 w 473"/>
                  <a:gd name="T53" fmla="*/ 171 h 276"/>
                  <a:gd name="T54" fmla="*/ 453 w 473"/>
                  <a:gd name="T55" fmla="*/ 195 h 276"/>
                  <a:gd name="T56" fmla="*/ 450 w 473"/>
                  <a:gd name="T57" fmla="*/ 210 h 276"/>
                  <a:gd name="T58" fmla="*/ 433 w 473"/>
                  <a:gd name="T59" fmla="*/ 218 h 276"/>
                  <a:gd name="T60" fmla="*/ 404 w 473"/>
                  <a:gd name="T61" fmla="*/ 233 h 276"/>
                  <a:gd name="T62" fmla="*/ 375 w 473"/>
                  <a:gd name="T63" fmla="*/ 247 h 276"/>
                  <a:gd name="T64" fmla="*/ 359 w 473"/>
                  <a:gd name="T65" fmla="*/ 232 h 276"/>
                  <a:gd name="T66" fmla="*/ 338 w 473"/>
                  <a:gd name="T67" fmla="*/ 224 h 276"/>
                  <a:gd name="T68" fmla="*/ 321 w 473"/>
                  <a:gd name="T69" fmla="*/ 210 h 276"/>
                  <a:gd name="T70" fmla="*/ 288 w 473"/>
                  <a:gd name="T71" fmla="*/ 209 h 276"/>
                  <a:gd name="T72" fmla="*/ 274 w 473"/>
                  <a:gd name="T73" fmla="*/ 203 h 276"/>
                  <a:gd name="T74" fmla="*/ 257 w 473"/>
                  <a:gd name="T75" fmla="*/ 191 h 276"/>
                  <a:gd name="T76" fmla="*/ 235 w 473"/>
                  <a:gd name="T77" fmla="*/ 202 h 276"/>
                  <a:gd name="T78" fmla="*/ 211 w 473"/>
                  <a:gd name="T79" fmla="*/ 210 h 276"/>
                  <a:gd name="T80" fmla="*/ 186 w 473"/>
                  <a:gd name="T81" fmla="*/ 207 h 276"/>
                  <a:gd name="T82" fmla="*/ 162 w 473"/>
                  <a:gd name="T83" fmla="*/ 214 h 276"/>
                  <a:gd name="T84" fmla="*/ 146 w 473"/>
                  <a:gd name="T85" fmla="*/ 212 h 276"/>
                  <a:gd name="T86" fmla="*/ 121 w 473"/>
                  <a:gd name="T87" fmla="*/ 215 h 276"/>
                  <a:gd name="T88" fmla="*/ 78 w 473"/>
                  <a:gd name="T89" fmla="*/ 219 h 276"/>
                  <a:gd name="T90" fmla="*/ 55 w 473"/>
                  <a:gd name="T91" fmla="*/ 225 h 276"/>
                  <a:gd name="T92" fmla="*/ 46 w 473"/>
                  <a:gd name="T93" fmla="*/ 242 h 276"/>
                  <a:gd name="T94" fmla="*/ 26 w 473"/>
                  <a:gd name="T95" fmla="*/ 247 h 276"/>
                  <a:gd name="T96" fmla="*/ 23 w 473"/>
                  <a:gd name="T97" fmla="*/ 265 h 276"/>
                  <a:gd name="T98" fmla="*/ 15 w 473"/>
                  <a:gd name="T99" fmla="*/ 276 h 276"/>
                  <a:gd name="T100" fmla="*/ 4 w 473"/>
                  <a:gd name="T101" fmla="*/ 271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3" h="276">
                    <a:moveTo>
                      <a:pt x="2" y="264"/>
                    </a:moveTo>
                    <a:lnTo>
                      <a:pt x="2" y="264"/>
                    </a:lnTo>
                    <a:lnTo>
                      <a:pt x="1" y="253"/>
                    </a:lnTo>
                    <a:lnTo>
                      <a:pt x="0" y="229"/>
                    </a:lnTo>
                    <a:lnTo>
                      <a:pt x="1" y="203"/>
                    </a:lnTo>
                    <a:lnTo>
                      <a:pt x="2" y="193"/>
                    </a:lnTo>
                    <a:lnTo>
                      <a:pt x="3" y="189"/>
                    </a:lnTo>
                    <a:lnTo>
                      <a:pt x="4" y="187"/>
                    </a:lnTo>
                    <a:lnTo>
                      <a:pt x="4" y="187"/>
                    </a:lnTo>
                    <a:lnTo>
                      <a:pt x="9" y="180"/>
                    </a:lnTo>
                    <a:lnTo>
                      <a:pt x="15" y="173"/>
                    </a:lnTo>
                    <a:lnTo>
                      <a:pt x="17" y="167"/>
                    </a:lnTo>
                    <a:lnTo>
                      <a:pt x="18" y="162"/>
                    </a:lnTo>
                    <a:lnTo>
                      <a:pt x="20" y="154"/>
                    </a:lnTo>
                    <a:lnTo>
                      <a:pt x="20" y="145"/>
                    </a:lnTo>
                    <a:lnTo>
                      <a:pt x="20" y="145"/>
                    </a:lnTo>
                    <a:lnTo>
                      <a:pt x="20" y="128"/>
                    </a:lnTo>
                    <a:lnTo>
                      <a:pt x="20" y="120"/>
                    </a:lnTo>
                    <a:lnTo>
                      <a:pt x="20" y="114"/>
                    </a:lnTo>
                    <a:lnTo>
                      <a:pt x="21" y="108"/>
                    </a:lnTo>
                    <a:lnTo>
                      <a:pt x="24" y="103"/>
                    </a:lnTo>
                    <a:lnTo>
                      <a:pt x="30" y="97"/>
                    </a:lnTo>
                    <a:lnTo>
                      <a:pt x="36" y="93"/>
                    </a:lnTo>
                    <a:lnTo>
                      <a:pt x="36" y="93"/>
                    </a:lnTo>
                    <a:lnTo>
                      <a:pt x="45" y="88"/>
                    </a:lnTo>
                    <a:lnTo>
                      <a:pt x="51" y="82"/>
                    </a:lnTo>
                    <a:lnTo>
                      <a:pt x="62" y="73"/>
                    </a:lnTo>
                    <a:lnTo>
                      <a:pt x="71" y="66"/>
                    </a:lnTo>
                    <a:lnTo>
                      <a:pt x="74" y="65"/>
                    </a:lnTo>
                    <a:lnTo>
                      <a:pt x="77" y="65"/>
                    </a:lnTo>
                    <a:lnTo>
                      <a:pt x="77" y="65"/>
                    </a:lnTo>
                    <a:lnTo>
                      <a:pt x="83" y="68"/>
                    </a:lnTo>
                    <a:lnTo>
                      <a:pt x="92" y="75"/>
                    </a:lnTo>
                    <a:lnTo>
                      <a:pt x="104" y="86"/>
                    </a:lnTo>
                    <a:lnTo>
                      <a:pt x="117" y="102"/>
                    </a:lnTo>
                    <a:lnTo>
                      <a:pt x="117" y="102"/>
                    </a:lnTo>
                    <a:lnTo>
                      <a:pt x="130" y="120"/>
                    </a:lnTo>
                    <a:lnTo>
                      <a:pt x="136" y="128"/>
                    </a:lnTo>
                    <a:lnTo>
                      <a:pt x="143" y="133"/>
                    </a:lnTo>
                    <a:lnTo>
                      <a:pt x="149" y="137"/>
                    </a:lnTo>
                    <a:lnTo>
                      <a:pt x="152" y="138"/>
                    </a:lnTo>
                    <a:lnTo>
                      <a:pt x="157" y="138"/>
                    </a:lnTo>
                    <a:lnTo>
                      <a:pt x="161" y="138"/>
                    </a:lnTo>
                    <a:lnTo>
                      <a:pt x="165" y="138"/>
                    </a:lnTo>
                    <a:lnTo>
                      <a:pt x="174" y="134"/>
                    </a:lnTo>
                    <a:lnTo>
                      <a:pt x="174" y="134"/>
                    </a:lnTo>
                    <a:lnTo>
                      <a:pt x="183" y="129"/>
                    </a:lnTo>
                    <a:lnTo>
                      <a:pt x="191" y="123"/>
                    </a:lnTo>
                    <a:lnTo>
                      <a:pt x="197" y="118"/>
                    </a:lnTo>
                    <a:lnTo>
                      <a:pt x="202" y="112"/>
                    </a:lnTo>
                    <a:lnTo>
                      <a:pt x="205" y="107"/>
                    </a:lnTo>
                    <a:lnTo>
                      <a:pt x="206" y="102"/>
                    </a:lnTo>
                    <a:lnTo>
                      <a:pt x="206" y="96"/>
                    </a:lnTo>
                    <a:lnTo>
                      <a:pt x="204" y="90"/>
                    </a:lnTo>
                    <a:lnTo>
                      <a:pt x="204" y="90"/>
                    </a:lnTo>
                    <a:lnTo>
                      <a:pt x="197" y="77"/>
                    </a:lnTo>
                    <a:lnTo>
                      <a:pt x="191" y="60"/>
                    </a:lnTo>
                    <a:lnTo>
                      <a:pt x="187" y="44"/>
                    </a:lnTo>
                    <a:lnTo>
                      <a:pt x="186" y="37"/>
                    </a:lnTo>
                    <a:lnTo>
                      <a:pt x="184" y="32"/>
                    </a:lnTo>
                    <a:lnTo>
                      <a:pt x="184" y="32"/>
                    </a:lnTo>
                    <a:lnTo>
                      <a:pt x="186" y="26"/>
                    </a:lnTo>
                    <a:lnTo>
                      <a:pt x="186" y="25"/>
                    </a:lnTo>
                    <a:lnTo>
                      <a:pt x="187" y="25"/>
                    </a:lnTo>
                    <a:lnTo>
                      <a:pt x="189" y="26"/>
                    </a:lnTo>
                    <a:lnTo>
                      <a:pt x="191" y="25"/>
                    </a:lnTo>
                    <a:lnTo>
                      <a:pt x="194" y="24"/>
                    </a:lnTo>
                    <a:lnTo>
                      <a:pt x="194" y="24"/>
                    </a:lnTo>
                    <a:lnTo>
                      <a:pt x="206" y="17"/>
                    </a:lnTo>
                    <a:lnTo>
                      <a:pt x="214" y="11"/>
                    </a:lnTo>
                    <a:lnTo>
                      <a:pt x="223" y="7"/>
                    </a:lnTo>
                    <a:lnTo>
                      <a:pt x="233" y="3"/>
                    </a:lnTo>
                    <a:lnTo>
                      <a:pt x="241" y="0"/>
                    </a:lnTo>
                    <a:lnTo>
                      <a:pt x="251" y="0"/>
                    </a:lnTo>
                    <a:lnTo>
                      <a:pt x="255" y="0"/>
                    </a:lnTo>
                    <a:lnTo>
                      <a:pt x="260" y="2"/>
                    </a:lnTo>
                    <a:lnTo>
                      <a:pt x="260" y="2"/>
                    </a:lnTo>
                    <a:lnTo>
                      <a:pt x="272" y="8"/>
                    </a:lnTo>
                    <a:lnTo>
                      <a:pt x="279" y="14"/>
                    </a:lnTo>
                    <a:lnTo>
                      <a:pt x="284" y="17"/>
                    </a:lnTo>
                    <a:lnTo>
                      <a:pt x="288" y="18"/>
                    </a:lnTo>
                    <a:lnTo>
                      <a:pt x="290" y="18"/>
                    </a:lnTo>
                    <a:lnTo>
                      <a:pt x="290" y="18"/>
                    </a:lnTo>
                    <a:lnTo>
                      <a:pt x="293" y="19"/>
                    </a:lnTo>
                    <a:lnTo>
                      <a:pt x="295" y="20"/>
                    </a:lnTo>
                    <a:lnTo>
                      <a:pt x="301" y="26"/>
                    </a:lnTo>
                    <a:lnTo>
                      <a:pt x="305" y="33"/>
                    </a:lnTo>
                    <a:lnTo>
                      <a:pt x="308" y="35"/>
                    </a:lnTo>
                    <a:lnTo>
                      <a:pt x="311" y="37"/>
                    </a:lnTo>
                    <a:lnTo>
                      <a:pt x="311" y="37"/>
                    </a:lnTo>
                    <a:lnTo>
                      <a:pt x="319" y="39"/>
                    </a:lnTo>
                    <a:lnTo>
                      <a:pt x="327" y="40"/>
                    </a:lnTo>
                    <a:lnTo>
                      <a:pt x="332" y="40"/>
                    </a:lnTo>
                    <a:lnTo>
                      <a:pt x="336" y="38"/>
                    </a:lnTo>
                    <a:lnTo>
                      <a:pt x="340" y="37"/>
                    </a:lnTo>
                    <a:lnTo>
                      <a:pt x="346" y="34"/>
                    </a:lnTo>
                    <a:lnTo>
                      <a:pt x="346" y="34"/>
                    </a:lnTo>
                    <a:lnTo>
                      <a:pt x="350" y="31"/>
                    </a:lnTo>
                    <a:lnTo>
                      <a:pt x="355" y="29"/>
                    </a:lnTo>
                    <a:lnTo>
                      <a:pt x="361" y="28"/>
                    </a:lnTo>
                    <a:lnTo>
                      <a:pt x="367" y="28"/>
                    </a:lnTo>
                    <a:lnTo>
                      <a:pt x="373" y="28"/>
                    </a:lnTo>
                    <a:lnTo>
                      <a:pt x="379" y="29"/>
                    </a:lnTo>
                    <a:lnTo>
                      <a:pt x="390" y="32"/>
                    </a:lnTo>
                    <a:lnTo>
                      <a:pt x="390" y="32"/>
                    </a:lnTo>
                    <a:lnTo>
                      <a:pt x="402" y="36"/>
                    </a:lnTo>
                    <a:lnTo>
                      <a:pt x="413" y="39"/>
                    </a:lnTo>
                    <a:lnTo>
                      <a:pt x="418" y="42"/>
                    </a:lnTo>
                    <a:lnTo>
                      <a:pt x="421" y="45"/>
                    </a:lnTo>
                    <a:lnTo>
                      <a:pt x="423" y="50"/>
                    </a:lnTo>
                    <a:lnTo>
                      <a:pt x="422" y="56"/>
                    </a:lnTo>
                    <a:lnTo>
                      <a:pt x="422" y="56"/>
                    </a:lnTo>
                    <a:lnTo>
                      <a:pt x="421" y="69"/>
                    </a:lnTo>
                    <a:lnTo>
                      <a:pt x="420" y="83"/>
                    </a:lnTo>
                    <a:lnTo>
                      <a:pt x="420" y="89"/>
                    </a:lnTo>
                    <a:lnTo>
                      <a:pt x="421" y="94"/>
                    </a:lnTo>
                    <a:lnTo>
                      <a:pt x="423" y="99"/>
                    </a:lnTo>
                    <a:lnTo>
                      <a:pt x="425" y="101"/>
                    </a:lnTo>
                    <a:lnTo>
                      <a:pt x="425" y="101"/>
                    </a:lnTo>
                    <a:lnTo>
                      <a:pt x="433" y="104"/>
                    </a:lnTo>
                    <a:lnTo>
                      <a:pt x="443" y="107"/>
                    </a:lnTo>
                    <a:lnTo>
                      <a:pt x="447" y="110"/>
                    </a:lnTo>
                    <a:lnTo>
                      <a:pt x="451" y="114"/>
                    </a:lnTo>
                    <a:lnTo>
                      <a:pt x="454" y="118"/>
                    </a:lnTo>
                    <a:lnTo>
                      <a:pt x="457" y="123"/>
                    </a:lnTo>
                    <a:lnTo>
                      <a:pt x="457" y="123"/>
                    </a:lnTo>
                    <a:lnTo>
                      <a:pt x="459" y="133"/>
                    </a:lnTo>
                    <a:lnTo>
                      <a:pt x="461" y="142"/>
                    </a:lnTo>
                    <a:lnTo>
                      <a:pt x="464" y="148"/>
                    </a:lnTo>
                    <a:lnTo>
                      <a:pt x="468" y="153"/>
                    </a:lnTo>
                    <a:lnTo>
                      <a:pt x="468" y="153"/>
                    </a:lnTo>
                    <a:lnTo>
                      <a:pt x="472" y="158"/>
                    </a:lnTo>
                    <a:lnTo>
                      <a:pt x="473" y="161"/>
                    </a:lnTo>
                    <a:lnTo>
                      <a:pt x="470" y="165"/>
                    </a:lnTo>
                    <a:lnTo>
                      <a:pt x="465" y="171"/>
                    </a:lnTo>
                    <a:lnTo>
                      <a:pt x="465" y="171"/>
                    </a:lnTo>
                    <a:lnTo>
                      <a:pt x="460" y="178"/>
                    </a:lnTo>
                    <a:lnTo>
                      <a:pt x="455" y="182"/>
                    </a:lnTo>
                    <a:lnTo>
                      <a:pt x="454" y="189"/>
                    </a:lnTo>
                    <a:lnTo>
                      <a:pt x="453" y="195"/>
                    </a:lnTo>
                    <a:lnTo>
                      <a:pt x="453" y="195"/>
                    </a:lnTo>
                    <a:lnTo>
                      <a:pt x="454" y="200"/>
                    </a:lnTo>
                    <a:lnTo>
                      <a:pt x="453" y="204"/>
                    </a:lnTo>
                    <a:lnTo>
                      <a:pt x="452" y="207"/>
                    </a:lnTo>
                    <a:lnTo>
                      <a:pt x="450" y="210"/>
                    </a:lnTo>
                    <a:lnTo>
                      <a:pt x="447" y="212"/>
                    </a:lnTo>
                    <a:lnTo>
                      <a:pt x="443" y="215"/>
                    </a:lnTo>
                    <a:lnTo>
                      <a:pt x="438" y="217"/>
                    </a:lnTo>
                    <a:lnTo>
                      <a:pt x="433" y="218"/>
                    </a:lnTo>
                    <a:lnTo>
                      <a:pt x="433" y="218"/>
                    </a:lnTo>
                    <a:lnTo>
                      <a:pt x="423" y="220"/>
                    </a:lnTo>
                    <a:lnTo>
                      <a:pt x="416" y="222"/>
                    </a:lnTo>
                    <a:lnTo>
                      <a:pt x="410" y="226"/>
                    </a:lnTo>
                    <a:lnTo>
                      <a:pt x="404" y="233"/>
                    </a:lnTo>
                    <a:lnTo>
                      <a:pt x="404" y="233"/>
                    </a:lnTo>
                    <a:lnTo>
                      <a:pt x="395" y="240"/>
                    </a:lnTo>
                    <a:lnTo>
                      <a:pt x="387" y="246"/>
                    </a:lnTo>
                    <a:lnTo>
                      <a:pt x="382" y="247"/>
                    </a:lnTo>
                    <a:lnTo>
                      <a:pt x="378" y="247"/>
                    </a:lnTo>
                    <a:lnTo>
                      <a:pt x="375" y="247"/>
                    </a:lnTo>
                    <a:lnTo>
                      <a:pt x="372" y="245"/>
                    </a:lnTo>
                    <a:lnTo>
                      <a:pt x="372" y="245"/>
                    </a:lnTo>
                    <a:lnTo>
                      <a:pt x="366" y="240"/>
                    </a:lnTo>
                    <a:lnTo>
                      <a:pt x="363" y="236"/>
                    </a:lnTo>
                    <a:lnTo>
                      <a:pt x="359" y="232"/>
                    </a:lnTo>
                    <a:lnTo>
                      <a:pt x="355" y="231"/>
                    </a:lnTo>
                    <a:lnTo>
                      <a:pt x="352" y="230"/>
                    </a:lnTo>
                    <a:lnTo>
                      <a:pt x="352" y="230"/>
                    </a:lnTo>
                    <a:lnTo>
                      <a:pt x="345" y="228"/>
                    </a:lnTo>
                    <a:lnTo>
                      <a:pt x="338" y="224"/>
                    </a:lnTo>
                    <a:lnTo>
                      <a:pt x="334" y="221"/>
                    </a:lnTo>
                    <a:lnTo>
                      <a:pt x="331" y="217"/>
                    </a:lnTo>
                    <a:lnTo>
                      <a:pt x="331" y="217"/>
                    </a:lnTo>
                    <a:lnTo>
                      <a:pt x="326" y="212"/>
                    </a:lnTo>
                    <a:lnTo>
                      <a:pt x="321" y="210"/>
                    </a:lnTo>
                    <a:lnTo>
                      <a:pt x="315" y="208"/>
                    </a:lnTo>
                    <a:lnTo>
                      <a:pt x="308" y="207"/>
                    </a:lnTo>
                    <a:lnTo>
                      <a:pt x="308" y="207"/>
                    </a:lnTo>
                    <a:lnTo>
                      <a:pt x="298" y="208"/>
                    </a:lnTo>
                    <a:lnTo>
                      <a:pt x="288" y="209"/>
                    </a:lnTo>
                    <a:lnTo>
                      <a:pt x="279" y="209"/>
                    </a:lnTo>
                    <a:lnTo>
                      <a:pt x="276" y="209"/>
                    </a:lnTo>
                    <a:lnTo>
                      <a:pt x="275" y="207"/>
                    </a:lnTo>
                    <a:lnTo>
                      <a:pt x="275" y="207"/>
                    </a:lnTo>
                    <a:lnTo>
                      <a:pt x="274" y="203"/>
                    </a:lnTo>
                    <a:lnTo>
                      <a:pt x="269" y="196"/>
                    </a:lnTo>
                    <a:lnTo>
                      <a:pt x="267" y="194"/>
                    </a:lnTo>
                    <a:lnTo>
                      <a:pt x="264" y="192"/>
                    </a:lnTo>
                    <a:lnTo>
                      <a:pt x="261" y="191"/>
                    </a:lnTo>
                    <a:lnTo>
                      <a:pt x="257" y="191"/>
                    </a:lnTo>
                    <a:lnTo>
                      <a:pt x="257" y="191"/>
                    </a:lnTo>
                    <a:lnTo>
                      <a:pt x="250" y="192"/>
                    </a:lnTo>
                    <a:lnTo>
                      <a:pt x="245" y="194"/>
                    </a:lnTo>
                    <a:lnTo>
                      <a:pt x="239" y="197"/>
                    </a:lnTo>
                    <a:lnTo>
                      <a:pt x="235" y="202"/>
                    </a:lnTo>
                    <a:lnTo>
                      <a:pt x="235" y="202"/>
                    </a:lnTo>
                    <a:lnTo>
                      <a:pt x="231" y="206"/>
                    </a:lnTo>
                    <a:lnTo>
                      <a:pt x="224" y="208"/>
                    </a:lnTo>
                    <a:lnTo>
                      <a:pt x="218" y="209"/>
                    </a:lnTo>
                    <a:lnTo>
                      <a:pt x="211" y="210"/>
                    </a:lnTo>
                    <a:lnTo>
                      <a:pt x="211" y="210"/>
                    </a:lnTo>
                    <a:lnTo>
                      <a:pt x="206" y="209"/>
                    </a:lnTo>
                    <a:lnTo>
                      <a:pt x="200" y="208"/>
                    </a:lnTo>
                    <a:lnTo>
                      <a:pt x="193" y="207"/>
                    </a:lnTo>
                    <a:lnTo>
                      <a:pt x="186" y="207"/>
                    </a:lnTo>
                    <a:lnTo>
                      <a:pt x="186" y="207"/>
                    </a:lnTo>
                    <a:lnTo>
                      <a:pt x="178" y="209"/>
                    </a:lnTo>
                    <a:lnTo>
                      <a:pt x="172" y="211"/>
                    </a:lnTo>
                    <a:lnTo>
                      <a:pt x="165" y="214"/>
                    </a:lnTo>
                    <a:lnTo>
                      <a:pt x="162" y="214"/>
                    </a:lnTo>
                    <a:lnTo>
                      <a:pt x="159" y="212"/>
                    </a:lnTo>
                    <a:lnTo>
                      <a:pt x="159" y="212"/>
                    </a:lnTo>
                    <a:lnTo>
                      <a:pt x="154" y="211"/>
                    </a:lnTo>
                    <a:lnTo>
                      <a:pt x="151" y="211"/>
                    </a:lnTo>
                    <a:lnTo>
                      <a:pt x="146" y="212"/>
                    </a:lnTo>
                    <a:lnTo>
                      <a:pt x="138" y="215"/>
                    </a:lnTo>
                    <a:lnTo>
                      <a:pt x="134" y="215"/>
                    </a:lnTo>
                    <a:lnTo>
                      <a:pt x="130" y="215"/>
                    </a:lnTo>
                    <a:lnTo>
                      <a:pt x="130" y="215"/>
                    </a:lnTo>
                    <a:lnTo>
                      <a:pt x="121" y="215"/>
                    </a:lnTo>
                    <a:lnTo>
                      <a:pt x="114" y="216"/>
                    </a:lnTo>
                    <a:lnTo>
                      <a:pt x="104" y="218"/>
                    </a:lnTo>
                    <a:lnTo>
                      <a:pt x="92" y="219"/>
                    </a:lnTo>
                    <a:lnTo>
                      <a:pt x="92" y="219"/>
                    </a:lnTo>
                    <a:lnTo>
                      <a:pt x="78" y="219"/>
                    </a:lnTo>
                    <a:lnTo>
                      <a:pt x="67" y="219"/>
                    </a:lnTo>
                    <a:lnTo>
                      <a:pt x="63" y="220"/>
                    </a:lnTo>
                    <a:lnTo>
                      <a:pt x="60" y="221"/>
                    </a:lnTo>
                    <a:lnTo>
                      <a:pt x="58" y="223"/>
                    </a:lnTo>
                    <a:lnTo>
                      <a:pt x="55" y="225"/>
                    </a:lnTo>
                    <a:lnTo>
                      <a:pt x="55" y="225"/>
                    </a:lnTo>
                    <a:lnTo>
                      <a:pt x="53" y="232"/>
                    </a:lnTo>
                    <a:lnTo>
                      <a:pt x="50" y="237"/>
                    </a:lnTo>
                    <a:lnTo>
                      <a:pt x="49" y="239"/>
                    </a:lnTo>
                    <a:lnTo>
                      <a:pt x="46" y="242"/>
                    </a:lnTo>
                    <a:lnTo>
                      <a:pt x="43" y="243"/>
                    </a:lnTo>
                    <a:lnTo>
                      <a:pt x="39" y="244"/>
                    </a:lnTo>
                    <a:lnTo>
                      <a:pt x="39" y="244"/>
                    </a:lnTo>
                    <a:lnTo>
                      <a:pt x="32" y="245"/>
                    </a:lnTo>
                    <a:lnTo>
                      <a:pt x="26" y="247"/>
                    </a:lnTo>
                    <a:lnTo>
                      <a:pt x="25" y="249"/>
                    </a:lnTo>
                    <a:lnTo>
                      <a:pt x="24" y="251"/>
                    </a:lnTo>
                    <a:lnTo>
                      <a:pt x="23" y="258"/>
                    </a:lnTo>
                    <a:lnTo>
                      <a:pt x="23" y="258"/>
                    </a:lnTo>
                    <a:lnTo>
                      <a:pt x="23" y="265"/>
                    </a:lnTo>
                    <a:lnTo>
                      <a:pt x="23" y="272"/>
                    </a:lnTo>
                    <a:lnTo>
                      <a:pt x="22" y="274"/>
                    </a:lnTo>
                    <a:lnTo>
                      <a:pt x="20" y="275"/>
                    </a:lnTo>
                    <a:lnTo>
                      <a:pt x="18" y="276"/>
                    </a:lnTo>
                    <a:lnTo>
                      <a:pt x="15" y="276"/>
                    </a:lnTo>
                    <a:lnTo>
                      <a:pt x="15" y="276"/>
                    </a:lnTo>
                    <a:lnTo>
                      <a:pt x="10" y="276"/>
                    </a:lnTo>
                    <a:lnTo>
                      <a:pt x="7" y="275"/>
                    </a:lnTo>
                    <a:lnTo>
                      <a:pt x="5" y="273"/>
                    </a:lnTo>
                    <a:lnTo>
                      <a:pt x="4" y="271"/>
                    </a:lnTo>
                    <a:lnTo>
                      <a:pt x="2" y="266"/>
                    </a:lnTo>
                    <a:lnTo>
                      <a:pt x="2" y="264"/>
                    </a:lnTo>
                    <a:lnTo>
                      <a:pt x="2" y="264"/>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21" name="Freeform 217"/>
              <p:cNvSpPr/>
              <p:nvPr/>
            </p:nvSpPr>
            <p:spPr bwMode="auto">
              <a:xfrm>
                <a:off x="8926470" y="2870423"/>
                <a:ext cx="625472" cy="468349"/>
              </a:xfrm>
              <a:custGeom>
                <a:avLst/>
                <a:gdLst>
                  <a:gd name="T0" fmla="*/ 1 w 394"/>
                  <a:gd name="T1" fmla="*/ 98 h 295"/>
                  <a:gd name="T2" fmla="*/ 7 w 394"/>
                  <a:gd name="T3" fmla="*/ 88 h 295"/>
                  <a:gd name="T4" fmla="*/ 18 w 394"/>
                  <a:gd name="T5" fmla="*/ 63 h 295"/>
                  <a:gd name="T6" fmla="*/ 28 w 394"/>
                  <a:gd name="T7" fmla="*/ 53 h 295"/>
                  <a:gd name="T8" fmla="*/ 45 w 394"/>
                  <a:gd name="T9" fmla="*/ 40 h 295"/>
                  <a:gd name="T10" fmla="*/ 76 w 394"/>
                  <a:gd name="T11" fmla="*/ 28 h 295"/>
                  <a:gd name="T12" fmla="*/ 106 w 394"/>
                  <a:gd name="T13" fmla="*/ 25 h 295"/>
                  <a:gd name="T14" fmla="*/ 123 w 394"/>
                  <a:gd name="T15" fmla="*/ 34 h 295"/>
                  <a:gd name="T16" fmla="*/ 133 w 394"/>
                  <a:gd name="T17" fmla="*/ 33 h 295"/>
                  <a:gd name="T18" fmla="*/ 143 w 394"/>
                  <a:gd name="T19" fmla="*/ 21 h 295"/>
                  <a:gd name="T20" fmla="*/ 158 w 394"/>
                  <a:gd name="T21" fmla="*/ 26 h 295"/>
                  <a:gd name="T22" fmla="*/ 174 w 394"/>
                  <a:gd name="T23" fmla="*/ 18 h 295"/>
                  <a:gd name="T24" fmla="*/ 192 w 394"/>
                  <a:gd name="T25" fmla="*/ 24 h 295"/>
                  <a:gd name="T26" fmla="*/ 207 w 394"/>
                  <a:gd name="T27" fmla="*/ 21 h 295"/>
                  <a:gd name="T28" fmla="*/ 221 w 394"/>
                  <a:gd name="T29" fmla="*/ 15 h 295"/>
                  <a:gd name="T30" fmla="*/ 242 w 394"/>
                  <a:gd name="T31" fmla="*/ 0 h 295"/>
                  <a:gd name="T32" fmla="*/ 250 w 394"/>
                  <a:gd name="T33" fmla="*/ 11 h 295"/>
                  <a:gd name="T34" fmla="*/ 264 w 394"/>
                  <a:gd name="T35" fmla="*/ 23 h 295"/>
                  <a:gd name="T36" fmla="*/ 281 w 394"/>
                  <a:gd name="T37" fmla="*/ 17 h 295"/>
                  <a:gd name="T38" fmla="*/ 297 w 394"/>
                  <a:gd name="T39" fmla="*/ 20 h 295"/>
                  <a:gd name="T40" fmla="*/ 310 w 394"/>
                  <a:gd name="T41" fmla="*/ 25 h 295"/>
                  <a:gd name="T42" fmla="*/ 321 w 394"/>
                  <a:gd name="T43" fmla="*/ 36 h 295"/>
                  <a:gd name="T44" fmla="*/ 347 w 394"/>
                  <a:gd name="T45" fmla="*/ 48 h 295"/>
                  <a:gd name="T46" fmla="*/ 365 w 394"/>
                  <a:gd name="T47" fmla="*/ 55 h 295"/>
                  <a:gd name="T48" fmla="*/ 372 w 394"/>
                  <a:gd name="T49" fmla="*/ 61 h 295"/>
                  <a:gd name="T50" fmla="*/ 371 w 394"/>
                  <a:gd name="T51" fmla="*/ 90 h 295"/>
                  <a:gd name="T52" fmla="*/ 387 w 394"/>
                  <a:gd name="T53" fmla="*/ 92 h 295"/>
                  <a:gd name="T54" fmla="*/ 393 w 394"/>
                  <a:gd name="T55" fmla="*/ 98 h 295"/>
                  <a:gd name="T56" fmla="*/ 376 w 394"/>
                  <a:gd name="T57" fmla="*/ 115 h 295"/>
                  <a:gd name="T58" fmla="*/ 363 w 394"/>
                  <a:gd name="T59" fmla="*/ 115 h 295"/>
                  <a:gd name="T60" fmla="*/ 360 w 394"/>
                  <a:gd name="T61" fmla="*/ 134 h 295"/>
                  <a:gd name="T62" fmla="*/ 349 w 394"/>
                  <a:gd name="T63" fmla="*/ 143 h 295"/>
                  <a:gd name="T64" fmla="*/ 337 w 394"/>
                  <a:gd name="T65" fmla="*/ 167 h 295"/>
                  <a:gd name="T66" fmla="*/ 344 w 394"/>
                  <a:gd name="T67" fmla="*/ 190 h 295"/>
                  <a:gd name="T68" fmla="*/ 337 w 394"/>
                  <a:gd name="T69" fmla="*/ 208 h 295"/>
                  <a:gd name="T70" fmla="*/ 349 w 394"/>
                  <a:gd name="T71" fmla="*/ 232 h 295"/>
                  <a:gd name="T72" fmla="*/ 349 w 394"/>
                  <a:gd name="T73" fmla="*/ 243 h 295"/>
                  <a:gd name="T74" fmla="*/ 343 w 394"/>
                  <a:gd name="T75" fmla="*/ 235 h 295"/>
                  <a:gd name="T76" fmla="*/ 335 w 394"/>
                  <a:gd name="T77" fmla="*/ 226 h 295"/>
                  <a:gd name="T78" fmla="*/ 319 w 394"/>
                  <a:gd name="T79" fmla="*/ 232 h 295"/>
                  <a:gd name="T80" fmla="*/ 311 w 394"/>
                  <a:gd name="T81" fmla="*/ 247 h 295"/>
                  <a:gd name="T82" fmla="*/ 296 w 394"/>
                  <a:gd name="T83" fmla="*/ 250 h 295"/>
                  <a:gd name="T84" fmla="*/ 293 w 394"/>
                  <a:gd name="T85" fmla="*/ 266 h 295"/>
                  <a:gd name="T86" fmla="*/ 280 w 394"/>
                  <a:gd name="T87" fmla="*/ 275 h 295"/>
                  <a:gd name="T88" fmla="*/ 275 w 394"/>
                  <a:gd name="T89" fmla="*/ 284 h 295"/>
                  <a:gd name="T90" fmla="*/ 258 w 394"/>
                  <a:gd name="T91" fmla="*/ 289 h 295"/>
                  <a:gd name="T92" fmla="*/ 224 w 394"/>
                  <a:gd name="T93" fmla="*/ 293 h 295"/>
                  <a:gd name="T94" fmla="*/ 210 w 394"/>
                  <a:gd name="T95" fmla="*/ 293 h 295"/>
                  <a:gd name="T96" fmla="*/ 193 w 394"/>
                  <a:gd name="T97" fmla="*/ 264 h 295"/>
                  <a:gd name="T98" fmla="*/ 165 w 394"/>
                  <a:gd name="T99" fmla="*/ 258 h 295"/>
                  <a:gd name="T100" fmla="*/ 155 w 394"/>
                  <a:gd name="T101" fmla="*/ 253 h 295"/>
                  <a:gd name="T102" fmla="*/ 146 w 394"/>
                  <a:gd name="T103" fmla="*/ 240 h 295"/>
                  <a:gd name="T104" fmla="*/ 142 w 394"/>
                  <a:gd name="T105" fmla="*/ 214 h 295"/>
                  <a:gd name="T106" fmla="*/ 142 w 394"/>
                  <a:gd name="T107" fmla="*/ 195 h 295"/>
                  <a:gd name="T108" fmla="*/ 126 w 394"/>
                  <a:gd name="T109" fmla="*/ 179 h 295"/>
                  <a:gd name="T110" fmla="*/ 110 w 394"/>
                  <a:gd name="T111" fmla="*/ 177 h 295"/>
                  <a:gd name="T112" fmla="*/ 88 w 394"/>
                  <a:gd name="T113" fmla="*/ 182 h 295"/>
                  <a:gd name="T114" fmla="*/ 65 w 394"/>
                  <a:gd name="T115" fmla="*/ 181 h 295"/>
                  <a:gd name="T116" fmla="*/ 44 w 394"/>
                  <a:gd name="T117" fmla="*/ 167 h 295"/>
                  <a:gd name="T118" fmla="*/ 23 w 394"/>
                  <a:gd name="T119" fmla="*/ 163 h 295"/>
                  <a:gd name="T120" fmla="*/ 18 w 394"/>
                  <a:gd name="T121" fmla="*/ 143 h 295"/>
                  <a:gd name="T122" fmla="*/ 9 w 394"/>
                  <a:gd name="T123" fmla="*/ 13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4" h="295">
                    <a:moveTo>
                      <a:pt x="9" y="110"/>
                    </a:moveTo>
                    <a:lnTo>
                      <a:pt x="9" y="110"/>
                    </a:lnTo>
                    <a:lnTo>
                      <a:pt x="7" y="108"/>
                    </a:lnTo>
                    <a:lnTo>
                      <a:pt x="3" y="101"/>
                    </a:lnTo>
                    <a:lnTo>
                      <a:pt x="1" y="98"/>
                    </a:lnTo>
                    <a:lnTo>
                      <a:pt x="0" y="95"/>
                    </a:lnTo>
                    <a:lnTo>
                      <a:pt x="0" y="93"/>
                    </a:lnTo>
                    <a:lnTo>
                      <a:pt x="2" y="91"/>
                    </a:lnTo>
                    <a:lnTo>
                      <a:pt x="2" y="91"/>
                    </a:lnTo>
                    <a:lnTo>
                      <a:pt x="7" y="88"/>
                    </a:lnTo>
                    <a:lnTo>
                      <a:pt x="10" y="83"/>
                    </a:lnTo>
                    <a:lnTo>
                      <a:pt x="12" y="78"/>
                    </a:lnTo>
                    <a:lnTo>
                      <a:pt x="16" y="70"/>
                    </a:lnTo>
                    <a:lnTo>
                      <a:pt x="16" y="70"/>
                    </a:lnTo>
                    <a:lnTo>
                      <a:pt x="18" y="63"/>
                    </a:lnTo>
                    <a:lnTo>
                      <a:pt x="20" y="57"/>
                    </a:lnTo>
                    <a:lnTo>
                      <a:pt x="21" y="55"/>
                    </a:lnTo>
                    <a:lnTo>
                      <a:pt x="23" y="54"/>
                    </a:lnTo>
                    <a:lnTo>
                      <a:pt x="28" y="53"/>
                    </a:lnTo>
                    <a:lnTo>
                      <a:pt x="28" y="53"/>
                    </a:lnTo>
                    <a:lnTo>
                      <a:pt x="34" y="52"/>
                    </a:lnTo>
                    <a:lnTo>
                      <a:pt x="39" y="49"/>
                    </a:lnTo>
                    <a:lnTo>
                      <a:pt x="43" y="45"/>
                    </a:lnTo>
                    <a:lnTo>
                      <a:pt x="45" y="40"/>
                    </a:lnTo>
                    <a:lnTo>
                      <a:pt x="45" y="40"/>
                    </a:lnTo>
                    <a:lnTo>
                      <a:pt x="46" y="37"/>
                    </a:lnTo>
                    <a:lnTo>
                      <a:pt x="49" y="35"/>
                    </a:lnTo>
                    <a:lnTo>
                      <a:pt x="59" y="32"/>
                    </a:lnTo>
                    <a:lnTo>
                      <a:pt x="69" y="29"/>
                    </a:lnTo>
                    <a:lnTo>
                      <a:pt x="76" y="28"/>
                    </a:lnTo>
                    <a:lnTo>
                      <a:pt x="80" y="29"/>
                    </a:lnTo>
                    <a:lnTo>
                      <a:pt x="80" y="29"/>
                    </a:lnTo>
                    <a:lnTo>
                      <a:pt x="88" y="29"/>
                    </a:lnTo>
                    <a:lnTo>
                      <a:pt x="94" y="28"/>
                    </a:lnTo>
                    <a:lnTo>
                      <a:pt x="106" y="25"/>
                    </a:lnTo>
                    <a:lnTo>
                      <a:pt x="106" y="25"/>
                    </a:lnTo>
                    <a:lnTo>
                      <a:pt x="108" y="25"/>
                    </a:lnTo>
                    <a:lnTo>
                      <a:pt x="111" y="26"/>
                    </a:lnTo>
                    <a:lnTo>
                      <a:pt x="117" y="31"/>
                    </a:lnTo>
                    <a:lnTo>
                      <a:pt x="123" y="34"/>
                    </a:lnTo>
                    <a:lnTo>
                      <a:pt x="125" y="35"/>
                    </a:lnTo>
                    <a:lnTo>
                      <a:pt x="129" y="35"/>
                    </a:lnTo>
                    <a:lnTo>
                      <a:pt x="129" y="35"/>
                    </a:lnTo>
                    <a:lnTo>
                      <a:pt x="131" y="34"/>
                    </a:lnTo>
                    <a:lnTo>
                      <a:pt x="133" y="33"/>
                    </a:lnTo>
                    <a:lnTo>
                      <a:pt x="136" y="27"/>
                    </a:lnTo>
                    <a:lnTo>
                      <a:pt x="138" y="23"/>
                    </a:lnTo>
                    <a:lnTo>
                      <a:pt x="139" y="22"/>
                    </a:lnTo>
                    <a:lnTo>
                      <a:pt x="143" y="21"/>
                    </a:lnTo>
                    <a:lnTo>
                      <a:pt x="143" y="21"/>
                    </a:lnTo>
                    <a:lnTo>
                      <a:pt x="147" y="22"/>
                    </a:lnTo>
                    <a:lnTo>
                      <a:pt x="150" y="24"/>
                    </a:lnTo>
                    <a:lnTo>
                      <a:pt x="153" y="26"/>
                    </a:lnTo>
                    <a:lnTo>
                      <a:pt x="158" y="26"/>
                    </a:lnTo>
                    <a:lnTo>
                      <a:pt x="158" y="26"/>
                    </a:lnTo>
                    <a:lnTo>
                      <a:pt x="161" y="25"/>
                    </a:lnTo>
                    <a:lnTo>
                      <a:pt x="163" y="24"/>
                    </a:lnTo>
                    <a:lnTo>
                      <a:pt x="166" y="21"/>
                    </a:lnTo>
                    <a:lnTo>
                      <a:pt x="171" y="19"/>
                    </a:lnTo>
                    <a:lnTo>
                      <a:pt x="174" y="18"/>
                    </a:lnTo>
                    <a:lnTo>
                      <a:pt x="176" y="18"/>
                    </a:lnTo>
                    <a:lnTo>
                      <a:pt x="176" y="18"/>
                    </a:lnTo>
                    <a:lnTo>
                      <a:pt x="182" y="20"/>
                    </a:lnTo>
                    <a:lnTo>
                      <a:pt x="187" y="22"/>
                    </a:lnTo>
                    <a:lnTo>
                      <a:pt x="192" y="24"/>
                    </a:lnTo>
                    <a:lnTo>
                      <a:pt x="195" y="25"/>
                    </a:lnTo>
                    <a:lnTo>
                      <a:pt x="199" y="24"/>
                    </a:lnTo>
                    <a:lnTo>
                      <a:pt x="199" y="24"/>
                    </a:lnTo>
                    <a:lnTo>
                      <a:pt x="204" y="23"/>
                    </a:lnTo>
                    <a:lnTo>
                      <a:pt x="207" y="21"/>
                    </a:lnTo>
                    <a:lnTo>
                      <a:pt x="209" y="19"/>
                    </a:lnTo>
                    <a:lnTo>
                      <a:pt x="215" y="18"/>
                    </a:lnTo>
                    <a:lnTo>
                      <a:pt x="215" y="18"/>
                    </a:lnTo>
                    <a:lnTo>
                      <a:pt x="218" y="17"/>
                    </a:lnTo>
                    <a:lnTo>
                      <a:pt x="221" y="15"/>
                    </a:lnTo>
                    <a:lnTo>
                      <a:pt x="229" y="10"/>
                    </a:lnTo>
                    <a:lnTo>
                      <a:pt x="234" y="5"/>
                    </a:lnTo>
                    <a:lnTo>
                      <a:pt x="238" y="1"/>
                    </a:lnTo>
                    <a:lnTo>
                      <a:pt x="238" y="1"/>
                    </a:lnTo>
                    <a:lnTo>
                      <a:pt x="242" y="0"/>
                    </a:lnTo>
                    <a:lnTo>
                      <a:pt x="245" y="1"/>
                    </a:lnTo>
                    <a:lnTo>
                      <a:pt x="247" y="3"/>
                    </a:lnTo>
                    <a:lnTo>
                      <a:pt x="249" y="6"/>
                    </a:lnTo>
                    <a:lnTo>
                      <a:pt x="249" y="6"/>
                    </a:lnTo>
                    <a:lnTo>
                      <a:pt x="250" y="11"/>
                    </a:lnTo>
                    <a:lnTo>
                      <a:pt x="253" y="17"/>
                    </a:lnTo>
                    <a:lnTo>
                      <a:pt x="255" y="20"/>
                    </a:lnTo>
                    <a:lnTo>
                      <a:pt x="258" y="21"/>
                    </a:lnTo>
                    <a:lnTo>
                      <a:pt x="261" y="23"/>
                    </a:lnTo>
                    <a:lnTo>
                      <a:pt x="264" y="23"/>
                    </a:lnTo>
                    <a:lnTo>
                      <a:pt x="264" y="23"/>
                    </a:lnTo>
                    <a:lnTo>
                      <a:pt x="268" y="22"/>
                    </a:lnTo>
                    <a:lnTo>
                      <a:pt x="272" y="21"/>
                    </a:lnTo>
                    <a:lnTo>
                      <a:pt x="277" y="19"/>
                    </a:lnTo>
                    <a:lnTo>
                      <a:pt x="281" y="17"/>
                    </a:lnTo>
                    <a:lnTo>
                      <a:pt x="285" y="15"/>
                    </a:lnTo>
                    <a:lnTo>
                      <a:pt x="288" y="15"/>
                    </a:lnTo>
                    <a:lnTo>
                      <a:pt x="288" y="15"/>
                    </a:lnTo>
                    <a:lnTo>
                      <a:pt x="293" y="18"/>
                    </a:lnTo>
                    <a:lnTo>
                      <a:pt x="297" y="20"/>
                    </a:lnTo>
                    <a:lnTo>
                      <a:pt x="302" y="22"/>
                    </a:lnTo>
                    <a:lnTo>
                      <a:pt x="306" y="23"/>
                    </a:lnTo>
                    <a:lnTo>
                      <a:pt x="306" y="23"/>
                    </a:lnTo>
                    <a:lnTo>
                      <a:pt x="309" y="23"/>
                    </a:lnTo>
                    <a:lnTo>
                      <a:pt x="310" y="25"/>
                    </a:lnTo>
                    <a:lnTo>
                      <a:pt x="314" y="28"/>
                    </a:lnTo>
                    <a:lnTo>
                      <a:pt x="316" y="33"/>
                    </a:lnTo>
                    <a:lnTo>
                      <a:pt x="318" y="35"/>
                    </a:lnTo>
                    <a:lnTo>
                      <a:pt x="321" y="36"/>
                    </a:lnTo>
                    <a:lnTo>
                      <a:pt x="321" y="36"/>
                    </a:lnTo>
                    <a:lnTo>
                      <a:pt x="329" y="37"/>
                    </a:lnTo>
                    <a:lnTo>
                      <a:pt x="335" y="40"/>
                    </a:lnTo>
                    <a:lnTo>
                      <a:pt x="342" y="43"/>
                    </a:lnTo>
                    <a:lnTo>
                      <a:pt x="345" y="46"/>
                    </a:lnTo>
                    <a:lnTo>
                      <a:pt x="347" y="48"/>
                    </a:lnTo>
                    <a:lnTo>
                      <a:pt x="347" y="48"/>
                    </a:lnTo>
                    <a:lnTo>
                      <a:pt x="350" y="52"/>
                    </a:lnTo>
                    <a:lnTo>
                      <a:pt x="354" y="54"/>
                    </a:lnTo>
                    <a:lnTo>
                      <a:pt x="359" y="55"/>
                    </a:lnTo>
                    <a:lnTo>
                      <a:pt x="365" y="55"/>
                    </a:lnTo>
                    <a:lnTo>
                      <a:pt x="365" y="55"/>
                    </a:lnTo>
                    <a:lnTo>
                      <a:pt x="368" y="55"/>
                    </a:lnTo>
                    <a:lnTo>
                      <a:pt x="371" y="56"/>
                    </a:lnTo>
                    <a:lnTo>
                      <a:pt x="372" y="58"/>
                    </a:lnTo>
                    <a:lnTo>
                      <a:pt x="372" y="61"/>
                    </a:lnTo>
                    <a:lnTo>
                      <a:pt x="372" y="67"/>
                    </a:lnTo>
                    <a:lnTo>
                      <a:pt x="371" y="76"/>
                    </a:lnTo>
                    <a:lnTo>
                      <a:pt x="371" y="76"/>
                    </a:lnTo>
                    <a:lnTo>
                      <a:pt x="371" y="84"/>
                    </a:lnTo>
                    <a:lnTo>
                      <a:pt x="371" y="90"/>
                    </a:lnTo>
                    <a:lnTo>
                      <a:pt x="372" y="91"/>
                    </a:lnTo>
                    <a:lnTo>
                      <a:pt x="374" y="92"/>
                    </a:lnTo>
                    <a:lnTo>
                      <a:pt x="380" y="92"/>
                    </a:lnTo>
                    <a:lnTo>
                      <a:pt x="380" y="92"/>
                    </a:lnTo>
                    <a:lnTo>
                      <a:pt x="387" y="92"/>
                    </a:lnTo>
                    <a:lnTo>
                      <a:pt x="392" y="92"/>
                    </a:lnTo>
                    <a:lnTo>
                      <a:pt x="394" y="93"/>
                    </a:lnTo>
                    <a:lnTo>
                      <a:pt x="394" y="94"/>
                    </a:lnTo>
                    <a:lnTo>
                      <a:pt x="394" y="96"/>
                    </a:lnTo>
                    <a:lnTo>
                      <a:pt x="393" y="98"/>
                    </a:lnTo>
                    <a:lnTo>
                      <a:pt x="393" y="98"/>
                    </a:lnTo>
                    <a:lnTo>
                      <a:pt x="385" y="111"/>
                    </a:lnTo>
                    <a:lnTo>
                      <a:pt x="380" y="115"/>
                    </a:lnTo>
                    <a:lnTo>
                      <a:pt x="378" y="117"/>
                    </a:lnTo>
                    <a:lnTo>
                      <a:pt x="376" y="115"/>
                    </a:lnTo>
                    <a:lnTo>
                      <a:pt x="376" y="115"/>
                    </a:lnTo>
                    <a:lnTo>
                      <a:pt x="372" y="113"/>
                    </a:lnTo>
                    <a:lnTo>
                      <a:pt x="366" y="113"/>
                    </a:lnTo>
                    <a:lnTo>
                      <a:pt x="365" y="113"/>
                    </a:lnTo>
                    <a:lnTo>
                      <a:pt x="363" y="115"/>
                    </a:lnTo>
                    <a:lnTo>
                      <a:pt x="362" y="117"/>
                    </a:lnTo>
                    <a:lnTo>
                      <a:pt x="362" y="120"/>
                    </a:lnTo>
                    <a:lnTo>
                      <a:pt x="362" y="120"/>
                    </a:lnTo>
                    <a:lnTo>
                      <a:pt x="361" y="126"/>
                    </a:lnTo>
                    <a:lnTo>
                      <a:pt x="360" y="134"/>
                    </a:lnTo>
                    <a:lnTo>
                      <a:pt x="359" y="136"/>
                    </a:lnTo>
                    <a:lnTo>
                      <a:pt x="357" y="139"/>
                    </a:lnTo>
                    <a:lnTo>
                      <a:pt x="353" y="141"/>
                    </a:lnTo>
                    <a:lnTo>
                      <a:pt x="349" y="143"/>
                    </a:lnTo>
                    <a:lnTo>
                      <a:pt x="349" y="143"/>
                    </a:lnTo>
                    <a:lnTo>
                      <a:pt x="343" y="148"/>
                    </a:lnTo>
                    <a:lnTo>
                      <a:pt x="340" y="150"/>
                    </a:lnTo>
                    <a:lnTo>
                      <a:pt x="338" y="152"/>
                    </a:lnTo>
                    <a:lnTo>
                      <a:pt x="337" y="158"/>
                    </a:lnTo>
                    <a:lnTo>
                      <a:pt x="337" y="167"/>
                    </a:lnTo>
                    <a:lnTo>
                      <a:pt x="337" y="167"/>
                    </a:lnTo>
                    <a:lnTo>
                      <a:pt x="337" y="171"/>
                    </a:lnTo>
                    <a:lnTo>
                      <a:pt x="338" y="176"/>
                    </a:lnTo>
                    <a:lnTo>
                      <a:pt x="342" y="183"/>
                    </a:lnTo>
                    <a:lnTo>
                      <a:pt x="344" y="190"/>
                    </a:lnTo>
                    <a:lnTo>
                      <a:pt x="344" y="192"/>
                    </a:lnTo>
                    <a:lnTo>
                      <a:pt x="343" y="195"/>
                    </a:lnTo>
                    <a:lnTo>
                      <a:pt x="343" y="195"/>
                    </a:lnTo>
                    <a:lnTo>
                      <a:pt x="340" y="200"/>
                    </a:lnTo>
                    <a:lnTo>
                      <a:pt x="337" y="208"/>
                    </a:lnTo>
                    <a:lnTo>
                      <a:pt x="337" y="214"/>
                    </a:lnTo>
                    <a:lnTo>
                      <a:pt x="337" y="217"/>
                    </a:lnTo>
                    <a:lnTo>
                      <a:pt x="338" y="220"/>
                    </a:lnTo>
                    <a:lnTo>
                      <a:pt x="338" y="220"/>
                    </a:lnTo>
                    <a:lnTo>
                      <a:pt x="349" y="232"/>
                    </a:lnTo>
                    <a:lnTo>
                      <a:pt x="353" y="238"/>
                    </a:lnTo>
                    <a:lnTo>
                      <a:pt x="353" y="240"/>
                    </a:lnTo>
                    <a:lnTo>
                      <a:pt x="353" y="242"/>
                    </a:lnTo>
                    <a:lnTo>
                      <a:pt x="353" y="242"/>
                    </a:lnTo>
                    <a:lnTo>
                      <a:pt x="349" y="243"/>
                    </a:lnTo>
                    <a:lnTo>
                      <a:pt x="346" y="243"/>
                    </a:lnTo>
                    <a:lnTo>
                      <a:pt x="344" y="242"/>
                    </a:lnTo>
                    <a:lnTo>
                      <a:pt x="343" y="239"/>
                    </a:lnTo>
                    <a:lnTo>
                      <a:pt x="343" y="239"/>
                    </a:lnTo>
                    <a:lnTo>
                      <a:pt x="343" y="235"/>
                    </a:lnTo>
                    <a:lnTo>
                      <a:pt x="342" y="231"/>
                    </a:lnTo>
                    <a:lnTo>
                      <a:pt x="339" y="227"/>
                    </a:lnTo>
                    <a:lnTo>
                      <a:pt x="337" y="226"/>
                    </a:lnTo>
                    <a:lnTo>
                      <a:pt x="335" y="226"/>
                    </a:lnTo>
                    <a:lnTo>
                      <a:pt x="335" y="226"/>
                    </a:lnTo>
                    <a:lnTo>
                      <a:pt x="331" y="226"/>
                    </a:lnTo>
                    <a:lnTo>
                      <a:pt x="325" y="226"/>
                    </a:lnTo>
                    <a:lnTo>
                      <a:pt x="323" y="227"/>
                    </a:lnTo>
                    <a:lnTo>
                      <a:pt x="321" y="228"/>
                    </a:lnTo>
                    <a:lnTo>
                      <a:pt x="319" y="232"/>
                    </a:lnTo>
                    <a:lnTo>
                      <a:pt x="317" y="235"/>
                    </a:lnTo>
                    <a:lnTo>
                      <a:pt x="317" y="235"/>
                    </a:lnTo>
                    <a:lnTo>
                      <a:pt x="314" y="241"/>
                    </a:lnTo>
                    <a:lnTo>
                      <a:pt x="311" y="246"/>
                    </a:lnTo>
                    <a:lnTo>
                      <a:pt x="311" y="247"/>
                    </a:lnTo>
                    <a:lnTo>
                      <a:pt x="309" y="248"/>
                    </a:lnTo>
                    <a:lnTo>
                      <a:pt x="305" y="248"/>
                    </a:lnTo>
                    <a:lnTo>
                      <a:pt x="305" y="248"/>
                    </a:lnTo>
                    <a:lnTo>
                      <a:pt x="298" y="249"/>
                    </a:lnTo>
                    <a:lnTo>
                      <a:pt x="296" y="250"/>
                    </a:lnTo>
                    <a:lnTo>
                      <a:pt x="295" y="252"/>
                    </a:lnTo>
                    <a:lnTo>
                      <a:pt x="293" y="256"/>
                    </a:lnTo>
                    <a:lnTo>
                      <a:pt x="293" y="262"/>
                    </a:lnTo>
                    <a:lnTo>
                      <a:pt x="293" y="262"/>
                    </a:lnTo>
                    <a:lnTo>
                      <a:pt x="293" y="266"/>
                    </a:lnTo>
                    <a:lnTo>
                      <a:pt x="291" y="270"/>
                    </a:lnTo>
                    <a:lnTo>
                      <a:pt x="288" y="272"/>
                    </a:lnTo>
                    <a:lnTo>
                      <a:pt x="285" y="274"/>
                    </a:lnTo>
                    <a:lnTo>
                      <a:pt x="285" y="274"/>
                    </a:lnTo>
                    <a:lnTo>
                      <a:pt x="280" y="275"/>
                    </a:lnTo>
                    <a:lnTo>
                      <a:pt x="278" y="277"/>
                    </a:lnTo>
                    <a:lnTo>
                      <a:pt x="276" y="279"/>
                    </a:lnTo>
                    <a:lnTo>
                      <a:pt x="275" y="282"/>
                    </a:lnTo>
                    <a:lnTo>
                      <a:pt x="275" y="282"/>
                    </a:lnTo>
                    <a:lnTo>
                      <a:pt x="275" y="284"/>
                    </a:lnTo>
                    <a:lnTo>
                      <a:pt x="273" y="285"/>
                    </a:lnTo>
                    <a:lnTo>
                      <a:pt x="269" y="286"/>
                    </a:lnTo>
                    <a:lnTo>
                      <a:pt x="264" y="287"/>
                    </a:lnTo>
                    <a:lnTo>
                      <a:pt x="264" y="287"/>
                    </a:lnTo>
                    <a:lnTo>
                      <a:pt x="258" y="289"/>
                    </a:lnTo>
                    <a:lnTo>
                      <a:pt x="251" y="290"/>
                    </a:lnTo>
                    <a:lnTo>
                      <a:pt x="244" y="291"/>
                    </a:lnTo>
                    <a:lnTo>
                      <a:pt x="235" y="292"/>
                    </a:lnTo>
                    <a:lnTo>
                      <a:pt x="235" y="292"/>
                    </a:lnTo>
                    <a:lnTo>
                      <a:pt x="224" y="293"/>
                    </a:lnTo>
                    <a:lnTo>
                      <a:pt x="217" y="295"/>
                    </a:lnTo>
                    <a:lnTo>
                      <a:pt x="212" y="295"/>
                    </a:lnTo>
                    <a:lnTo>
                      <a:pt x="211" y="294"/>
                    </a:lnTo>
                    <a:lnTo>
                      <a:pt x="210" y="293"/>
                    </a:lnTo>
                    <a:lnTo>
                      <a:pt x="210" y="293"/>
                    </a:lnTo>
                    <a:lnTo>
                      <a:pt x="210" y="289"/>
                    </a:lnTo>
                    <a:lnTo>
                      <a:pt x="208" y="284"/>
                    </a:lnTo>
                    <a:lnTo>
                      <a:pt x="202" y="274"/>
                    </a:lnTo>
                    <a:lnTo>
                      <a:pt x="197" y="268"/>
                    </a:lnTo>
                    <a:lnTo>
                      <a:pt x="193" y="264"/>
                    </a:lnTo>
                    <a:lnTo>
                      <a:pt x="188" y="261"/>
                    </a:lnTo>
                    <a:lnTo>
                      <a:pt x="182" y="260"/>
                    </a:lnTo>
                    <a:lnTo>
                      <a:pt x="182" y="260"/>
                    </a:lnTo>
                    <a:lnTo>
                      <a:pt x="168" y="260"/>
                    </a:lnTo>
                    <a:lnTo>
                      <a:pt x="165" y="258"/>
                    </a:lnTo>
                    <a:lnTo>
                      <a:pt x="163" y="256"/>
                    </a:lnTo>
                    <a:lnTo>
                      <a:pt x="163" y="256"/>
                    </a:lnTo>
                    <a:lnTo>
                      <a:pt x="162" y="255"/>
                    </a:lnTo>
                    <a:lnTo>
                      <a:pt x="160" y="254"/>
                    </a:lnTo>
                    <a:lnTo>
                      <a:pt x="155" y="253"/>
                    </a:lnTo>
                    <a:lnTo>
                      <a:pt x="151" y="252"/>
                    </a:lnTo>
                    <a:lnTo>
                      <a:pt x="149" y="250"/>
                    </a:lnTo>
                    <a:lnTo>
                      <a:pt x="149" y="248"/>
                    </a:lnTo>
                    <a:lnTo>
                      <a:pt x="149" y="248"/>
                    </a:lnTo>
                    <a:lnTo>
                      <a:pt x="146" y="240"/>
                    </a:lnTo>
                    <a:lnTo>
                      <a:pt x="143" y="231"/>
                    </a:lnTo>
                    <a:lnTo>
                      <a:pt x="140" y="221"/>
                    </a:lnTo>
                    <a:lnTo>
                      <a:pt x="140" y="218"/>
                    </a:lnTo>
                    <a:lnTo>
                      <a:pt x="142" y="214"/>
                    </a:lnTo>
                    <a:lnTo>
                      <a:pt x="142" y="214"/>
                    </a:lnTo>
                    <a:lnTo>
                      <a:pt x="145" y="209"/>
                    </a:lnTo>
                    <a:lnTo>
                      <a:pt x="147" y="205"/>
                    </a:lnTo>
                    <a:lnTo>
                      <a:pt x="147" y="203"/>
                    </a:lnTo>
                    <a:lnTo>
                      <a:pt x="146" y="200"/>
                    </a:lnTo>
                    <a:lnTo>
                      <a:pt x="142" y="195"/>
                    </a:lnTo>
                    <a:lnTo>
                      <a:pt x="142" y="195"/>
                    </a:lnTo>
                    <a:lnTo>
                      <a:pt x="130" y="185"/>
                    </a:lnTo>
                    <a:lnTo>
                      <a:pt x="128" y="182"/>
                    </a:lnTo>
                    <a:lnTo>
                      <a:pt x="126" y="179"/>
                    </a:lnTo>
                    <a:lnTo>
                      <a:pt x="126" y="179"/>
                    </a:lnTo>
                    <a:lnTo>
                      <a:pt x="125" y="178"/>
                    </a:lnTo>
                    <a:lnTo>
                      <a:pt x="124" y="177"/>
                    </a:lnTo>
                    <a:lnTo>
                      <a:pt x="120" y="176"/>
                    </a:lnTo>
                    <a:lnTo>
                      <a:pt x="115" y="176"/>
                    </a:lnTo>
                    <a:lnTo>
                      <a:pt x="110" y="177"/>
                    </a:lnTo>
                    <a:lnTo>
                      <a:pt x="110" y="177"/>
                    </a:lnTo>
                    <a:lnTo>
                      <a:pt x="106" y="179"/>
                    </a:lnTo>
                    <a:lnTo>
                      <a:pt x="102" y="181"/>
                    </a:lnTo>
                    <a:lnTo>
                      <a:pt x="96" y="182"/>
                    </a:lnTo>
                    <a:lnTo>
                      <a:pt x="88" y="182"/>
                    </a:lnTo>
                    <a:lnTo>
                      <a:pt x="88" y="182"/>
                    </a:lnTo>
                    <a:lnTo>
                      <a:pt x="79" y="183"/>
                    </a:lnTo>
                    <a:lnTo>
                      <a:pt x="72" y="183"/>
                    </a:lnTo>
                    <a:lnTo>
                      <a:pt x="68" y="182"/>
                    </a:lnTo>
                    <a:lnTo>
                      <a:pt x="65" y="181"/>
                    </a:lnTo>
                    <a:lnTo>
                      <a:pt x="62" y="179"/>
                    </a:lnTo>
                    <a:lnTo>
                      <a:pt x="58" y="177"/>
                    </a:lnTo>
                    <a:lnTo>
                      <a:pt x="58" y="177"/>
                    </a:lnTo>
                    <a:lnTo>
                      <a:pt x="50" y="170"/>
                    </a:lnTo>
                    <a:lnTo>
                      <a:pt x="44" y="167"/>
                    </a:lnTo>
                    <a:lnTo>
                      <a:pt x="38" y="165"/>
                    </a:lnTo>
                    <a:lnTo>
                      <a:pt x="32" y="164"/>
                    </a:lnTo>
                    <a:lnTo>
                      <a:pt x="32" y="164"/>
                    </a:lnTo>
                    <a:lnTo>
                      <a:pt x="28" y="164"/>
                    </a:lnTo>
                    <a:lnTo>
                      <a:pt x="23" y="163"/>
                    </a:lnTo>
                    <a:lnTo>
                      <a:pt x="21" y="160"/>
                    </a:lnTo>
                    <a:lnTo>
                      <a:pt x="20" y="154"/>
                    </a:lnTo>
                    <a:lnTo>
                      <a:pt x="20" y="154"/>
                    </a:lnTo>
                    <a:lnTo>
                      <a:pt x="20" y="149"/>
                    </a:lnTo>
                    <a:lnTo>
                      <a:pt x="18" y="143"/>
                    </a:lnTo>
                    <a:lnTo>
                      <a:pt x="16" y="140"/>
                    </a:lnTo>
                    <a:lnTo>
                      <a:pt x="11" y="138"/>
                    </a:lnTo>
                    <a:lnTo>
                      <a:pt x="11" y="138"/>
                    </a:lnTo>
                    <a:lnTo>
                      <a:pt x="9" y="137"/>
                    </a:lnTo>
                    <a:lnTo>
                      <a:pt x="9" y="133"/>
                    </a:lnTo>
                    <a:lnTo>
                      <a:pt x="8" y="123"/>
                    </a:lnTo>
                    <a:lnTo>
                      <a:pt x="9" y="110"/>
                    </a:lnTo>
                    <a:lnTo>
                      <a:pt x="9" y="11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22" name="Freeform 218"/>
              <p:cNvSpPr/>
              <p:nvPr/>
            </p:nvSpPr>
            <p:spPr bwMode="auto">
              <a:xfrm>
                <a:off x="8848683" y="3143494"/>
                <a:ext cx="303212" cy="169876"/>
              </a:xfrm>
              <a:custGeom>
                <a:avLst/>
                <a:gdLst>
                  <a:gd name="T0" fmla="*/ 183 w 191"/>
                  <a:gd name="T1" fmla="*/ 37 h 107"/>
                  <a:gd name="T2" fmla="*/ 182 w 191"/>
                  <a:gd name="T3" fmla="*/ 59 h 107"/>
                  <a:gd name="T4" fmla="*/ 185 w 191"/>
                  <a:gd name="T5" fmla="*/ 66 h 107"/>
                  <a:gd name="T6" fmla="*/ 188 w 191"/>
                  <a:gd name="T7" fmla="*/ 72 h 107"/>
                  <a:gd name="T8" fmla="*/ 191 w 191"/>
                  <a:gd name="T9" fmla="*/ 80 h 107"/>
                  <a:gd name="T10" fmla="*/ 187 w 191"/>
                  <a:gd name="T11" fmla="*/ 83 h 107"/>
                  <a:gd name="T12" fmla="*/ 184 w 191"/>
                  <a:gd name="T13" fmla="*/ 84 h 107"/>
                  <a:gd name="T14" fmla="*/ 164 w 191"/>
                  <a:gd name="T15" fmla="*/ 91 h 107"/>
                  <a:gd name="T16" fmla="*/ 142 w 191"/>
                  <a:gd name="T17" fmla="*/ 96 h 107"/>
                  <a:gd name="T18" fmla="*/ 122 w 191"/>
                  <a:gd name="T19" fmla="*/ 97 h 107"/>
                  <a:gd name="T20" fmla="*/ 107 w 191"/>
                  <a:gd name="T21" fmla="*/ 102 h 107"/>
                  <a:gd name="T22" fmla="*/ 100 w 191"/>
                  <a:gd name="T23" fmla="*/ 105 h 107"/>
                  <a:gd name="T24" fmla="*/ 68 w 191"/>
                  <a:gd name="T25" fmla="*/ 107 h 107"/>
                  <a:gd name="T26" fmla="*/ 27 w 191"/>
                  <a:gd name="T27" fmla="*/ 107 h 107"/>
                  <a:gd name="T28" fmla="*/ 2 w 191"/>
                  <a:gd name="T29" fmla="*/ 105 h 107"/>
                  <a:gd name="T30" fmla="*/ 0 w 191"/>
                  <a:gd name="T31" fmla="*/ 104 h 107"/>
                  <a:gd name="T32" fmla="*/ 0 w 191"/>
                  <a:gd name="T33" fmla="*/ 100 h 107"/>
                  <a:gd name="T34" fmla="*/ 2 w 191"/>
                  <a:gd name="T35" fmla="*/ 93 h 107"/>
                  <a:gd name="T36" fmla="*/ 5 w 191"/>
                  <a:gd name="T37" fmla="*/ 88 h 107"/>
                  <a:gd name="T38" fmla="*/ 6 w 191"/>
                  <a:gd name="T39" fmla="*/ 78 h 107"/>
                  <a:gd name="T40" fmla="*/ 6 w 191"/>
                  <a:gd name="T41" fmla="*/ 62 h 107"/>
                  <a:gd name="T42" fmla="*/ 9 w 191"/>
                  <a:gd name="T43" fmla="*/ 59 h 107"/>
                  <a:gd name="T44" fmla="*/ 24 w 191"/>
                  <a:gd name="T45" fmla="*/ 59 h 107"/>
                  <a:gd name="T46" fmla="*/ 34 w 191"/>
                  <a:gd name="T47" fmla="*/ 56 h 107"/>
                  <a:gd name="T48" fmla="*/ 35 w 191"/>
                  <a:gd name="T49" fmla="*/ 54 h 107"/>
                  <a:gd name="T50" fmla="*/ 38 w 191"/>
                  <a:gd name="T51" fmla="*/ 51 h 107"/>
                  <a:gd name="T52" fmla="*/ 59 w 191"/>
                  <a:gd name="T53" fmla="*/ 51 h 107"/>
                  <a:gd name="T54" fmla="*/ 63 w 191"/>
                  <a:gd name="T55" fmla="*/ 50 h 107"/>
                  <a:gd name="T56" fmla="*/ 70 w 191"/>
                  <a:gd name="T57" fmla="*/ 47 h 107"/>
                  <a:gd name="T58" fmla="*/ 74 w 191"/>
                  <a:gd name="T59" fmla="*/ 40 h 107"/>
                  <a:gd name="T60" fmla="*/ 78 w 191"/>
                  <a:gd name="T61" fmla="*/ 33 h 107"/>
                  <a:gd name="T62" fmla="*/ 78 w 191"/>
                  <a:gd name="T63" fmla="*/ 28 h 107"/>
                  <a:gd name="T64" fmla="*/ 77 w 191"/>
                  <a:gd name="T65" fmla="*/ 9 h 107"/>
                  <a:gd name="T66" fmla="*/ 78 w 191"/>
                  <a:gd name="T67" fmla="*/ 3 h 107"/>
                  <a:gd name="T68" fmla="*/ 84 w 191"/>
                  <a:gd name="T69" fmla="*/ 0 h 107"/>
                  <a:gd name="T70" fmla="*/ 87 w 191"/>
                  <a:gd name="T71" fmla="*/ 2 h 107"/>
                  <a:gd name="T72" fmla="*/ 97 w 191"/>
                  <a:gd name="T73" fmla="*/ 8 h 107"/>
                  <a:gd name="T74" fmla="*/ 105 w 191"/>
                  <a:gd name="T75" fmla="*/ 13 h 107"/>
                  <a:gd name="T76" fmla="*/ 108 w 191"/>
                  <a:gd name="T77" fmla="*/ 14 h 107"/>
                  <a:gd name="T78" fmla="*/ 114 w 191"/>
                  <a:gd name="T79" fmla="*/ 17 h 107"/>
                  <a:gd name="T80" fmla="*/ 126 w 191"/>
                  <a:gd name="T81" fmla="*/ 20 h 107"/>
                  <a:gd name="T82" fmla="*/ 136 w 191"/>
                  <a:gd name="T83" fmla="*/ 19 h 107"/>
                  <a:gd name="T84" fmla="*/ 155 w 191"/>
                  <a:gd name="T85" fmla="*/ 16 h 107"/>
                  <a:gd name="T86" fmla="*/ 163 w 191"/>
                  <a:gd name="T87" fmla="*/ 12 h 107"/>
                  <a:gd name="T88" fmla="*/ 166 w 191"/>
                  <a:gd name="T89" fmla="*/ 10 h 107"/>
                  <a:gd name="T90" fmla="*/ 168 w 191"/>
                  <a:gd name="T91" fmla="*/ 10 h 107"/>
                  <a:gd name="T92" fmla="*/ 170 w 191"/>
                  <a:gd name="T93" fmla="*/ 16 h 107"/>
                  <a:gd name="T94" fmla="*/ 171 w 191"/>
                  <a:gd name="T95" fmla="*/ 20 h 107"/>
                  <a:gd name="T96" fmla="*/ 175 w 191"/>
                  <a:gd name="T97" fmla="*/ 25 h 107"/>
                  <a:gd name="T98" fmla="*/ 180 w 191"/>
                  <a:gd name="T99" fmla="*/ 27 h 107"/>
                  <a:gd name="T100" fmla="*/ 183 w 191"/>
                  <a:gd name="T101" fmla="*/ 28 h 107"/>
                  <a:gd name="T102" fmla="*/ 183 w 191"/>
                  <a:gd name="T103" fmla="*/ 36 h 107"/>
                  <a:gd name="T104" fmla="*/ 183 w 191"/>
                  <a:gd name="T105" fmla="*/ 3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1" h="107">
                    <a:moveTo>
                      <a:pt x="183" y="37"/>
                    </a:moveTo>
                    <a:lnTo>
                      <a:pt x="183" y="37"/>
                    </a:lnTo>
                    <a:lnTo>
                      <a:pt x="182" y="49"/>
                    </a:lnTo>
                    <a:lnTo>
                      <a:pt x="182" y="59"/>
                    </a:lnTo>
                    <a:lnTo>
                      <a:pt x="183" y="63"/>
                    </a:lnTo>
                    <a:lnTo>
                      <a:pt x="185" y="66"/>
                    </a:lnTo>
                    <a:lnTo>
                      <a:pt x="185" y="66"/>
                    </a:lnTo>
                    <a:lnTo>
                      <a:pt x="188" y="72"/>
                    </a:lnTo>
                    <a:lnTo>
                      <a:pt x="191" y="78"/>
                    </a:lnTo>
                    <a:lnTo>
                      <a:pt x="191" y="80"/>
                    </a:lnTo>
                    <a:lnTo>
                      <a:pt x="189" y="81"/>
                    </a:lnTo>
                    <a:lnTo>
                      <a:pt x="187" y="83"/>
                    </a:lnTo>
                    <a:lnTo>
                      <a:pt x="184" y="84"/>
                    </a:lnTo>
                    <a:lnTo>
                      <a:pt x="184" y="84"/>
                    </a:lnTo>
                    <a:lnTo>
                      <a:pt x="174" y="86"/>
                    </a:lnTo>
                    <a:lnTo>
                      <a:pt x="164" y="91"/>
                    </a:lnTo>
                    <a:lnTo>
                      <a:pt x="153" y="94"/>
                    </a:lnTo>
                    <a:lnTo>
                      <a:pt x="142" y="96"/>
                    </a:lnTo>
                    <a:lnTo>
                      <a:pt x="142" y="96"/>
                    </a:lnTo>
                    <a:lnTo>
                      <a:pt x="122" y="97"/>
                    </a:lnTo>
                    <a:lnTo>
                      <a:pt x="113" y="99"/>
                    </a:lnTo>
                    <a:lnTo>
                      <a:pt x="107" y="102"/>
                    </a:lnTo>
                    <a:lnTo>
                      <a:pt x="107" y="102"/>
                    </a:lnTo>
                    <a:lnTo>
                      <a:pt x="100" y="105"/>
                    </a:lnTo>
                    <a:lnTo>
                      <a:pt x="93" y="106"/>
                    </a:lnTo>
                    <a:lnTo>
                      <a:pt x="68" y="107"/>
                    </a:lnTo>
                    <a:lnTo>
                      <a:pt x="68" y="107"/>
                    </a:lnTo>
                    <a:lnTo>
                      <a:pt x="27" y="107"/>
                    </a:lnTo>
                    <a:lnTo>
                      <a:pt x="9" y="106"/>
                    </a:lnTo>
                    <a:lnTo>
                      <a:pt x="2" y="105"/>
                    </a:lnTo>
                    <a:lnTo>
                      <a:pt x="1" y="105"/>
                    </a:lnTo>
                    <a:lnTo>
                      <a:pt x="0" y="104"/>
                    </a:lnTo>
                    <a:lnTo>
                      <a:pt x="0" y="104"/>
                    </a:lnTo>
                    <a:lnTo>
                      <a:pt x="0" y="100"/>
                    </a:lnTo>
                    <a:lnTo>
                      <a:pt x="0" y="97"/>
                    </a:lnTo>
                    <a:lnTo>
                      <a:pt x="2" y="93"/>
                    </a:lnTo>
                    <a:lnTo>
                      <a:pt x="5" y="88"/>
                    </a:lnTo>
                    <a:lnTo>
                      <a:pt x="5" y="88"/>
                    </a:lnTo>
                    <a:lnTo>
                      <a:pt x="5" y="83"/>
                    </a:lnTo>
                    <a:lnTo>
                      <a:pt x="6" y="78"/>
                    </a:lnTo>
                    <a:lnTo>
                      <a:pt x="5" y="69"/>
                    </a:lnTo>
                    <a:lnTo>
                      <a:pt x="6" y="62"/>
                    </a:lnTo>
                    <a:lnTo>
                      <a:pt x="7" y="60"/>
                    </a:lnTo>
                    <a:lnTo>
                      <a:pt x="9" y="59"/>
                    </a:lnTo>
                    <a:lnTo>
                      <a:pt x="9" y="59"/>
                    </a:lnTo>
                    <a:lnTo>
                      <a:pt x="24" y="59"/>
                    </a:lnTo>
                    <a:lnTo>
                      <a:pt x="31" y="57"/>
                    </a:lnTo>
                    <a:lnTo>
                      <a:pt x="34" y="56"/>
                    </a:lnTo>
                    <a:lnTo>
                      <a:pt x="35" y="54"/>
                    </a:lnTo>
                    <a:lnTo>
                      <a:pt x="35" y="54"/>
                    </a:lnTo>
                    <a:lnTo>
                      <a:pt x="36" y="53"/>
                    </a:lnTo>
                    <a:lnTo>
                      <a:pt x="38" y="51"/>
                    </a:lnTo>
                    <a:lnTo>
                      <a:pt x="43" y="50"/>
                    </a:lnTo>
                    <a:lnTo>
                      <a:pt x="59" y="51"/>
                    </a:lnTo>
                    <a:lnTo>
                      <a:pt x="59" y="51"/>
                    </a:lnTo>
                    <a:lnTo>
                      <a:pt x="63" y="50"/>
                    </a:lnTo>
                    <a:lnTo>
                      <a:pt x="67" y="49"/>
                    </a:lnTo>
                    <a:lnTo>
                      <a:pt x="70" y="47"/>
                    </a:lnTo>
                    <a:lnTo>
                      <a:pt x="72" y="43"/>
                    </a:lnTo>
                    <a:lnTo>
                      <a:pt x="74" y="40"/>
                    </a:lnTo>
                    <a:lnTo>
                      <a:pt x="77" y="36"/>
                    </a:lnTo>
                    <a:lnTo>
                      <a:pt x="78" y="33"/>
                    </a:lnTo>
                    <a:lnTo>
                      <a:pt x="78" y="28"/>
                    </a:lnTo>
                    <a:lnTo>
                      <a:pt x="78" y="28"/>
                    </a:lnTo>
                    <a:lnTo>
                      <a:pt x="78" y="19"/>
                    </a:lnTo>
                    <a:lnTo>
                      <a:pt x="77" y="9"/>
                    </a:lnTo>
                    <a:lnTo>
                      <a:pt x="77" y="6"/>
                    </a:lnTo>
                    <a:lnTo>
                      <a:pt x="78" y="3"/>
                    </a:lnTo>
                    <a:lnTo>
                      <a:pt x="80" y="0"/>
                    </a:lnTo>
                    <a:lnTo>
                      <a:pt x="84" y="0"/>
                    </a:lnTo>
                    <a:lnTo>
                      <a:pt x="84" y="0"/>
                    </a:lnTo>
                    <a:lnTo>
                      <a:pt x="87" y="2"/>
                    </a:lnTo>
                    <a:lnTo>
                      <a:pt x="92" y="4"/>
                    </a:lnTo>
                    <a:lnTo>
                      <a:pt x="97" y="8"/>
                    </a:lnTo>
                    <a:lnTo>
                      <a:pt x="102" y="12"/>
                    </a:lnTo>
                    <a:lnTo>
                      <a:pt x="105" y="13"/>
                    </a:lnTo>
                    <a:lnTo>
                      <a:pt x="108" y="14"/>
                    </a:lnTo>
                    <a:lnTo>
                      <a:pt x="108" y="14"/>
                    </a:lnTo>
                    <a:lnTo>
                      <a:pt x="111" y="16"/>
                    </a:lnTo>
                    <a:lnTo>
                      <a:pt x="114" y="17"/>
                    </a:lnTo>
                    <a:lnTo>
                      <a:pt x="117" y="19"/>
                    </a:lnTo>
                    <a:lnTo>
                      <a:pt x="126" y="20"/>
                    </a:lnTo>
                    <a:lnTo>
                      <a:pt x="126" y="20"/>
                    </a:lnTo>
                    <a:lnTo>
                      <a:pt x="136" y="19"/>
                    </a:lnTo>
                    <a:lnTo>
                      <a:pt x="146" y="18"/>
                    </a:lnTo>
                    <a:lnTo>
                      <a:pt x="155" y="16"/>
                    </a:lnTo>
                    <a:lnTo>
                      <a:pt x="159" y="14"/>
                    </a:lnTo>
                    <a:lnTo>
                      <a:pt x="163" y="12"/>
                    </a:lnTo>
                    <a:lnTo>
                      <a:pt x="163" y="12"/>
                    </a:lnTo>
                    <a:lnTo>
                      <a:pt x="166" y="10"/>
                    </a:lnTo>
                    <a:lnTo>
                      <a:pt x="168" y="10"/>
                    </a:lnTo>
                    <a:lnTo>
                      <a:pt x="168" y="10"/>
                    </a:lnTo>
                    <a:lnTo>
                      <a:pt x="169" y="12"/>
                    </a:lnTo>
                    <a:lnTo>
                      <a:pt x="170" y="16"/>
                    </a:lnTo>
                    <a:lnTo>
                      <a:pt x="170" y="16"/>
                    </a:lnTo>
                    <a:lnTo>
                      <a:pt x="171" y="20"/>
                    </a:lnTo>
                    <a:lnTo>
                      <a:pt x="172" y="23"/>
                    </a:lnTo>
                    <a:lnTo>
                      <a:pt x="175" y="25"/>
                    </a:lnTo>
                    <a:lnTo>
                      <a:pt x="180" y="27"/>
                    </a:lnTo>
                    <a:lnTo>
                      <a:pt x="180" y="27"/>
                    </a:lnTo>
                    <a:lnTo>
                      <a:pt x="182" y="27"/>
                    </a:lnTo>
                    <a:lnTo>
                      <a:pt x="183" y="28"/>
                    </a:lnTo>
                    <a:lnTo>
                      <a:pt x="184" y="33"/>
                    </a:lnTo>
                    <a:lnTo>
                      <a:pt x="183" y="36"/>
                    </a:lnTo>
                    <a:lnTo>
                      <a:pt x="183" y="37"/>
                    </a:lnTo>
                    <a:lnTo>
                      <a:pt x="183" y="37"/>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23" name="Freeform 219"/>
              <p:cNvSpPr/>
              <p:nvPr/>
            </p:nvSpPr>
            <p:spPr bwMode="auto">
              <a:xfrm>
                <a:off x="8945520" y="3175246"/>
                <a:ext cx="17463" cy="33340"/>
              </a:xfrm>
              <a:custGeom>
                <a:avLst/>
                <a:gdLst>
                  <a:gd name="T0" fmla="*/ 2 w 11"/>
                  <a:gd name="T1" fmla="*/ 21 h 21"/>
                  <a:gd name="T2" fmla="*/ 2 w 11"/>
                  <a:gd name="T3" fmla="*/ 21 h 21"/>
                  <a:gd name="T4" fmla="*/ 8 w 11"/>
                  <a:gd name="T5" fmla="*/ 17 h 21"/>
                  <a:gd name="T6" fmla="*/ 8 w 11"/>
                  <a:gd name="T7" fmla="*/ 17 h 21"/>
                  <a:gd name="T8" fmla="*/ 10 w 11"/>
                  <a:gd name="T9" fmla="*/ 14 h 21"/>
                  <a:gd name="T10" fmla="*/ 11 w 11"/>
                  <a:gd name="T11" fmla="*/ 9 h 21"/>
                  <a:gd name="T12" fmla="*/ 11 w 11"/>
                  <a:gd name="T13" fmla="*/ 4 h 21"/>
                  <a:gd name="T14" fmla="*/ 10 w 11"/>
                  <a:gd name="T15" fmla="*/ 1 h 21"/>
                  <a:gd name="T16" fmla="*/ 10 w 11"/>
                  <a:gd name="T17" fmla="*/ 1 h 21"/>
                  <a:gd name="T18" fmla="*/ 9 w 11"/>
                  <a:gd name="T19" fmla="*/ 0 h 21"/>
                  <a:gd name="T20" fmla="*/ 8 w 11"/>
                  <a:gd name="T21" fmla="*/ 0 h 21"/>
                  <a:gd name="T22" fmla="*/ 7 w 11"/>
                  <a:gd name="T23" fmla="*/ 1 h 21"/>
                  <a:gd name="T24" fmla="*/ 7 w 11"/>
                  <a:gd name="T25" fmla="*/ 4 h 21"/>
                  <a:gd name="T26" fmla="*/ 7 w 11"/>
                  <a:gd name="T27" fmla="*/ 4 h 21"/>
                  <a:gd name="T28" fmla="*/ 7 w 11"/>
                  <a:gd name="T29" fmla="*/ 7 h 21"/>
                  <a:gd name="T30" fmla="*/ 6 w 11"/>
                  <a:gd name="T31" fmla="*/ 11 h 21"/>
                  <a:gd name="T32" fmla="*/ 5 w 11"/>
                  <a:gd name="T33" fmla="*/ 13 h 21"/>
                  <a:gd name="T34" fmla="*/ 3 w 11"/>
                  <a:gd name="T35" fmla="*/ 14 h 21"/>
                  <a:gd name="T36" fmla="*/ 3 w 11"/>
                  <a:gd name="T37" fmla="*/ 14 h 21"/>
                  <a:gd name="T38" fmla="*/ 2 w 11"/>
                  <a:gd name="T39" fmla="*/ 15 h 21"/>
                  <a:gd name="T40" fmla="*/ 0 w 11"/>
                  <a:gd name="T41" fmla="*/ 16 h 21"/>
                  <a:gd name="T42" fmla="*/ 0 w 11"/>
                  <a:gd name="T43" fmla="*/ 18 h 21"/>
                  <a:gd name="T44" fmla="*/ 2 w 11"/>
                  <a:gd name="T45" fmla="*/ 21 h 21"/>
                  <a:gd name="T46" fmla="*/ 2 w 11"/>
                  <a:gd name="T4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21">
                    <a:moveTo>
                      <a:pt x="2" y="21"/>
                    </a:moveTo>
                    <a:lnTo>
                      <a:pt x="2" y="21"/>
                    </a:lnTo>
                    <a:lnTo>
                      <a:pt x="8" y="17"/>
                    </a:lnTo>
                    <a:lnTo>
                      <a:pt x="8" y="17"/>
                    </a:lnTo>
                    <a:lnTo>
                      <a:pt x="10" y="14"/>
                    </a:lnTo>
                    <a:lnTo>
                      <a:pt x="11" y="9"/>
                    </a:lnTo>
                    <a:lnTo>
                      <a:pt x="11" y="4"/>
                    </a:lnTo>
                    <a:lnTo>
                      <a:pt x="10" y="1"/>
                    </a:lnTo>
                    <a:lnTo>
                      <a:pt x="10" y="1"/>
                    </a:lnTo>
                    <a:lnTo>
                      <a:pt x="9" y="0"/>
                    </a:lnTo>
                    <a:lnTo>
                      <a:pt x="8" y="0"/>
                    </a:lnTo>
                    <a:lnTo>
                      <a:pt x="7" y="1"/>
                    </a:lnTo>
                    <a:lnTo>
                      <a:pt x="7" y="4"/>
                    </a:lnTo>
                    <a:lnTo>
                      <a:pt x="7" y="4"/>
                    </a:lnTo>
                    <a:lnTo>
                      <a:pt x="7" y="7"/>
                    </a:lnTo>
                    <a:lnTo>
                      <a:pt x="6" y="11"/>
                    </a:lnTo>
                    <a:lnTo>
                      <a:pt x="5" y="13"/>
                    </a:lnTo>
                    <a:lnTo>
                      <a:pt x="3" y="14"/>
                    </a:lnTo>
                    <a:lnTo>
                      <a:pt x="3" y="14"/>
                    </a:lnTo>
                    <a:lnTo>
                      <a:pt x="2" y="15"/>
                    </a:lnTo>
                    <a:lnTo>
                      <a:pt x="0" y="16"/>
                    </a:lnTo>
                    <a:lnTo>
                      <a:pt x="0" y="18"/>
                    </a:lnTo>
                    <a:lnTo>
                      <a:pt x="2" y="21"/>
                    </a:lnTo>
                    <a:lnTo>
                      <a:pt x="2" y="2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24" name="Freeform 220"/>
              <p:cNvSpPr/>
              <p:nvPr/>
            </p:nvSpPr>
            <p:spPr bwMode="auto">
              <a:xfrm>
                <a:off x="8872495" y="3216524"/>
                <a:ext cx="20638" cy="6350"/>
              </a:xfrm>
              <a:custGeom>
                <a:avLst/>
                <a:gdLst>
                  <a:gd name="T0" fmla="*/ 13 w 13"/>
                  <a:gd name="T1" fmla="*/ 3 h 4"/>
                  <a:gd name="T2" fmla="*/ 13 w 13"/>
                  <a:gd name="T3" fmla="*/ 3 h 4"/>
                  <a:gd name="T4" fmla="*/ 6 w 13"/>
                  <a:gd name="T5" fmla="*/ 4 h 4"/>
                  <a:gd name="T6" fmla="*/ 1 w 13"/>
                  <a:gd name="T7" fmla="*/ 3 h 4"/>
                  <a:gd name="T8" fmla="*/ 0 w 13"/>
                  <a:gd name="T9" fmla="*/ 3 h 4"/>
                  <a:gd name="T10" fmla="*/ 0 w 13"/>
                  <a:gd name="T11" fmla="*/ 2 h 4"/>
                  <a:gd name="T12" fmla="*/ 0 w 13"/>
                  <a:gd name="T13" fmla="*/ 2 h 4"/>
                  <a:gd name="T14" fmla="*/ 1 w 13"/>
                  <a:gd name="T15" fmla="*/ 1 h 4"/>
                  <a:gd name="T16" fmla="*/ 3 w 13"/>
                  <a:gd name="T17" fmla="*/ 0 h 4"/>
                  <a:gd name="T18" fmla="*/ 9 w 13"/>
                  <a:gd name="T19" fmla="*/ 0 h 4"/>
                  <a:gd name="T20" fmla="*/ 9 w 13"/>
                  <a:gd name="T21" fmla="*/ 0 h 4"/>
                  <a:gd name="T22" fmla="*/ 11 w 13"/>
                  <a:gd name="T23" fmla="*/ 1 h 4"/>
                  <a:gd name="T24" fmla="*/ 12 w 13"/>
                  <a:gd name="T25" fmla="*/ 1 h 4"/>
                  <a:gd name="T26" fmla="*/ 13 w 13"/>
                  <a:gd name="T27" fmla="*/ 3 h 4"/>
                  <a:gd name="T28" fmla="*/ 13 w 1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4">
                    <a:moveTo>
                      <a:pt x="13" y="3"/>
                    </a:moveTo>
                    <a:lnTo>
                      <a:pt x="13" y="3"/>
                    </a:lnTo>
                    <a:lnTo>
                      <a:pt x="6" y="4"/>
                    </a:lnTo>
                    <a:lnTo>
                      <a:pt x="1" y="3"/>
                    </a:lnTo>
                    <a:lnTo>
                      <a:pt x="0" y="3"/>
                    </a:lnTo>
                    <a:lnTo>
                      <a:pt x="0" y="2"/>
                    </a:lnTo>
                    <a:lnTo>
                      <a:pt x="0" y="2"/>
                    </a:lnTo>
                    <a:lnTo>
                      <a:pt x="1" y="1"/>
                    </a:lnTo>
                    <a:lnTo>
                      <a:pt x="3" y="0"/>
                    </a:lnTo>
                    <a:lnTo>
                      <a:pt x="9" y="0"/>
                    </a:lnTo>
                    <a:lnTo>
                      <a:pt x="9" y="0"/>
                    </a:lnTo>
                    <a:lnTo>
                      <a:pt x="11" y="1"/>
                    </a:lnTo>
                    <a:lnTo>
                      <a:pt x="12" y="1"/>
                    </a:lnTo>
                    <a:lnTo>
                      <a:pt x="13" y="3"/>
                    </a:lnTo>
                    <a:lnTo>
                      <a:pt x="13" y="3"/>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25" name="Freeform 221"/>
              <p:cNvSpPr/>
              <p:nvPr/>
            </p:nvSpPr>
            <p:spPr bwMode="auto">
              <a:xfrm>
                <a:off x="8839160" y="3272091"/>
                <a:ext cx="3176" cy="11114"/>
              </a:xfrm>
              <a:custGeom>
                <a:avLst/>
                <a:gdLst>
                  <a:gd name="T0" fmla="*/ 0 w 2"/>
                  <a:gd name="T1" fmla="*/ 0 h 7"/>
                  <a:gd name="T2" fmla="*/ 0 w 2"/>
                  <a:gd name="T3" fmla="*/ 0 h 7"/>
                  <a:gd name="T4" fmla="*/ 0 w 2"/>
                  <a:gd name="T5" fmla="*/ 2 h 7"/>
                  <a:gd name="T6" fmla="*/ 0 w 2"/>
                  <a:gd name="T7" fmla="*/ 5 h 7"/>
                  <a:gd name="T8" fmla="*/ 2 w 2"/>
                  <a:gd name="T9" fmla="*/ 7 h 7"/>
                  <a:gd name="T10" fmla="*/ 2 w 2"/>
                  <a:gd name="T11" fmla="*/ 7 h 7"/>
                  <a:gd name="T12" fmla="*/ 2 w 2"/>
                  <a:gd name="T13" fmla="*/ 5 h 7"/>
                  <a:gd name="T14" fmla="*/ 2 w 2"/>
                  <a:gd name="T15" fmla="*/ 5 h 7"/>
                  <a:gd name="T16" fmla="*/ 2 w 2"/>
                  <a:gd name="T17" fmla="*/ 3 h 7"/>
                  <a:gd name="T18" fmla="*/ 1 w 2"/>
                  <a:gd name="T19" fmla="*/ 1 h 7"/>
                  <a:gd name="T20" fmla="*/ 0 w 2"/>
                  <a:gd name="T21" fmla="*/ 0 h 7"/>
                  <a:gd name="T22" fmla="*/ 0 w 2"/>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7">
                    <a:moveTo>
                      <a:pt x="0" y="0"/>
                    </a:moveTo>
                    <a:lnTo>
                      <a:pt x="0" y="0"/>
                    </a:lnTo>
                    <a:lnTo>
                      <a:pt x="0" y="2"/>
                    </a:lnTo>
                    <a:lnTo>
                      <a:pt x="0" y="5"/>
                    </a:lnTo>
                    <a:lnTo>
                      <a:pt x="2" y="7"/>
                    </a:lnTo>
                    <a:lnTo>
                      <a:pt x="2" y="7"/>
                    </a:lnTo>
                    <a:lnTo>
                      <a:pt x="2" y="5"/>
                    </a:lnTo>
                    <a:lnTo>
                      <a:pt x="2" y="5"/>
                    </a:lnTo>
                    <a:lnTo>
                      <a:pt x="2" y="3"/>
                    </a:lnTo>
                    <a:lnTo>
                      <a:pt x="1" y="1"/>
                    </a:lnTo>
                    <a:lnTo>
                      <a:pt x="0" y="0"/>
                    </a:lnTo>
                    <a:lnTo>
                      <a:pt x="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26" name="Freeform 222"/>
              <p:cNvSpPr/>
              <p:nvPr/>
            </p:nvSpPr>
            <p:spPr bwMode="auto">
              <a:xfrm>
                <a:off x="8829636" y="3287967"/>
                <a:ext cx="7937" cy="9526"/>
              </a:xfrm>
              <a:custGeom>
                <a:avLst/>
                <a:gdLst>
                  <a:gd name="T0" fmla="*/ 5 w 5"/>
                  <a:gd name="T1" fmla="*/ 3 h 6"/>
                  <a:gd name="T2" fmla="*/ 5 w 5"/>
                  <a:gd name="T3" fmla="*/ 3 h 6"/>
                  <a:gd name="T4" fmla="*/ 5 w 5"/>
                  <a:gd name="T5" fmla="*/ 4 h 6"/>
                  <a:gd name="T6" fmla="*/ 4 w 5"/>
                  <a:gd name="T7" fmla="*/ 5 h 6"/>
                  <a:gd name="T8" fmla="*/ 1 w 5"/>
                  <a:gd name="T9" fmla="*/ 6 h 6"/>
                  <a:gd name="T10" fmla="*/ 0 w 5"/>
                  <a:gd name="T11" fmla="*/ 4 h 6"/>
                  <a:gd name="T12" fmla="*/ 0 w 5"/>
                  <a:gd name="T13" fmla="*/ 4 h 6"/>
                  <a:gd name="T14" fmla="*/ 0 w 5"/>
                  <a:gd name="T15" fmla="*/ 3 h 6"/>
                  <a:gd name="T16" fmla="*/ 1 w 5"/>
                  <a:gd name="T17" fmla="*/ 2 h 6"/>
                  <a:gd name="T18" fmla="*/ 3 w 5"/>
                  <a:gd name="T19" fmla="*/ 0 h 6"/>
                  <a:gd name="T20" fmla="*/ 3 w 5"/>
                  <a:gd name="T21" fmla="*/ 0 h 6"/>
                  <a:gd name="T22" fmla="*/ 4 w 5"/>
                  <a:gd name="T23" fmla="*/ 0 h 6"/>
                  <a:gd name="T24" fmla="*/ 5 w 5"/>
                  <a:gd name="T25" fmla="*/ 1 h 6"/>
                  <a:gd name="T26" fmla="*/ 5 w 5"/>
                  <a:gd name="T27" fmla="*/ 3 h 6"/>
                  <a:gd name="T28" fmla="*/ 5 w 5"/>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6">
                    <a:moveTo>
                      <a:pt x="5" y="3"/>
                    </a:moveTo>
                    <a:lnTo>
                      <a:pt x="5" y="3"/>
                    </a:lnTo>
                    <a:lnTo>
                      <a:pt x="5" y="4"/>
                    </a:lnTo>
                    <a:lnTo>
                      <a:pt x="4" y="5"/>
                    </a:lnTo>
                    <a:lnTo>
                      <a:pt x="1" y="6"/>
                    </a:lnTo>
                    <a:lnTo>
                      <a:pt x="0" y="4"/>
                    </a:lnTo>
                    <a:lnTo>
                      <a:pt x="0" y="4"/>
                    </a:lnTo>
                    <a:lnTo>
                      <a:pt x="0" y="3"/>
                    </a:lnTo>
                    <a:lnTo>
                      <a:pt x="1" y="2"/>
                    </a:lnTo>
                    <a:lnTo>
                      <a:pt x="3" y="0"/>
                    </a:lnTo>
                    <a:lnTo>
                      <a:pt x="3" y="0"/>
                    </a:lnTo>
                    <a:lnTo>
                      <a:pt x="4" y="0"/>
                    </a:lnTo>
                    <a:lnTo>
                      <a:pt x="5" y="1"/>
                    </a:lnTo>
                    <a:lnTo>
                      <a:pt x="5" y="3"/>
                    </a:lnTo>
                    <a:lnTo>
                      <a:pt x="5" y="3"/>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27" name="Freeform 223"/>
              <p:cNvSpPr/>
              <p:nvPr/>
            </p:nvSpPr>
            <p:spPr bwMode="auto">
              <a:xfrm>
                <a:off x="9123321" y="4324685"/>
                <a:ext cx="1247769" cy="912883"/>
              </a:xfrm>
              <a:custGeom>
                <a:avLst/>
                <a:gdLst>
                  <a:gd name="T0" fmla="*/ 33 w 786"/>
                  <a:gd name="T1" fmla="*/ 334 h 575"/>
                  <a:gd name="T2" fmla="*/ 53 w 786"/>
                  <a:gd name="T3" fmla="*/ 325 h 575"/>
                  <a:gd name="T4" fmla="*/ 79 w 786"/>
                  <a:gd name="T5" fmla="*/ 272 h 575"/>
                  <a:gd name="T6" fmla="*/ 96 w 786"/>
                  <a:gd name="T7" fmla="*/ 235 h 575"/>
                  <a:gd name="T8" fmla="*/ 113 w 786"/>
                  <a:gd name="T9" fmla="*/ 156 h 575"/>
                  <a:gd name="T10" fmla="*/ 131 w 786"/>
                  <a:gd name="T11" fmla="*/ 135 h 575"/>
                  <a:gd name="T12" fmla="*/ 148 w 786"/>
                  <a:gd name="T13" fmla="*/ 120 h 575"/>
                  <a:gd name="T14" fmla="*/ 186 w 786"/>
                  <a:gd name="T15" fmla="*/ 91 h 575"/>
                  <a:gd name="T16" fmla="*/ 202 w 786"/>
                  <a:gd name="T17" fmla="*/ 82 h 575"/>
                  <a:gd name="T18" fmla="*/ 231 w 786"/>
                  <a:gd name="T19" fmla="*/ 78 h 575"/>
                  <a:gd name="T20" fmla="*/ 272 w 786"/>
                  <a:gd name="T21" fmla="*/ 80 h 575"/>
                  <a:gd name="T22" fmla="*/ 325 w 786"/>
                  <a:gd name="T23" fmla="*/ 89 h 575"/>
                  <a:gd name="T24" fmla="*/ 355 w 786"/>
                  <a:gd name="T25" fmla="*/ 80 h 575"/>
                  <a:gd name="T26" fmla="*/ 428 w 786"/>
                  <a:gd name="T27" fmla="*/ 40 h 575"/>
                  <a:gd name="T28" fmla="*/ 448 w 786"/>
                  <a:gd name="T29" fmla="*/ 7 h 575"/>
                  <a:gd name="T30" fmla="*/ 506 w 786"/>
                  <a:gd name="T31" fmla="*/ 29 h 575"/>
                  <a:gd name="T32" fmla="*/ 528 w 786"/>
                  <a:gd name="T33" fmla="*/ 69 h 575"/>
                  <a:gd name="T34" fmla="*/ 554 w 786"/>
                  <a:gd name="T35" fmla="*/ 92 h 575"/>
                  <a:gd name="T36" fmla="*/ 615 w 786"/>
                  <a:gd name="T37" fmla="*/ 159 h 575"/>
                  <a:gd name="T38" fmla="*/ 655 w 786"/>
                  <a:gd name="T39" fmla="*/ 296 h 575"/>
                  <a:gd name="T40" fmla="*/ 710 w 786"/>
                  <a:gd name="T41" fmla="*/ 312 h 575"/>
                  <a:gd name="T42" fmla="*/ 738 w 786"/>
                  <a:gd name="T43" fmla="*/ 290 h 575"/>
                  <a:gd name="T44" fmla="*/ 777 w 786"/>
                  <a:gd name="T45" fmla="*/ 295 h 575"/>
                  <a:gd name="T46" fmla="*/ 777 w 786"/>
                  <a:gd name="T47" fmla="*/ 337 h 575"/>
                  <a:gd name="T48" fmla="*/ 755 w 786"/>
                  <a:gd name="T49" fmla="*/ 355 h 575"/>
                  <a:gd name="T50" fmla="*/ 747 w 786"/>
                  <a:gd name="T51" fmla="*/ 347 h 575"/>
                  <a:gd name="T52" fmla="*/ 731 w 786"/>
                  <a:gd name="T53" fmla="*/ 333 h 575"/>
                  <a:gd name="T54" fmla="*/ 735 w 786"/>
                  <a:gd name="T55" fmla="*/ 351 h 575"/>
                  <a:gd name="T56" fmla="*/ 734 w 786"/>
                  <a:gd name="T57" fmla="*/ 368 h 575"/>
                  <a:gd name="T58" fmla="*/ 728 w 786"/>
                  <a:gd name="T59" fmla="*/ 382 h 575"/>
                  <a:gd name="T60" fmla="*/ 747 w 786"/>
                  <a:gd name="T61" fmla="*/ 362 h 575"/>
                  <a:gd name="T62" fmla="*/ 740 w 786"/>
                  <a:gd name="T63" fmla="*/ 374 h 575"/>
                  <a:gd name="T64" fmla="*/ 734 w 786"/>
                  <a:gd name="T65" fmla="*/ 394 h 575"/>
                  <a:gd name="T66" fmla="*/ 731 w 786"/>
                  <a:gd name="T67" fmla="*/ 412 h 575"/>
                  <a:gd name="T68" fmla="*/ 728 w 786"/>
                  <a:gd name="T69" fmla="*/ 438 h 575"/>
                  <a:gd name="T70" fmla="*/ 735 w 786"/>
                  <a:gd name="T71" fmla="*/ 464 h 575"/>
                  <a:gd name="T72" fmla="*/ 736 w 786"/>
                  <a:gd name="T73" fmla="*/ 479 h 575"/>
                  <a:gd name="T74" fmla="*/ 688 w 786"/>
                  <a:gd name="T75" fmla="*/ 464 h 575"/>
                  <a:gd name="T76" fmla="*/ 667 w 786"/>
                  <a:gd name="T77" fmla="*/ 469 h 575"/>
                  <a:gd name="T78" fmla="*/ 649 w 786"/>
                  <a:gd name="T79" fmla="*/ 462 h 575"/>
                  <a:gd name="T80" fmla="*/ 619 w 786"/>
                  <a:gd name="T81" fmla="*/ 462 h 575"/>
                  <a:gd name="T82" fmla="*/ 597 w 786"/>
                  <a:gd name="T83" fmla="*/ 464 h 575"/>
                  <a:gd name="T84" fmla="*/ 557 w 786"/>
                  <a:gd name="T85" fmla="*/ 482 h 575"/>
                  <a:gd name="T86" fmla="*/ 510 w 786"/>
                  <a:gd name="T87" fmla="*/ 523 h 575"/>
                  <a:gd name="T88" fmla="*/ 444 w 786"/>
                  <a:gd name="T89" fmla="*/ 549 h 575"/>
                  <a:gd name="T90" fmla="*/ 394 w 786"/>
                  <a:gd name="T91" fmla="*/ 554 h 575"/>
                  <a:gd name="T92" fmla="*/ 359 w 786"/>
                  <a:gd name="T93" fmla="*/ 574 h 575"/>
                  <a:gd name="T94" fmla="*/ 278 w 786"/>
                  <a:gd name="T95" fmla="*/ 562 h 575"/>
                  <a:gd name="T96" fmla="*/ 251 w 786"/>
                  <a:gd name="T97" fmla="*/ 565 h 575"/>
                  <a:gd name="T98" fmla="*/ 254 w 786"/>
                  <a:gd name="T99" fmla="*/ 535 h 575"/>
                  <a:gd name="T100" fmla="*/ 218 w 786"/>
                  <a:gd name="T101" fmla="*/ 509 h 575"/>
                  <a:gd name="T102" fmla="*/ 236 w 786"/>
                  <a:gd name="T103" fmla="*/ 485 h 575"/>
                  <a:gd name="T104" fmla="*/ 200 w 786"/>
                  <a:gd name="T105" fmla="*/ 480 h 575"/>
                  <a:gd name="T106" fmla="*/ 181 w 786"/>
                  <a:gd name="T107" fmla="*/ 507 h 575"/>
                  <a:gd name="T108" fmla="*/ 124 w 786"/>
                  <a:gd name="T109" fmla="*/ 489 h 575"/>
                  <a:gd name="T110" fmla="*/ 115 w 786"/>
                  <a:gd name="T111" fmla="*/ 462 h 575"/>
                  <a:gd name="T112" fmla="*/ 119 w 786"/>
                  <a:gd name="T113" fmla="*/ 440 h 575"/>
                  <a:gd name="T114" fmla="*/ 80 w 786"/>
                  <a:gd name="T115" fmla="*/ 421 h 575"/>
                  <a:gd name="T116" fmla="*/ 49 w 786"/>
                  <a:gd name="T117" fmla="*/ 391 h 575"/>
                  <a:gd name="T118" fmla="*/ 25 w 786"/>
                  <a:gd name="T119" fmla="*/ 358 h 575"/>
                  <a:gd name="T120" fmla="*/ 0 w 786"/>
                  <a:gd name="T121" fmla="*/ 342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6" h="575">
                    <a:moveTo>
                      <a:pt x="0" y="342"/>
                    </a:moveTo>
                    <a:lnTo>
                      <a:pt x="0" y="342"/>
                    </a:lnTo>
                    <a:lnTo>
                      <a:pt x="1" y="341"/>
                    </a:lnTo>
                    <a:lnTo>
                      <a:pt x="12" y="341"/>
                    </a:lnTo>
                    <a:lnTo>
                      <a:pt x="12" y="341"/>
                    </a:lnTo>
                    <a:lnTo>
                      <a:pt x="20" y="340"/>
                    </a:lnTo>
                    <a:lnTo>
                      <a:pt x="26" y="339"/>
                    </a:lnTo>
                    <a:lnTo>
                      <a:pt x="31" y="336"/>
                    </a:lnTo>
                    <a:lnTo>
                      <a:pt x="33" y="334"/>
                    </a:lnTo>
                    <a:lnTo>
                      <a:pt x="34" y="331"/>
                    </a:lnTo>
                    <a:lnTo>
                      <a:pt x="34" y="331"/>
                    </a:lnTo>
                    <a:lnTo>
                      <a:pt x="36" y="328"/>
                    </a:lnTo>
                    <a:lnTo>
                      <a:pt x="37" y="327"/>
                    </a:lnTo>
                    <a:lnTo>
                      <a:pt x="42" y="327"/>
                    </a:lnTo>
                    <a:lnTo>
                      <a:pt x="48" y="328"/>
                    </a:lnTo>
                    <a:lnTo>
                      <a:pt x="51" y="327"/>
                    </a:lnTo>
                    <a:lnTo>
                      <a:pt x="53" y="325"/>
                    </a:lnTo>
                    <a:lnTo>
                      <a:pt x="53" y="325"/>
                    </a:lnTo>
                    <a:lnTo>
                      <a:pt x="61" y="317"/>
                    </a:lnTo>
                    <a:lnTo>
                      <a:pt x="68" y="305"/>
                    </a:lnTo>
                    <a:lnTo>
                      <a:pt x="75" y="292"/>
                    </a:lnTo>
                    <a:lnTo>
                      <a:pt x="77" y="286"/>
                    </a:lnTo>
                    <a:lnTo>
                      <a:pt x="77" y="282"/>
                    </a:lnTo>
                    <a:lnTo>
                      <a:pt x="77" y="282"/>
                    </a:lnTo>
                    <a:lnTo>
                      <a:pt x="77" y="278"/>
                    </a:lnTo>
                    <a:lnTo>
                      <a:pt x="77" y="275"/>
                    </a:lnTo>
                    <a:lnTo>
                      <a:pt x="79" y="272"/>
                    </a:lnTo>
                    <a:lnTo>
                      <a:pt x="83" y="269"/>
                    </a:lnTo>
                    <a:lnTo>
                      <a:pt x="83" y="269"/>
                    </a:lnTo>
                    <a:lnTo>
                      <a:pt x="88" y="266"/>
                    </a:lnTo>
                    <a:lnTo>
                      <a:pt x="91" y="262"/>
                    </a:lnTo>
                    <a:lnTo>
                      <a:pt x="92" y="256"/>
                    </a:lnTo>
                    <a:lnTo>
                      <a:pt x="92" y="249"/>
                    </a:lnTo>
                    <a:lnTo>
                      <a:pt x="92" y="249"/>
                    </a:lnTo>
                    <a:lnTo>
                      <a:pt x="93" y="241"/>
                    </a:lnTo>
                    <a:lnTo>
                      <a:pt x="96" y="235"/>
                    </a:lnTo>
                    <a:lnTo>
                      <a:pt x="99" y="228"/>
                    </a:lnTo>
                    <a:lnTo>
                      <a:pt x="105" y="219"/>
                    </a:lnTo>
                    <a:lnTo>
                      <a:pt x="105" y="219"/>
                    </a:lnTo>
                    <a:lnTo>
                      <a:pt x="108" y="206"/>
                    </a:lnTo>
                    <a:lnTo>
                      <a:pt x="111" y="192"/>
                    </a:lnTo>
                    <a:lnTo>
                      <a:pt x="112" y="177"/>
                    </a:lnTo>
                    <a:lnTo>
                      <a:pt x="113" y="165"/>
                    </a:lnTo>
                    <a:lnTo>
                      <a:pt x="113" y="165"/>
                    </a:lnTo>
                    <a:lnTo>
                      <a:pt x="113" y="156"/>
                    </a:lnTo>
                    <a:lnTo>
                      <a:pt x="114" y="152"/>
                    </a:lnTo>
                    <a:lnTo>
                      <a:pt x="115" y="151"/>
                    </a:lnTo>
                    <a:lnTo>
                      <a:pt x="116" y="150"/>
                    </a:lnTo>
                    <a:lnTo>
                      <a:pt x="121" y="150"/>
                    </a:lnTo>
                    <a:lnTo>
                      <a:pt x="121" y="150"/>
                    </a:lnTo>
                    <a:lnTo>
                      <a:pt x="123" y="149"/>
                    </a:lnTo>
                    <a:lnTo>
                      <a:pt x="125" y="148"/>
                    </a:lnTo>
                    <a:lnTo>
                      <a:pt x="129" y="142"/>
                    </a:lnTo>
                    <a:lnTo>
                      <a:pt x="131" y="135"/>
                    </a:lnTo>
                    <a:lnTo>
                      <a:pt x="131" y="128"/>
                    </a:lnTo>
                    <a:lnTo>
                      <a:pt x="131" y="128"/>
                    </a:lnTo>
                    <a:lnTo>
                      <a:pt x="133" y="126"/>
                    </a:lnTo>
                    <a:lnTo>
                      <a:pt x="134" y="124"/>
                    </a:lnTo>
                    <a:lnTo>
                      <a:pt x="135" y="122"/>
                    </a:lnTo>
                    <a:lnTo>
                      <a:pt x="137" y="121"/>
                    </a:lnTo>
                    <a:lnTo>
                      <a:pt x="142" y="120"/>
                    </a:lnTo>
                    <a:lnTo>
                      <a:pt x="148" y="120"/>
                    </a:lnTo>
                    <a:lnTo>
                      <a:pt x="148" y="120"/>
                    </a:lnTo>
                    <a:lnTo>
                      <a:pt x="152" y="119"/>
                    </a:lnTo>
                    <a:lnTo>
                      <a:pt x="156" y="117"/>
                    </a:lnTo>
                    <a:lnTo>
                      <a:pt x="167" y="107"/>
                    </a:lnTo>
                    <a:lnTo>
                      <a:pt x="167" y="107"/>
                    </a:lnTo>
                    <a:lnTo>
                      <a:pt x="178" y="96"/>
                    </a:lnTo>
                    <a:lnTo>
                      <a:pt x="182" y="93"/>
                    </a:lnTo>
                    <a:lnTo>
                      <a:pt x="185" y="92"/>
                    </a:lnTo>
                    <a:lnTo>
                      <a:pt x="185" y="92"/>
                    </a:lnTo>
                    <a:lnTo>
                      <a:pt x="186" y="91"/>
                    </a:lnTo>
                    <a:lnTo>
                      <a:pt x="187" y="90"/>
                    </a:lnTo>
                    <a:lnTo>
                      <a:pt x="188" y="86"/>
                    </a:lnTo>
                    <a:lnTo>
                      <a:pt x="190" y="83"/>
                    </a:lnTo>
                    <a:lnTo>
                      <a:pt x="192" y="80"/>
                    </a:lnTo>
                    <a:lnTo>
                      <a:pt x="192" y="80"/>
                    </a:lnTo>
                    <a:lnTo>
                      <a:pt x="195" y="79"/>
                    </a:lnTo>
                    <a:lnTo>
                      <a:pt x="197" y="79"/>
                    </a:lnTo>
                    <a:lnTo>
                      <a:pt x="200" y="80"/>
                    </a:lnTo>
                    <a:lnTo>
                      <a:pt x="202" y="82"/>
                    </a:lnTo>
                    <a:lnTo>
                      <a:pt x="202" y="82"/>
                    </a:lnTo>
                    <a:lnTo>
                      <a:pt x="207" y="84"/>
                    </a:lnTo>
                    <a:lnTo>
                      <a:pt x="212" y="86"/>
                    </a:lnTo>
                    <a:lnTo>
                      <a:pt x="218" y="86"/>
                    </a:lnTo>
                    <a:lnTo>
                      <a:pt x="220" y="86"/>
                    </a:lnTo>
                    <a:lnTo>
                      <a:pt x="222" y="85"/>
                    </a:lnTo>
                    <a:lnTo>
                      <a:pt x="222" y="85"/>
                    </a:lnTo>
                    <a:lnTo>
                      <a:pt x="226" y="82"/>
                    </a:lnTo>
                    <a:lnTo>
                      <a:pt x="231" y="78"/>
                    </a:lnTo>
                    <a:lnTo>
                      <a:pt x="235" y="77"/>
                    </a:lnTo>
                    <a:lnTo>
                      <a:pt x="238" y="77"/>
                    </a:lnTo>
                    <a:lnTo>
                      <a:pt x="242" y="77"/>
                    </a:lnTo>
                    <a:lnTo>
                      <a:pt x="245" y="78"/>
                    </a:lnTo>
                    <a:lnTo>
                      <a:pt x="245" y="78"/>
                    </a:lnTo>
                    <a:lnTo>
                      <a:pt x="252" y="81"/>
                    </a:lnTo>
                    <a:lnTo>
                      <a:pt x="257" y="83"/>
                    </a:lnTo>
                    <a:lnTo>
                      <a:pt x="264" y="83"/>
                    </a:lnTo>
                    <a:lnTo>
                      <a:pt x="272" y="80"/>
                    </a:lnTo>
                    <a:lnTo>
                      <a:pt x="272" y="80"/>
                    </a:lnTo>
                    <a:lnTo>
                      <a:pt x="283" y="77"/>
                    </a:lnTo>
                    <a:lnTo>
                      <a:pt x="294" y="76"/>
                    </a:lnTo>
                    <a:lnTo>
                      <a:pt x="299" y="76"/>
                    </a:lnTo>
                    <a:lnTo>
                      <a:pt x="306" y="77"/>
                    </a:lnTo>
                    <a:lnTo>
                      <a:pt x="311" y="79"/>
                    </a:lnTo>
                    <a:lnTo>
                      <a:pt x="316" y="82"/>
                    </a:lnTo>
                    <a:lnTo>
                      <a:pt x="316" y="82"/>
                    </a:lnTo>
                    <a:lnTo>
                      <a:pt x="325" y="89"/>
                    </a:lnTo>
                    <a:lnTo>
                      <a:pt x="333" y="95"/>
                    </a:lnTo>
                    <a:lnTo>
                      <a:pt x="336" y="97"/>
                    </a:lnTo>
                    <a:lnTo>
                      <a:pt x="339" y="99"/>
                    </a:lnTo>
                    <a:lnTo>
                      <a:pt x="342" y="98"/>
                    </a:lnTo>
                    <a:lnTo>
                      <a:pt x="345" y="97"/>
                    </a:lnTo>
                    <a:lnTo>
                      <a:pt x="345" y="97"/>
                    </a:lnTo>
                    <a:lnTo>
                      <a:pt x="348" y="93"/>
                    </a:lnTo>
                    <a:lnTo>
                      <a:pt x="351" y="89"/>
                    </a:lnTo>
                    <a:lnTo>
                      <a:pt x="355" y="80"/>
                    </a:lnTo>
                    <a:lnTo>
                      <a:pt x="357" y="75"/>
                    </a:lnTo>
                    <a:lnTo>
                      <a:pt x="361" y="70"/>
                    </a:lnTo>
                    <a:lnTo>
                      <a:pt x="364" y="67"/>
                    </a:lnTo>
                    <a:lnTo>
                      <a:pt x="368" y="64"/>
                    </a:lnTo>
                    <a:lnTo>
                      <a:pt x="368" y="64"/>
                    </a:lnTo>
                    <a:lnTo>
                      <a:pt x="404" y="52"/>
                    </a:lnTo>
                    <a:lnTo>
                      <a:pt x="413" y="49"/>
                    </a:lnTo>
                    <a:lnTo>
                      <a:pt x="422" y="45"/>
                    </a:lnTo>
                    <a:lnTo>
                      <a:pt x="428" y="40"/>
                    </a:lnTo>
                    <a:lnTo>
                      <a:pt x="433" y="36"/>
                    </a:lnTo>
                    <a:lnTo>
                      <a:pt x="433" y="36"/>
                    </a:lnTo>
                    <a:lnTo>
                      <a:pt x="436" y="27"/>
                    </a:lnTo>
                    <a:lnTo>
                      <a:pt x="437" y="20"/>
                    </a:lnTo>
                    <a:lnTo>
                      <a:pt x="439" y="17"/>
                    </a:lnTo>
                    <a:lnTo>
                      <a:pt x="441" y="13"/>
                    </a:lnTo>
                    <a:lnTo>
                      <a:pt x="443" y="10"/>
                    </a:lnTo>
                    <a:lnTo>
                      <a:pt x="448" y="7"/>
                    </a:lnTo>
                    <a:lnTo>
                      <a:pt x="448" y="7"/>
                    </a:lnTo>
                    <a:lnTo>
                      <a:pt x="458" y="3"/>
                    </a:lnTo>
                    <a:lnTo>
                      <a:pt x="464" y="0"/>
                    </a:lnTo>
                    <a:lnTo>
                      <a:pt x="469" y="0"/>
                    </a:lnTo>
                    <a:lnTo>
                      <a:pt x="474" y="2"/>
                    </a:lnTo>
                    <a:lnTo>
                      <a:pt x="481" y="4"/>
                    </a:lnTo>
                    <a:lnTo>
                      <a:pt x="487" y="8"/>
                    </a:lnTo>
                    <a:lnTo>
                      <a:pt x="494" y="16"/>
                    </a:lnTo>
                    <a:lnTo>
                      <a:pt x="494" y="16"/>
                    </a:lnTo>
                    <a:lnTo>
                      <a:pt x="506" y="29"/>
                    </a:lnTo>
                    <a:lnTo>
                      <a:pt x="516" y="39"/>
                    </a:lnTo>
                    <a:lnTo>
                      <a:pt x="520" y="43"/>
                    </a:lnTo>
                    <a:lnTo>
                      <a:pt x="523" y="48"/>
                    </a:lnTo>
                    <a:lnTo>
                      <a:pt x="524" y="52"/>
                    </a:lnTo>
                    <a:lnTo>
                      <a:pt x="525" y="56"/>
                    </a:lnTo>
                    <a:lnTo>
                      <a:pt x="525" y="56"/>
                    </a:lnTo>
                    <a:lnTo>
                      <a:pt x="525" y="63"/>
                    </a:lnTo>
                    <a:lnTo>
                      <a:pt x="526" y="67"/>
                    </a:lnTo>
                    <a:lnTo>
                      <a:pt x="528" y="69"/>
                    </a:lnTo>
                    <a:lnTo>
                      <a:pt x="535" y="72"/>
                    </a:lnTo>
                    <a:lnTo>
                      <a:pt x="535" y="72"/>
                    </a:lnTo>
                    <a:lnTo>
                      <a:pt x="538" y="74"/>
                    </a:lnTo>
                    <a:lnTo>
                      <a:pt x="540" y="75"/>
                    </a:lnTo>
                    <a:lnTo>
                      <a:pt x="543" y="79"/>
                    </a:lnTo>
                    <a:lnTo>
                      <a:pt x="544" y="83"/>
                    </a:lnTo>
                    <a:lnTo>
                      <a:pt x="547" y="86"/>
                    </a:lnTo>
                    <a:lnTo>
                      <a:pt x="547" y="86"/>
                    </a:lnTo>
                    <a:lnTo>
                      <a:pt x="554" y="92"/>
                    </a:lnTo>
                    <a:lnTo>
                      <a:pt x="568" y="99"/>
                    </a:lnTo>
                    <a:lnTo>
                      <a:pt x="577" y="106"/>
                    </a:lnTo>
                    <a:lnTo>
                      <a:pt x="585" y="112"/>
                    </a:lnTo>
                    <a:lnTo>
                      <a:pt x="593" y="121"/>
                    </a:lnTo>
                    <a:lnTo>
                      <a:pt x="599" y="129"/>
                    </a:lnTo>
                    <a:lnTo>
                      <a:pt x="599" y="129"/>
                    </a:lnTo>
                    <a:lnTo>
                      <a:pt x="609" y="146"/>
                    </a:lnTo>
                    <a:lnTo>
                      <a:pt x="612" y="152"/>
                    </a:lnTo>
                    <a:lnTo>
                      <a:pt x="615" y="159"/>
                    </a:lnTo>
                    <a:lnTo>
                      <a:pt x="620" y="176"/>
                    </a:lnTo>
                    <a:lnTo>
                      <a:pt x="626" y="206"/>
                    </a:lnTo>
                    <a:lnTo>
                      <a:pt x="626" y="206"/>
                    </a:lnTo>
                    <a:lnTo>
                      <a:pt x="634" y="241"/>
                    </a:lnTo>
                    <a:lnTo>
                      <a:pt x="638" y="256"/>
                    </a:lnTo>
                    <a:lnTo>
                      <a:pt x="642" y="269"/>
                    </a:lnTo>
                    <a:lnTo>
                      <a:pt x="647" y="281"/>
                    </a:lnTo>
                    <a:lnTo>
                      <a:pt x="651" y="290"/>
                    </a:lnTo>
                    <a:lnTo>
                      <a:pt x="655" y="296"/>
                    </a:lnTo>
                    <a:lnTo>
                      <a:pt x="660" y="300"/>
                    </a:lnTo>
                    <a:lnTo>
                      <a:pt x="660" y="300"/>
                    </a:lnTo>
                    <a:lnTo>
                      <a:pt x="673" y="308"/>
                    </a:lnTo>
                    <a:lnTo>
                      <a:pt x="686" y="314"/>
                    </a:lnTo>
                    <a:lnTo>
                      <a:pt x="693" y="317"/>
                    </a:lnTo>
                    <a:lnTo>
                      <a:pt x="699" y="318"/>
                    </a:lnTo>
                    <a:lnTo>
                      <a:pt x="705" y="317"/>
                    </a:lnTo>
                    <a:lnTo>
                      <a:pt x="708" y="314"/>
                    </a:lnTo>
                    <a:lnTo>
                      <a:pt x="710" y="312"/>
                    </a:lnTo>
                    <a:lnTo>
                      <a:pt x="710" y="312"/>
                    </a:lnTo>
                    <a:lnTo>
                      <a:pt x="714" y="309"/>
                    </a:lnTo>
                    <a:lnTo>
                      <a:pt x="719" y="306"/>
                    </a:lnTo>
                    <a:lnTo>
                      <a:pt x="726" y="303"/>
                    </a:lnTo>
                    <a:lnTo>
                      <a:pt x="733" y="299"/>
                    </a:lnTo>
                    <a:lnTo>
                      <a:pt x="735" y="298"/>
                    </a:lnTo>
                    <a:lnTo>
                      <a:pt x="736" y="296"/>
                    </a:lnTo>
                    <a:lnTo>
                      <a:pt x="736" y="296"/>
                    </a:lnTo>
                    <a:lnTo>
                      <a:pt x="738" y="290"/>
                    </a:lnTo>
                    <a:lnTo>
                      <a:pt x="740" y="288"/>
                    </a:lnTo>
                    <a:lnTo>
                      <a:pt x="742" y="285"/>
                    </a:lnTo>
                    <a:lnTo>
                      <a:pt x="745" y="284"/>
                    </a:lnTo>
                    <a:lnTo>
                      <a:pt x="750" y="283"/>
                    </a:lnTo>
                    <a:lnTo>
                      <a:pt x="755" y="284"/>
                    </a:lnTo>
                    <a:lnTo>
                      <a:pt x="760" y="286"/>
                    </a:lnTo>
                    <a:lnTo>
                      <a:pt x="760" y="286"/>
                    </a:lnTo>
                    <a:lnTo>
                      <a:pt x="771" y="292"/>
                    </a:lnTo>
                    <a:lnTo>
                      <a:pt x="777" y="295"/>
                    </a:lnTo>
                    <a:lnTo>
                      <a:pt x="780" y="299"/>
                    </a:lnTo>
                    <a:lnTo>
                      <a:pt x="783" y="303"/>
                    </a:lnTo>
                    <a:lnTo>
                      <a:pt x="785" y="307"/>
                    </a:lnTo>
                    <a:lnTo>
                      <a:pt x="786" y="312"/>
                    </a:lnTo>
                    <a:lnTo>
                      <a:pt x="785" y="318"/>
                    </a:lnTo>
                    <a:lnTo>
                      <a:pt x="785" y="318"/>
                    </a:lnTo>
                    <a:lnTo>
                      <a:pt x="783" y="327"/>
                    </a:lnTo>
                    <a:lnTo>
                      <a:pt x="781" y="334"/>
                    </a:lnTo>
                    <a:lnTo>
                      <a:pt x="777" y="337"/>
                    </a:lnTo>
                    <a:lnTo>
                      <a:pt x="772" y="338"/>
                    </a:lnTo>
                    <a:lnTo>
                      <a:pt x="772" y="338"/>
                    </a:lnTo>
                    <a:lnTo>
                      <a:pt x="767" y="339"/>
                    </a:lnTo>
                    <a:lnTo>
                      <a:pt x="764" y="340"/>
                    </a:lnTo>
                    <a:lnTo>
                      <a:pt x="762" y="342"/>
                    </a:lnTo>
                    <a:lnTo>
                      <a:pt x="759" y="348"/>
                    </a:lnTo>
                    <a:lnTo>
                      <a:pt x="759" y="348"/>
                    </a:lnTo>
                    <a:lnTo>
                      <a:pt x="758" y="352"/>
                    </a:lnTo>
                    <a:lnTo>
                      <a:pt x="755" y="355"/>
                    </a:lnTo>
                    <a:lnTo>
                      <a:pt x="753" y="355"/>
                    </a:lnTo>
                    <a:lnTo>
                      <a:pt x="750" y="355"/>
                    </a:lnTo>
                    <a:lnTo>
                      <a:pt x="750" y="355"/>
                    </a:lnTo>
                    <a:lnTo>
                      <a:pt x="749" y="354"/>
                    </a:lnTo>
                    <a:lnTo>
                      <a:pt x="748" y="353"/>
                    </a:lnTo>
                    <a:lnTo>
                      <a:pt x="749" y="352"/>
                    </a:lnTo>
                    <a:lnTo>
                      <a:pt x="749" y="350"/>
                    </a:lnTo>
                    <a:lnTo>
                      <a:pt x="749" y="348"/>
                    </a:lnTo>
                    <a:lnTo>
                      <a:pt x="747" y="347"/>
                    </a:lnTo>
                    <a:lnTo>
                      <a:pt x="747" y="347"/>
                    </a:lnTo>
                    <a:lnTo>
                      <a:pt x="743" y="343"/>
                    </a:lnTo>
                    <a:lnTo>
                      <a:pt x="742" y="340"/>
                    </a:lnTo>
                    <a:lnTo>
                      <a:pt x="740" y="338"/>
                    </a:lnTo>
                    <a:lnTo>
                      <a:pt x="739" y="335"/>
                    </a:lnTo>
                    <a:lnTo>
                      <a:pt x="739" y="335"/>
                    </a:lnTo>
                    <a:lnTo>
                      <a:pt x="736" y="332"/>
                    </a:lnTo>
                    <a:lnTo>
                      <a:pt x="734" y="332"/>
                    </a:lnTo>
                    <a:lnTo>
                      <a:pt x="731" y="333"/>
                    </a:lnTo>
                    <a:lnTo>
                      <a:pt x="730" y="336"/>
                    </a:lnTo>
                    <a:lnTo>
                      <a:pt x="730" y="336"/>
                    </a:lnTo>
                    <a:lnTo>
                      <a:pt x="731" y="338"/>
                    </a:lnTo>
                    <a:lnTo>
                      <a:pt x="733" y="340"/>
                    </a:lnTo>
                    <a:lnTo>
                      <a:pt x="736" y="345"/>
                    </a:lnTo>
                    <a:lnTo>
                      <a:pt x="737" y="348"/>
                    </a:lnTo>
                    <a:lnTo>
                      <a:pt x="737" y="350"/>
                    </a:lnTo>
                    <a:lnTo>
                      <a:pt x="735" y="351"/>
                    </a:lnTo>
                    <a:lnTo>
                      <a:pt x="735" y="351"/>
                    </a:lnTo>
                    <a:lnTo>
                      <a:pt x="731" y="354"/>
                    </a:lnTo>
                    <a:lnTo>
                      <a:pt x="729" y="356"/>
                    </a:lnTo>
                    <a:lnTo>
                      <a:pt x="729" y="360"/>
                    </a:lnTo>
                    <a:lnTo>
                      <a:pt x="731" y="361"/>
                    </a:lnTo>
                    <a:lnTo>
                      <a:pt x="731" y="361"/>
                    </a:lnTo>
                    <a:lnTo>
                      <a:pt x="734" y="363"/>
                    </a:lnTo>
                    <a:lnTo>
                      <a:pt x="735" y="365"/>
                    </a:lnTo>
                    <a:lnTo>
                      <a:pt x="735" y="368"/>
                    </a:lnTo>
                    <a:lnTo>
                      <a:pt x="734" y="368"/>
                    </a:lnTo>
                    <a:lnTo>
                      <a:pt x="733" y="368"/>
                    </a:lnTo>
                    <a:lnTo>
                      <a:pt x="733" y="368"/>
                    </a:lnTo>
                    <a:lnTo>
                      <a:pt x="730" y="369"/>
                    </a:lnTo>
                    <a:lnTo>
                      <a:pt x="728" y="369"/>
                    </a:lnTo>
                    <a:lnTo>
                      <a:pt x="727" y="371"/>
                    </a:lnTo>
                    <a:lnTo>
                      <a:pt x="727" y="375"/>
                    </a:lnTo>
                    <a:lnTo>
                      <a:pt x="727" y="375"/>
                    </a:lnTo>
                    <a:lnTo>
                      <a:pt x="727" y="379"/>
                    </a:lnTo>
                    <a:lnTo>
                      <a:pt x="728" y="382"/>
                    </a:lnTo>
                    <a:lnTo>
                      <a:pt x="729" y="383"/>
                    </a:lnTo>
                    <a:lnTo>
                      <a:pt x="730" y="383"/>
                    </a:lnTo>
                    <a:lnTo>
                      <a:pt x="730" y="381"/>
                    </a:lnTo>
                    <a:lnTo>
                      <a:pt x="730" y="381"/>
                    </a:lnTo>
                    <a:lnTo>
                      <a:pt x="734" y="375"/>
                    </a:lnTo>
                    <a:lnTo>
                      <a:pt x="739" y="368"/>
                    </a:lnTo>
                    <a:lnTo>
                      <a:pt x="739" y="368"/>
                    </a:lnTo>
                    <a:lnTo>
                      <a:pt x="742" y="364"/>
                    </a:lnTo>
                    <a:lnTo>
                      <a:pt x="747" y="362"/>
                    </a:lnTo>
                    <a:lnTo>
                      <a:pt x="749" y="361"/>
                    </a:lnTo>
                    <a:lnTo>
                      <a:pt x="750" y="362"/>
                    </a:lnTo>
                    <a:lnTo>
                      <a:pt x="749" y="363"/>
                    </a:lnTo>
                    <a:lnTo>
                      <a:pt x="749" y="363"/>
                    </a:lnTo>
                    <a:lnTo>
                      <a:pt x="745" y="366"/>
                    </a:lnTo>
                    <a:lnTo>
                      <a:pt x="742" y="369"/>
                    </a:lnTo>
                    <a:lnTo>
                      <a:pt x="741" y="370"/>
                    </a:lnTo>
                    <a:lnTo>
                      <a:pt x="740" y="371"/>
                    </a:lnTo>
                    <a:lnTo>
                      <a:pt x="740" y="374"/>
                    </a:lnTo>
                    <a:lnTo>
                      <a:pt x="741" y="377"/>
                    </a:lnTo>
                    <a:lnTo>
                      <a:pt x="741" y="377"/>
                    </a:lnTo>
                    <a:lnTo>
                      <a:pt x="742" y="382"/>
                    </a:lnTo>
                    <a:lnTo>
                      <a:pt x="742" y="385"/>
                    </a:lnTo>
                    <a:lnTo>
                      <a:pt x="740" y="386"/>
                    </a:lnTo>
                    <a:lnTo>
                      <a:pt x="739" y="388"/>
                    </a:lnTo>
                    <a:lnTo>
                      <a:pt x="739" y="388"/>
                    </a:lnTo>
                    <a:lnTo>
                      <a:pt x="736" y="391"/>
                    </a:lnTo>
                    <a:lnTo>
                      <a:pt x="734" y="394"/>
                    </a:lnTo>
                    <a:lnTo>
                      <a:pt x="733" y="397"/>
                    </a:lnTo>
                    <a:lnTo>
                      <a:pt x="734" y="400"/>
                    </a:lnTo>
                    <a:lnTo>
                      <a:pt x="734" y="400"/>
                    </a:lnTo>
                    <a:lnTo>
                      <a:pt x="736" y="405"/>
                    </a:lnTo>
                    <a:lnTo>
                      <a:pt x="735" y="406"/>
                    </a:lnTo>
                    <a:lnTo>
                      <a:pt x="734" y="408"/>
                    </a:lnTo>
                    <a:lnTo>
                      <a:pt x="734" y="408"/>
                    </a:lnTo>
                    <a:lnTo>
                      <a:pt x="731" y="410"/>
                    </a:lnTo>
                    <a:lnTo>
                      <a:pt x="731" y="412"/>
                    </a:lnTo>
                    <a:lnTo>
                      <a:pt x="733" y="415"/>
                    </a:lnTo>
                    <a:lnTo>
                      <a:pt x="731" y="417"/>
                    </a:lnTo>
                    <a:lnTo>
                      <a:pt x="731" y="417"/>
                    </a:lnTo>
                    <a:lnTo>
                      <a:pt x="728" y="419"/>
                    </a:lnTo>
                    <a:lnTo>
                      <a:pt x="727" y="420"/>
                    </a:lnTo>
                    <a:lnTo>
                      <a:pt x="726" y="422"/>
                    </a:lnTo>
                    <a:lnTo>
                      <a:pt x="726" y="422"/>
                    </a:lnTo>
                    <a:lnTo>
                      <a:pt x="727" y="433"/>
                    </a:lnTo>
                    <a:lnTo>
                      <a:pt x="728" y="438"/>
                    </a:lnTo>
                    <a:lnTo>
                      <a:pt x="728" y="439"/>
                    </a:lnTo>
                    <a:lnTo>
                      <a:pt x="729" y="440"/>
                    </a:lnTo>
                    <a:lnTo>
                      <a:pt x="729" y="440"/>
                    </a:lnTo>
                    <a:lnTo>
                      <a:pt x="731" y="442"/>
                    </a:lnTo>
                    <a:lnTo>
                      <a:pt x="733" y="445"/>
                    </a:lnTo>
                    <a:lnTo>
                      <a:pt x="734" y="452"/>
                    </a:lnTo>
                    <a:lnTo>
                      <a:pt x="734" y="452"/>
                    </a:lnTo>
                    <a:lnTo>
                      <a:pt x="734" y="461"/>
                    </a:lnTo>
                    <a:lnTo>
                      <a:pt x="735" y="464"/>
                    </a:lnTo>
                    <a:lnTo>
                      <a:pt x="737" y="465"/>
                    </a:lnTo>
                    <a:lnTo>
                      <a:pt x="737" y="465"/>
                    </a:lnTo>
                    <a:lnTo>
                      <a:pt x="738" y="466"/>
                    </a:lnTo>
                    <a:lnTo>
                      <a:pt x="739" y="468"/>
                    </a:lnTo>
                    <a:lnTo>
                      <a:pt x="739" y="472"/>
                    </a:lnTo>
                    <a:lnTo>
                      <a:pt x="738" y="477"/>
                    </a:lnTo>
                    <a:lnTo>
                      <a:pt x="737" y="478"/>
                    </a:lnTo>
                    <a:lnTo>
                      <a:pt x="736" y="479"/>
                    </a:lnTo>
                    <a:lnTo>
                      <a:pt x="736" y="479"/>
                    </a:lnTo>
                    <a:lnTo>
                      <a:pt x="728" y="479"/>
                    </a:lnTo>
                    <a:lnTo>
                      <a:pt x="715" y="480"/>
                    </a:lnTo>
                    <a:lnTo>
                      <a:pt x="709" y="480"/>
                    </a:lnTo>
                    <a:lnTo>
                      <a:pt x="703" y="479"/>
                    </a:lnTo>
                    <a:lnTo>
                      <a:pt x="699" y="477"/>
                    </a:lnTo>
                    <a:lnTo>
                      <a:pt x="696" y="475"/>
                    </a:lnTo>
                    <a:lnTo>
                      <a:pt x="696" y="475"/>
                    </a:lnTo>
                    <a:lnTo>
                      <a:pt x="693" y="469"/>
                    </a:lnTo>
                    <a:lnTo>
                      <a:pt x="688" y="464"/>
                    </a:lnTo>
                    <a:lnTo>
                      <a:pt x="684" y="461"/>
                    </a:lnTo>
                    <a:lnTo>
                      <a:pt x="682" y="461"/>
                    </a:lnTo>
                    <a:lnTo>
                      <a:pt x="680" y="460"/>
                    </a:lnTo>
                    <a:lnTo>
                      <a:pt x="680" y="460"/>
                    </a:lnTo>
                    <a:lnTo>
                      <a:pt x="677" y="461"/>
                    </a:lnTo>
                    <a:lnTo>
                      <a:pt x="674" y="462"/>
                    </a:lnTo>
                    <a:lnTo>
                      <a:pt x="671" y="465"/>
                    </a:lnTo>
                    <a:lnTo>
                      <a:pt x="668" y="468"/>
                    </a:lnTo>
                    <a:lnTo>
                      <a:pt x="667" y="469"/>
                    </a:lnTo>
                    <a:lnTo>
                      <a:pt x="665" y="469"/>
                    </a:lnTo>
                    <a:lnTo>
                      <a:pt x="665" y="469"/>
                    </a:lnTo>
                    <a:lnTo>
                      <a:pt x="662" y="467"/>
                    </a:lnTo>
                    <a:lnTo>
                      <a:pt x="659" y="465"/>
                    </a:lnTo>
                    <a:lnTo>
                      <a:pt x="656" y="462"/>
                    </a:lnTo>
                    <a:lnTo>
                      <a:pt x="654" y="461"/>
                    </a:lnTo>
                    <a:lnTo>
                      <a:pt x="653" y="461"/>
                    </a:lnTo>
                    <a:lnTo>
                      <a:pt x="653" y="461"/>
                    </a:lnTo>
                    <a:lnTo>
                      <a:pt x="649" y="462"/>
                    </a:lnTo>
                    <a:lnTo>
                      <a:pt x="645" y="465"/>
                    </a:lnTo>
                    <a:lnTo>
                      <a:pt x="640" y="467"/>
                    </a:lnTo>
                    <a:lnTo>
                      <a:pt x="637" y="468"/>
                    </a:lnTo>
                    <a:lnTo>
                      <a:pt x="634" y="468"/>
                    </a:lnTo>
                    <a:lnTo>
                      <a:pt x="634" y="468"/>
                    </a:lnTo>
                    <a:lnTo>
                      <a:pt x="629" y="467"/>
                    </a:lnTo>
                    <a:lnTo>
                      <a:pt x="627" y="467"/>
                    </a:lnTo>
                    <a:lnTo>
                      <a:pt x="623" y="464"/>
                    </a:lnTo>
                    <a:lnTo>
                      <a:pt x="619" y="462"/>
                    </a:lnTo>
                    <a:lnTo>
                      <a:pt x="616" y="461"/>
                    </a:lnTo>
                    <a:lnTo>
                      <a:pt x="614" y="460"/>
                    </a:lnTo>
                    <a:lnTo>
                      <a:pt x="614" y="460"/>
                    </a:lnTo>
                    <a:lnTo>
                      <a:pt x="610" y="461"/>
                    </a:lnTo>
                    <a:lnTo>
                      <a:pt x="608" y="462"/>
                    </a:lnTo>
                    <a:lnTo>
                      <a:pt x="606" y="464"/>
                    </a:lnTo>
                    <a:lnTo>
                      <a:pt x="602" y="465"/>
                    </a:lnTo>
                    <a:lnTo>
                      <a:pt x="602" y="465"/>
                    </a:lnTo>
                    <a:lnTo>
                      <a:pt x="597" y="464"/>
                    </a:lnTo>
                    <a:lnTo>
                      <a:pt x="590" y="465"/>
                    </a:lnTo>
                    <a:lnTo>
                      <a:pt x="586" y="465"/>
                    </a:lnTo>
                    <a:lnTo>
                      <a:pt x="583" y="466"/>
                    </a:lnTo>
                    <a:lnTo>
                      <a:pt x="580" y="468"/>
                    </a:lnTo>
                    <a:lnTo>
                      <a:pt x="578" y="471"/>
                    </a:lnTo>
                    <a:lnTo>
                      <a:pt x="578" y="471"/>
                    </a:lnTo>
                    <a:lnTo>
                      <a:pt x="572" y="477"/>
                    </a:lnTo>
                    <a:lnTo>
                      <a:pt x="565" y="480"/>
                    </a:lnTo>
                    <a:lnTo>
                      <a:pt x="557" y="482"/>
                    </a:lnTo>
                    <a:lnTo>
                      <a:pt x="548" y="484"/>
                    </a:lnTo>
                    <a:lnTo>
                      <a:pt x="548" y="484"/>
                    </a:lnTo>
                    <a:lnTo>
                      <a:pt x="539" y="486"/>
                    </a:lnTo>
                    <a:lnTo>
                      <a:pt x="536" y="489"/>
                    </a:lnTo>
                    <a:lnTo>
                      <a:pt x="533" y="491"/>
                    </a:lnTo>
                    <a:lnTo>
                      <a:pt x="526" y="497"/>
                    </a:lnTo>
                    <a:lnTo>
                      <a:pt x="519" y="509"/>
                    </a:lnTo>
                    <a:lnTo>
                      <a:pt x="519" y="509"/>
                    </a:lnTo>
                    <a:lnTo>
                      <a:pt x="510" y="523"/>
                    </a:lnTo>
                    <a:lnTo>
                      <a:pt x="500" y="537"/>
                    </a:lnTo>
                    <a:lnTo>
                      <a:pt x="496" y="543"/>
                    </a:lnTo>
                    <a:lnTo>
                      <a:pt x="492" y="548"/>
                    </a:lnTo>
                    <a:lnTo>
                      <a:pt x="488" y="551"/>
                    </a:lnTo>
                    <a:lnTo>
                      <a:pt x="484" y="552"/>
                    </a:lnTo>
                    <a:lnTo>
                      <a:pt x="484" y="552"/>
                    </a:lnTo>
                    <a:lnTo>
                      <a:pt x="463" y="549"/>
                    </a:lnTo>
                    <a:lnTo>
                      <a:pt x="451" y="549"/>
                    </a:lnTo>
                    <a:lnTo>
                      <a:pt x="444" y="549"/>
                    </a:lnTo>
                    <a:lnTo>
                      <a:pt x="440" y="550"/>
                    </a:lnTo>
                    <a:lnTo>
                      <a:pt x="440" y="550"/>
                    </a:lnTo>
                    <a:lnTo>
                      <a:pt x="430" y="553"/>
                    </a:lnTo>
                    <a:lnTo>
                      <a:pt x="423" y="556"/>
                    </a:lnTo>
                    <a:lnTo>
                      <a:pt x="416" y="558"/>
                    </a:lnTo>
                    <a:lnTo>
                      <a:pt x="411" y="560"/>
                    </a:lnTo>
                    <a:lnTo>
                      <a:pt x="411" y="560"/>
                    </a:lnTo>
                    <a:lnTo>
                      <a:pt x="400" y="555"/>
                    </a:lnTo>
                    <a:lnTo>
                      <a:pt x="394" y="554"/>
                    </a:lnTo>
                    <a:lnTo>
                      <a:pt x="392" y="555"/>
                    </a:lnTo>
                    <a:lnTo>
                      <a:pt x="388" y="556"/>
                    </a:lnTo>
                    <a:lnTo>
                      <a:pt x="388" y="556"/>
                    </a:lnTo>
                    <a:lnTo>
                      <a:pt x="383" y="562"/>
                    </a:lnTo>
                    <a:lnTo>
                      <a:pt x="374" y="568"/>
                    </a:lnTo>
                    <a:lnTo>
                      <a:pt x="366" y="572"/>
                    </a:lnTo>
                    <a:lnTo>
                      <a:pt x="362" y="575"/>
                    </a:lnTo>
                    <a:lnTo>
                      <a:pt x="359" y="574"/>
                    </a:lnTo>
                    <a:lnTo>
                      <a:pt x="359" y="574"/>
                    </a:lnTo>
                    <a:lnTo>
                      <a:pt x="355" y="571"/>
                    </a:lnTo>
                    <a:lnTo>
                      <a:pt x="352" y="568"/>
                    </a:lnTo>
                    <a:lnTo>
                      <a:pt x="349" y="565"/>
                    </a:lnTo>
                    <a:lnTo>
                      <a:pt x="345" y="564"/>
                    </a:lnTo>
                    <a:lnTo>
                      <a:pt x="342" y="564"/>
                    </a:lnTo>
                    <a:lnTo>
                      <a:pt x="342" y="564"/>
                    </a:lnTo>
                    <a:lnTo>
                      <a:pt x="306" y="562"/>
                    </a:lnTo>
                    <a:lnTo>
                      <a:pt x="284" y="561"/>
                    </a:lnTo>
                    <a:lnTo>
                      <a:pt x="278" y="562"/>
                    </a:lnTo>
                    <a:lnTo>
                      <a:pt x="273" y="564"/>
                    </a:lnTo>
                    <a:lnTo>
                      <a:pt x="273" y="564"/>
                    </a:lnTo>
                    <a:lnTo>
                      <a:pt x="271" y="565"/>
                    </a:lnTo>
                    <a:lnTo>
                      <a:pt x="268" y="567"/>
                    </a:lnTo>
                    <a:lnTo>
                      <a:pt x="258" y="568"/>
                    </a:lnTo>
                    <a:lnTo>
                      <a:pt x="255" y="568"/>
                    </a:lnTo>
                    <a:lnTo>
                      <a:pt x="252" y="567"/>
                    </a:lnTo>
                    <a:lnTo>
                      <a:pt x="251" y="566"/>
                    </a:lnTo>
                    <a:lnTo>
                      <a:pt x="251" y="565"/>
                    </a:lnTo>
                    <a:lnTo>
                      <a:pt x="251" y="565"/>
                    </a:lnTo>
                    <a:lnTo>
                      <a:pt x="259" y="557"/>
                    </a:lnTo>
                    <a:lnTo>
                      <a:pt x="263" y="553"/>
                    </a:lnTo>
                    <a:lnTo>
                      <a:pt x="264" y="551"/>
                    </a:lnTo>
                    <a:lnTo>
                      <a:pt x="264" y="548"/>
                    </a:lnTo>
                    <a:lnTo>
                      <a:pt x="264" y="548"/>
                    </a:lnTo>
                    <a:lnTo>
                      <a:pt x="263" y="542"/>
                    </a:lnTo>
                    <a:lnTo>
                      <a:pt x="259" y="539"/>
                    </a:lnTo>
                    <a:lnTo>
                      <a:pt x="254" y="535"/>
                    </a:lnTo>
                    <a:lnTo>
                      <a:pt x="247" y="529"/>
                    </a:lnTo>
                    <a:lnTo>
                      <a:pt x="247" y="529"/>
                    </a:lnTo>
                    <a:lnTo>
                      <a:pt x="237" y="524"/>
                    </a:lnTo>
                    <a:lnTo>
                      <a:pt x="226" y="520"/>
                    </a:lnTo>
                    <a:lnTo>
                      <a:pt x="222" y="518"/>
                    </a:lnTo>
                    <a:lnTo>
                      <a:pt x="220" y="514"/>
                    </a:lnTo>
                    <a:lnTo>
                      <a:pt x="218" y="512"/>
                    </a:lnTo>
                    <a:lnTo>
                      <a:pt x="218" y="509"/>
                    </a:lnTo>
                    <a:lnTo>
                      <a:pt x="218" y="509"/>
                    </a:lnTo>
                    <a:lnTo>
                      <a:pt x="219" y="506"/>
                    </a:lnTo>
                    <a:lnTo>
                      <a:pt x="221" y="503"/>
                    </a:lnTo>
                    <a:lnTo>
                      <a:pt x="225" y="498"/>
                    </a:lnTo>
                    <a:lnTo>
                      <a:pt x="233" y="494"/>
                    </a:lnTo>
                    <a:lnTo>
                      <a:pt x="233" y="494"/>
                    </a:lnTo>
                    <a:lnTo>
                      <a:pt x="235" y="493"/>
                    </a:lnTo>
                    <a:lnTo>
                      <a:pt x="236" y="491"/>
                    </a:lnTo>
                    <a:lnTo>
                      <a:pt x="236" y="488"/>
                    </a:lnTo>
                    <a:lnTo>
                      <a:pt x="236" y="485"/>
                    </a:lnTo>
                    <a:lnTo>
                      <a:pt x="235" y="483"/>
                    </a:lnTo>
                    <a:lnTo>
                      <a:pt x="234" y="481"/>
                    </a:lnTo>
                    <a:lnTo>
                      <a:pt x="231" y="479"/>
                    </a:lnTo>
                    <a:lnTo>
                      <a:pt x="227" y="479"/>
                    </a:lnTo>
                    <a:lnTo>
                      <a:pt x="227" y="479"/>
                    </a:lnTo>
                    <a:lnTo>
                      <a:pt x="219" y="478"/>
                    </a:lnTo>
                    <a:lnTo>
                      <a:pt x="209" y="478"/>
                    </a:lnTo>
                    <a:lnTo>
                      <a:pt x="205" y="479"/>
                    </a:lnTo>
                    <a:lnTo>
                      <a:pt x="200" y="480"/>
                    </a:lnTo>
                    <a:lnTo>
                      <a:pt x="198" y="482"/>
                    </a:lnTo>
                    <a:lnTo>
                      <a:pt x="196" y="484"/>
                    </a:lnTo>
                    <a:lnTo>
                      <a:pt x="196" y="484"/>
                    </a:lnTo>
                    <a:lnTo>
                      <a:pt x="193" y="492"/>
                    </a:lnTo>
                    <a:lnTo>
                      <a:pt x="190" y="500"/>
                    </a:lnTo>
                    <a:lnTo>
                      <a:pt x="187" y="505"/>
                    </a:lnTo>
                    <a:lnTo>
                      <a:pt x="185" y="507"/>
                    </a:lnTo>
                    <a:lnTo>
                      <a:pt x="183" y="508"/>
                    </a:lnTo>
                    <a:lnTo>
                      <a:pt x="181" y="507"/>
                    </a:lnTo>
                    <a:lnTo>
                      <a:pt x="181" y="507"/>
                    </a:lnTo>
                    <a:lnTo>
                      <a:pt x="176" y="501"/>
                    </a:lnTo>
                    <a:lnTo>
                      <a:pt x="169" y="496"/>
                    </a:lnTo>
                    <a:lnTo>
                      <a:pt x="162" y="492"/>
                    </a:lnTo>
                    <a:lnTo>
                      <a:pt x="157" y="491"/>
                    </a:lnTo>
                    <a:lnTo>
                      <a:pt x="153" y="490"/>
                    </a:lnTo>
                    <a:lnTo>
                      <a:pt x="153" y="490"/>
                    </a:lnTo>
                    <a:lnTo>
                      <a:pt x="133" y="490"/>
                    </a:lnTo>
                    <a:lnTo>
                      <a:pt x="124" y="489"/>
                    </a:lnTo>
                    <a:lnTo>
                      <a:pt x="121" y="488"/>
                    </a:lnTo>
                    <a:lnTo>
                      <a:pt x="120" y="485"/>
                    </a:lnTo>
                    <a:lnTo>
                      <a:pt x="120" y="485"/>
                    </a:lnTo>
                    <a:lnTo>
                      <a:pt x="121" y="472"/>
                    </a:lnTo>
                    <a:lnTo>
                      <a:pt x="121" y="469"/>
                    </a:lnTo>
                    <a:lnTo>
                      <a:pt x="121" y="466"/>
                    </a:lnTo>
                    <a:lnTo>
                      <a:pt x="119" y="463"/>
                    </a:lnTo>
                    <a:lnTo>
                      <a:pt x="115" y="462"/>
                    </a:lnTo>
                    <a:lnTo>
                      <a:pt x="115" y="462"/>
                    </a:lnTo>
                    <a:lnTo>
                      <a:pt x="111" y="460"/>
                    </a:lnTo>
                    <a:lnTo>
                      <a:pt x="110" y="457"/>
                    </a:lnTo>
                    <a:lnTo>
                      <a:pt x="109" y="456"/>
                    </a:lnTo>
                    <a:lnTo>
                      <a:pt x="110" y="453"/>
                    </a:lnTo>
                    <a:lnTo>
                      <a:pt x="113" y="449"/>
                    </a:lnTo>
                    <a:lnTo>
                      <a:pt x="113" y="449"/>
                    </a:lnTo>
                    <a:lnTo>
                      <a:pt x="118" y="446"/>
                    </a:lnTo>
                    <a:lnTo>
                      <a:pt x="119" y="442"/>
                    </a:lnTo>
                    <a:lnTo>
                      <a:pt x="119" y="440"/>
                    </a:lnTo>
                    <a:lnTo>
                      <a:pt x="118" y="439"/>
                    </a:lnTo>
                    <a:lnTo>
                      <a:pt x="111" y="436"/>
                    </a:lnTo>
                    <a:lnTo>
                      <a:pt x="111" y="436"/>
                    </a:lnTo>
                    <a:lnTo>
                      <a:pt x="104" y="433"/>
                    </a:lnTo>
                    <a:lnTo>
                      <a:pt x="96" y="428"/>
                    </a:lnTo>
                    <a:lnTo>
                      <a:pt x="88" y="424"/>
                    </a:lnTo>
                    <a:lnTo>
                      <a:pt x="84" y="422"/>
                    </a:lnTo>
                    <a:lnTo>
                      <a:pt x="80" y="421"/>
                    </a:lnTo>
                    <a:lnTo>
                      <a:pt x="80" y="421"/>
                    </a:lnTo>
                    <a:lnTo>
                      <a:pt x="70" y="419"/>
                    </a:lnTo>
                    <a:lnTo>
                      <a:pt x="62" y="415"/>
                    </a:lnTo>
                    <a:lnTo>
                      <a:pt x="58" y="413"/>
                    </a:lnTo>
                    <a:lnTo>
                      <a:pt x="55" y="411"/>
                    </a:lnTo>
                    <a:lnTo>
                      <a:pt x="53" y="408"/>
                    </a:lnTo>
                    <a:lnTo>
                      <a:pt x="52" y="404"/>
                    </a:lnTo>
                    <a:lnTo>
                      <a:pt x="52" y="404"/>
                    </a:lnTo>
                    <a:lnTo>
                      <a:pt x="51" y="396"/>
                    </a:lnTo>
                    <a:lnTo>
                      <a:pt x="49" y="391"/>
                    </a:lnTo>
                    <a:lnTo>
                      <a:pt x="45" y="385"/>
                    </a:lnTo>
                    <a:lnTo>
                      <a:pt x="41" y="380"/>
                    </a:lnTo>
                    <a:lnTo>
                      <a:pt x="41" y="380"/>
                    </a:lnTo>
                    <a:lnTo>
                      <a:pt x="37" y="374"/>
                    </a:lnTo>
                    <a:lnTo>
                      <a:pt x="34" y="367"/>
                    </a:lnTo>
                    <a:lnTo>
                      <a:pt x="30" y="363"/>
                    </a:lnTo>
                    <a:lnTo>
                      <a:pt x="28" y="361"/>
                    </a:lnTo>
                    <a:lnTo>
                      <a:pt x="25" y="358"/>
                    </a:lnTo>
                    <a:lnTo>
                      <a:pt x="25" y="358"/>
                    </a:lnTo>
                    <a:lnTo>
                      <a:pt x="22" y="357"/>
                    </a:lnTo>
                    <a:lnTo>
                      <a:pt x="21" y="355"/>
                    </a:lnTo>
                    <a:lnTo>
                      <a:pt x="18" y="352"/>
                    </a:lnTo>
                    <a:lnTo>
                      <a:pt x="16" y="350"/>
                    </a:lnTo>
                    <a:lnTo>
                      <a:pt x="14" y="349"/>
                    </a:lnTo>
                    <a:lnTo>
                      <a:pt x="12" y="348"/>
                    </a:lnTo>
                    <a:lnTo>
                      <a:pt x="12" y="348"/>
                    </a:lnTo>
                    <a:lnTo>
                      <a:pt x="2" y="343"/>
                    </a:lnTo>
                    <a:lnTo>
                      <a:pt x="0" y="342"/>
                    </a:lnTo>
                    <a:lnTo>
                      <a:pt x="0" y="342"/>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28" name="Freeform 224"/>
              <p:cNvSpPr/>
              <p:nvPr/>
            </p:nvSpPr>
            <p:spPr bwMode="auto">
              <a:xfrm>
                <a:off x="9469394" y="5072455"/>
                <a:ext cx="846134" cy="631874"/>
              </a:xfrm>
              <a:custGeom>
                <a:avLst/>
                <a:gdLst>
                  <a:gd name="T0" fmla="*/ 5 w 533"/>
                  <a:gd name="T1" fmla="*/ 92 h 398"/>
                  <a:gd name="T2" fmla="*/ 1 w 533"/>
                  <a:gd name="T3" fmla="*/ 118 h 398"/>
                  <a:gd name="T4" fmla="*/ 19 w 533"/>
                  <a:gd name="T5" fmla="*/ 147 h 398"/>
                  <a:gd name="T6" fmla="*/ 55 w 533"/>
                  <a:gd name="T7" fmla="*/ 168 h 398"/>
                  <a:gd name="T8" fmla="*/ 64 w 533"/>
                  <a:gd name="T9" fmla="*/ 194 h 398"/>
                  <a:gd name="T10" fmla="*/ 51 w 533"/>
                  <a:gd name="T11" fmla="*/ 219 h 398"/>
                  <a:gd name="T12" fmla="*/ 39 w 533"/>
                  <a:gd name="T13" fmla="*/ 226 h 398"/>
                  <a:gd name="T14" fmla="*/ 30 w 533"/>
                  <a:gd name="T15" fmla="*/ 234 h 398"/>
                  <a:gd name="T16" fmla="*/ 38 w 533"/>
                  <a:gd name="T17" fmla="*/ 271 h 398"/>
                  <a:gd name="T18" fmla="*/ 39 w 533"/>
                  <a:gd name="T19" fmla="*/ 296 h 398"/>
                  <a:gd name="T20" fmla="*/ 86 w 533"/>
                  <a:gd name="T21" fmla="*/ 323 h 398"/>
                  <a:gd name="T22" fmla="*/ 100 w 533"/>
                  <a:gd name="T23" fmla="*/ 357 h 398"/>
                  <a:gd name="T24" fmla="*/ 103 w 533"/>
                  <a:gd name="T25" fmla="*/ 397 h 398"/>
                  <a:gd name="T26" fmla="*/ 115 w 533"/>
                  <a:gd name="T27" fmla="*/ 390 h 398"/>
                  <a:gd name="T28" fmla="*/ 151 w 533"/>
                  <a:gd name="T29" fmla="*/ 382 h 398"/>
                  <a:gd name="T30" fmla="*/ 192 w 533"/>
                  <a:gd name="T31" fmla="*/ 356 h 398"/>
                  <a:gd name="T32" fmla="*/ 222 w 533"/>
                  <a:gd name="T33" fmla="*/ 346 h 398"/>
                  <a:gd name="T34" fmla="*/ 249 w 533"/>
                  <a:gd name="T35" fmla="*/ 350 h 398"/>
                  <a:gd name="T36" fmla="*/ 278 w 533"/>
                  <a:gd name="T37" fmla="*/ 362 h 398"/>
                  <a:gd name="T38" fmla="*/ 302 w 533"/>
                  <a:gd name="T39" fmla="*/ 366 h 398"/>
                  <a:gd name="T40" fmla="*/ 335 w 533"/>
                  <a:gd name="T41" fmla="*/ 357 h 398"/>
                  <a:gd name="T42" fmla="*/ 381 w 533"/>
                  <a:gd name="T43" fmla="*/ 333 h 398"/>
                  <a:gd name="T44" fmla="*/ 373 w 533"/>
                  <a:gd name="T45" fmla="*/ 314 h 398"/>
                  <a:gd name="T46" fmla="*/ 387 w 533"/>
                  <a:gd name="T47" fmla="*/ 286 h 398"/>
                  <a:gd name="T48" fmla="*/ 401 w 533"/>
                  <a:gd name="T49" fmla="*/ 267 h 398"/>
                  <a:gd name="T50" fmla="*/ 424 w 533"/>
                  <a:gd name="T51" fmla="*/ 253 h 398"/>
                  <a:gd name="T52" fmla="*/ 447 w 533"/>
                  <a:gd name="T53" fmla="*/ 234 h 398"/>
                  <a:gd name="T54" fmla="*/ 474 w 533"/>
                  <a:gd name="T55" fmla="*/ 227 h 398"/>
                  <a:gd name="T56" fmla="*/ 487 w 533"/>
                  <a:gd name="T57" fmla="*/ 241 h 398"/>
                  <a:gd name="T58" fmla="*/ 510 w 533"/>
                  <a:gd name="T59" fmla="*/ 230 h 398"/>
                  <a:gd name="T60" fmla="*/ 510 w 533"/>
                  <a:gd name="T61" fmla="*/ 213 h 398"/>
                  <a:gd name="T62" fmla="*/ 492 w 533"/>
                  <a:gd name="T63" fmla="*/ 201 h 398"/>
                  <a:gd name="T64" fmla="*/ 479 w 533"/>
                  <a:gd name="T65" fmla="*/ 192 h 398"/>
                  <a:gd name="T66" fmla="*/ 465 w 533"/>
                  <a:gd name="T67" fmla="*/ 195 h 398"/>
                  <a:gd name="T68" fmla="*/ 468 w 533"/>
                  <a:gd name="T69" fmla="*/ 179 h 398"/>
                  <a:gd name="T70" fmla="*/ 491 w 533"/>
                  <a:gd name="T71" fmla="*/ 169 h 398"/>
                  <a:gd name="T72" fmla="*/ 495 w 533"/>
                  <a:gd name="T73" fmla="*/ 152 h 398"/>
                  <a:gd name="T74" fmla="*/ 493 w 533"/>
                  <a:gd name="T75" fmla="*/ 93 h 398"/>
                  <a:gd name="T76" fmla="*/ 510 w 533"/>
                  <a:gd name="T77" fmla="*/ 63 h 398"/>
                  <a:gd name="T78" fmla="*/ 531 w 533"/>
                  <a:gd name="T79" fmla="*/ 66 h 398"/>
                  <a:gd name="T80" fmla="*/ 527 w 533"/>
                  <a:gd name="T81" fmla="*/ 37 h 398"/>
                  <a:gd name="T82" fmla="*/ 513 w 533"/>
                  <a:gd name="T83" fmla="*/ 18 h 398"/>
                  <a:gd name="T84" fmla="*/ 470 w 533"/>
                  <a:gd name="T85" fmla="*/ 13 h 398"/>
                  <a:gd name="T86" fmla="*/ 460 w 533"/>
                  <a:gd name="T87" fmla="*/ 0 h 398"/>
                  <a:gd name="T88" fmla="*/ 446 w 533"/>
                  <a:gd name="T89" fmla="*/ 12 h 398"/>
                  <a:gd name="T90" fmla="*/ 430 w 533"/>
                  <a:gd name="T91" fmla="*/ 1 h 398"/>
                  <a:gd name="T92" fmla="*/ 403 w 533"/>
                  <a:gd name="T93" fmla="*/ 6 h 398"/>
                  <a:gd name="T94" fmla="*/ 372 w 533"/>
                  <a:gd name="T95" fmla="*/ 7 h 398"/>
                  <a:gd name="T96" fmla="*/ 329 w 533"/>
                  <a:gd name="T97" fmla="*/ 25 h 398"/>
                  <a:gd name="T98" fmla="*/ 295 w 533"/>
                  <a:gd name="T99" fmla="*/ 63 h 398"/>
                  <a:gd name="T100" fmla="*/ 259 w 533"/>
                  <a:gd name="T101" fmla="*/ 90 h 398"/>
                  <a:gd name="T102" fmla="*/ 204 w 533"/>
                  <a:gd name="T103" fmla="*/ 96 h 398"/>
                  <a:gd name="T104" fmla="*/ 175 w 533"/>
                  <a:gd name="T105" fmla="*/ 98 h 398"/>
                  <a:gd name="T106" fmla="*/ 150 w 533"/>
                  <a:gd name="T107" fmla="*/ 113 h 398"/>
                  <a:gd name="T108" fmla="*/ 129 w 533"/>
                  <a:gd name="T109" fmla="*/ 108 h 398"/>
                  <a:gd name="T110" fmla="*/ 82 w 533"/>
                  <a:gd name="T111" fmla="*/ 99 h 398"/>
                  <a:gd name="T112" fmla="*/ 52 w 533"/>
                  <a:gd name="T113" fmla="*/ 107 h 398"/>
                  <a:gd name="T114" fmla="*/ 26 w 533"/>
                  <a:gd name="T115" fmla="*/ 105 h 398"/>
                  <a:gd name="T116" fmla="*/ 30 w 533"/>
                  <a:gd name="T117" fmla="*/ 90 h 398"/>
                  <a:gd name="T118" fmla="*/ 34 w 533"/>
                  <a:gd name="T119" fmla="*/ 78 h 398"/>
                  <a:gd name="T120" fmla="*/ 16 w 533"/>
                  <a:gd name="T121" fmla="*/ 65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3" h="398">
                    <a:moveTo>
                      <a:pt x="15" y="67"/>
                    </a:moveTo>
                    <a:lnTo>
                      <a:pt x="15" y="67"/>
                    </a:lnTo>
                    <a:lnTo>
                      <a:pt x="11" y="79"/>
                    </a:lnTo>
                    <a:lnTo>
                      <a:pt x="8" y="86"/>
                    </a:lnTo>
                    <a:lnTo>
                      <a:pt x="6" y="90"/>
                    </a:lnTo>
                    <a:lnTo>
                      <a:pt x="5" y="92"/>
                    </a:lnTo>
                    <a:lnTo>
                      <a:pt x="5" y="92"/>
                    </a:lnTo>
                    <a:lnTo>
                      <a:pt x="3" y="94"/>
                    </a:lnTo>
                    <a:lnTo>
                      <a:pt x="2" y="97"/>
                    </a:lnTo>
                    <a:lnTo>
                      <a:pt x="0" y="106"/>
                    </a:lnTo>
                    <a:lnTo>
                      <a:pt x="0" y="111"/>
                    </a:lnTo>
                    <a:lnTo>
                      <a:pt x="1" y="118"/>
                    </a:lnTo>
                    <a:lnTo>
                      <a:pt x="2" y="123"/>
                    </a:lnTo>
                    <a:lnTo>
                      <a:pt x="3" y="128"/>
                    </a:lnTo>
                    <a:lnTo>
                      <a:pt x="3" y="128"/>
                    </a:lnTo>
                    <a:lnTo>
                      <a:pt x="7" y="135"/>
                    </a:lnTo>
                    <a:lnTo>
                      <a:pt x="12" y="140"/>
                    </a:lnTo>
                    <a:lnTo>
                      <a:pt x="19" y="147"/>
                    </a:lnTo>
                    <a:lnTo>
                      <a:pt x="26" y="151"/>
                    </a:lnTo>
                    <a:lnTo>
                      <a:pt x="40" y="160"/>
                    </a:lnTo>
                    <a:lnTo>
                      <a:pt x="50" y="164"/>
                    </a:lnTo>
                    <a:lnTo>
                      <a:pt x="50" y="164"/>
                    </a:lnTo>
                    <a:lnTo>
                      <a:pt x="52" y="166"/>
                    </a:lnTo>
                    <a:lnTo>
                      <a:pt x="55" y="168"/>
                    </a:lnTo>
                    <a:lnTo>
                      <a:pt x="61" y="176"/>
                    </a:lnTo>
                    <a:lnTo>
                      <a:pt x="63" y="181"/>
                    </a:lnTo>
                    <a:lnTo>
                      <a:pt x="64" y="185"/>
                    </a:lnTo>
                    <a:lnTo>
                      <a:pt x="64" y="190"/>
                    </a:lnTo>
                    <a:lnTo>
                      <a:pt x="64" y="194"/>
                    </a:lnTo>
                    <a:lnTo>
                      <a:pt x="64" y="194"/>
                    </a:lnTo>
                    <a:lnTo>
                      <a:pt x="61" y="200"/>
                    </a:lnTo>
                    <a:lnTo>
                      <a:pt x="56" y="207"/>
                    </a:lnTo>
                    <a:lnTo>
                      <a:pt x="53" y="212"/>
                    </a:lnTo>
                    <a:lnTo>
                      <a:pt x="52" y="215"/>
                    </a:lnTo>
                    <a:lnTo>
                      <a:pt x="51" y="219"/>
                    </a:lnTo>
                    <a:lnTo>
                      <a:pt x="51" y="219"/>
                    </a:lnTo>
                    <a:lnTo>
                      <a:pt x="50" y="224"/>
                    </a:lnTo>
                    <a:lnTo>
                      <a:pt x="49" y="226"/>
                    </a:lnTo>
                    <a:lnTo>
                      <a:pt x="48" y="227"/>
                    </a:lnTo>
                    <a:lnTo>
                      <a:pt x="44" y="228"/>
                    </a:lnTo>
                    <a:lnTo>
                      <a:pt x="39" y="226"/>
                    </a:lnTo>
                    <a:lnTo>
                      <a:pt x="39" y="226"/>
                    </a:lnTo>
                    <a:lnTo>
                      <a:pt x="35" y="225"/>
                    </a:lnTo>
                    <a:lnTo>
                      <a:pt x="33" y="226"/>
                    </a:lnTo>
                    <a:lnTo>
                      <a:pt x="32" y="226"/>
                    </a:lnTo>
                    <a:lnTo>
                      <a:pt x="30" y="229"/>
                    </a:lnTo>
                    <a:lnTo>
                      <a:pt x="30" y="234"/>
                    </a:lnTo>
                    <a:lnTo>
                      <a:pt x="30" y="234"/>
                    </a:lnTo>
                    <a:lnTo>
                      <a:pt x="32" y="239"/>
                    </a:lnTo>
                    <a:lnTo>
                      <a:pt x="34" y="244"/>
                    </a:lnTo>
                    <a:lnTo>
                      <a:pt x="36" y="250"/>
                    </a:lnTo>
                    <a:lnTo>
                      <a:pt x="37" y="255"/>
                    </a:lnTo>
                    <a:lnTo>
                      <a:pt x="37" y="255"/>
                    </a:lnTo>
                    <a:lnTo>
                      <a:pt x="38" y="271"/>
                    </a:lnTo>
                    <a:lnTo>
                      <a:pt x="38" y="279"/>
                    </a:lnTo>
                    <a:lnTo>
                      <a:pt x="37" y="283"/>
                    </a:lnTo>
                    <a:lnTo>
                      <a:pt x="37" y="283"/>
                    </a:lnTo>
                    <a:lnTo>
                      <a:pt x="37" y="287"/>
                    </a:lnTo>
                    <a:lnTo>
                      <a:pt x="37" y="291"/>
                    </a:lnTo>
                    <a:lnTo>
                      <a:pt x="39" y="296"/>
                    </a:lnTo>
                    <a:lnTo>
                      <a:pt x="43" y="299"/>
                    </a:lnTo>
                    <a:lnTo>
                      <a:pt x="43" y="299"/>
                    </a:lnTo>
                    <a:lnTo>
                      <a:pt x="52" y="305"/>
                    </a:lnTo>
                    <a:lnTo>
                      <a:pt x="66" y="311"/>
                    </a:lnTo>
                    <a:lnTo>
                      <a:pt x="80" y="320"/>
                    </a:lnTo>
                    <a:lnTo>
                      <a:pt x="86" y="323"/>
                    </a:lnTo>
                    <a:lnTo>
                      <a:pt x="89" y="327"/>
                    </a:lnTo>
                    <a:lnTo>
                      <a:pt x="89" y="327"/>
                    </a:lnTo>
                    <a:lnTo>
                      <a:pt x="93" y="334"/>
                    </a:lnTo>
                    <a:lnTo>
                      <a:pt x="97" y="338"/>
                    </a:lnTo>
                    <a:lnTo>
                      <a:pt x="100" y="346"/>
                    </a:lnTo>
                    <a:lnTo>
                      <a:pt x="100" y="357"/>
                    </a:lnTo>
                    <a:lnTo>
                      <a:pt x="100" y="357"/>
                    </a:lnTo>
                    <a:lnTo>
                      <a:pt x="100" y="373"/>
                    </a:lnTo>
                    <a:lnTo>
                      <a:pt x="100" y="386"/>
                    </a:lnTo>
                    <a:lnTo>
                      <a:pt x="101" y="392"/>
                    </a:lnTo>
                    <a:lnTo>
                      <a:pt x="102" y="395"/>
                    </a:lnTo>
                    <a:lnTo>
                      <a:pt x="103" y="397"/>
                    </a:lnTo>
                    <a:lnTo>
                      <a:pt x="106" y="398"/>
                    </a:lnTo>
                    <a:lnTo>
                      <a:pt x="106" y="398"/>
                    </a:lnTo>
                    <a:lnTo>
                      <a:pt x="108" y="397"/>
                    </a:lnTo>
                    <a:lnTo>
                      <a:pt x="110" y="395"/>
                    </a:lnTo>
                    <a:lnTo>
                      <a:pt x="112" y="391"/>
                    </a:lnTo>
                    <a:lnTo>
                      <a:pt x="115" y="390"/>
                    </a:lnTo>
                    <a:lnTo>
                      <a:pt x="117" y="387"/>
                    </a:lnTo>
                    <a:lnTo>
                      <a:pt x="120" y="386"/>
                    </a:lnTo>
                    <a:lnTo>
                      <a:pt x="124" y="386"/>
                    </a:lnTo>
                    <a:lnTo>
                      <a:pt x="124" y="386"/>
                    </a:lnTo>
                    <a:lnTo>
                      <a:pt x="137" y="385"/>
                    </a:lnTo>
                    <a:lnTo>
                      <a:pt x="151" y="382"/>
                    </a:lnTo>
                    <a:lnTo>
                      <a:pt x="165" y="377"/>
                    </a:lnTo>
                    <a:lnTo>
                      <a:pt x="170" y="373"/>
                    </a:lnTo>
                    <a:lnTo>
                      <a:pt x="175" y="370"/>
                    </a:lnTo>
                    <a:lnTo>
                      <a:pt x="175" y="370"/>
                    </a:lnTo>
                    <a:lnTo>
                      <a:pt x="183" y="364"/>
                    </a:lnTo>
                    <a:lnTo>
                      <a:pt x="192" y="356"/>
                    </a:lnTo>
                    <a:lnTo>
                      <a:pt x="196" y="353"/>
                    </a:lnTo>
                    <a:lnTo>
                      <a:pt x="201" y="350"/>
                    </a:lnTo>
                    <a:lnTo>
                      <a:pt x="206" y="348"/>
                    </a:lnTo>
                    <a:lnTo>
                      <a:pt x="211" y="348"/>
                    </a:lnTo>
                    <a:lnTo>
                      <a:pt x="211" y="348"/>
                    </a:lnTo>
                    <a:lnTo>
                      <a:pt x="222" y="346"/>
                    </a:lnTo>
                    <a:lnTo>
                      <a:pt x="233" y="344"/>
                    </a:lnTo>
                    <a:lnTo>
                      <a:pt x="237" y="344"/>
                    </a:lnTo>
                    <a:lnTo>
                      <a:pt x="241" y="346"/>
                    </a:lnTo>
                    <a:lnTo>
                      <a:pt x="246" y="347"/>
                    </a:lnTo>
                    <a:lnTo>
                      <a:pt x="249" y="350"/>
                    </a:lnTo>
                    <a:lnTo>
                      <a:pt x="249" y="350"/>
                    </a:lnTo>
                    <a:lnTo>
                      <a:pt x="256" y="356"/>
                    </a:lnTo>
                    <a:lnTo>
                      <a:pt x="264" y="361"/>
                    </a:lnTo>
                    <a:lnTo>
                      <a:pt x="267" y="363"/>
                    </a:lnTo>
                    <a:lnTo>
                      <a:pt x="270" y="363"/>
                    </a:lnTo>
                    <a:lnTo>
                      <a:pt x="274" y="363"/>
                    </a:lnTo>
                    <a:lnTo>
                      <a:pt x="278" y="362"/>
                    </a:lnTo>
                    <a:lnTo>
                      <a:pt x="278" y="362"/>
                    </a:lnTo>
                    <a:lnTo>
                      <a:pt x="284" y="361"/>
                    </a:lnTo>
                    <a:lnTo>
                      <a:pt x="291" y="361"/>
                    </a:lnTo>
                    <a:lnTo>
                      <a:pt x="296" y="363"/>
                    </a:lnTo>
                    <a:lnTo>
                      <a:pt x="302" y="366"/>
                    </a:lnTo>
                    <a:lnTo>
                      <a:pt x="302" y="366"/>
                    </a:lnTo>
                    <a:lnTo>
                      <a:pt x="307" y="367"/>
                    </a:lnTo>
                    <a:lnTo>
                      <a:pt x="312" y="367"/>
                    </a:lnTo>
                    <a:lnTo>
                      <a:pt x="319" y="365"/>
                    </a:lnTo>
                    <a:lnTo>
                      <a:pt x="325" y="362"/>
                    </a:lnTo>
                    <a:lnTo>
                      <a:pt x="325" y="362"/>
                    </a:lnTo>
                    <a:lnTo>
                      <a:pt x="335" y="357"/>
                    </a:lnTo>
                    <a:lnTo>
                      <a:pt x="347" y="353"/>
                    </a:lnTo>
                    <a:lnTo>
                      <a:pt x="369" y="343"/>
                    </a:lnTo>
                    <a:lnTo>
                      <a:pt x="369" y="343"/>
                    </a:lnTo>
                    <a:lnTo>
                      <a:pt x="376" y="340"/>
                    </a:lnTo>
                    <a:lnTo>
                      <a:pt x="380" y="336"/>
                    </a:lnTo>
                    <a:lnTo>
                      <a:pt x="381" y="333"/>
                    </a:lnTo>
                    <a:lnTo>
                      <a:pt x="381" y="330"/>
                    </a:lnTo>
                    <a:lnTo>
                      <a:pt x="380" y="328"/>
                    </a:lnTo>
                    <a:lnTo>
                      <a:pt x="380" y="328"/>
                    </a:lnTo>
                    <a:lnTo>
                      <a:pt x="378" y="325"/>
                    </a:lnTo>
                    <a:lnTo>
                      <a:pt x="375" y="320"/>
                    </a:lnTo>
                    <a:lnTo>
                      <a:pt x="373" y="314"/>
                    </a:lnTo>
                    <a:lnTo>
                      <a:pt x="372" y="307"/>
                    </a:lnTo>
                    <a:lnTo>
                      <a:pt x="372" y="307"/>
                    </a:lnTo>
                    <a:lnTo>
                      <a:pt x="373" y="299"/>
                    </a:lnTo>
                    <a:lnTo>
                      <a:pt x="376" y="294"/>
                    </a:lnTo>
                    <a:lnTo>
                      <a:pt x="380" y="291"/>
                    </a:lnTo>
                    <a:lnTo>
                      <a:pt x="387" y="286"/>
                    </a:lnTo>
                    <a:lnTo>
                      <a:pt x="387" y="286"/>
                    </a:lnTo>
                    <a:lnTo>
                      <a:pt x="393" y="282"/>
                    </a:lnTo>
                    <a:lnTo>
                      <a:pt x="397" y="277"/>
                    </a:lnTo>
                    <a:lnTo>
                      <a:pt x="399" y="271"/>
                    </a:lnTo>
                    <a:lnTo>
                      <a:pt x="401" y="267"/>
                    </a:lnTo>
                    <a:lnTo>
                      <a:pt x="401" y="267"/>
                    </a:lnTo>
                    <a:lnTo>
                      <a:pt x="401" y="264"/>
                    </a:lnTo>
                    <a:lnTo>
                      <a:pt x="404" y="261"/>
                    </a:lnTo>
                    <a:lnTo>
                      <a:pt x="408" y="257"/>
                    </a:lnTo>
                    <a:lnTo>
                      <a:pt x="416" y="255"/>
                    </a:lnTo>
                    <a:lnTo>
                      <a:pt x="416" y="255"/>
                    </a:lnTo>
                    <a:lnTo>
                      <a:pt x="424" y="253"/>
                    </a:lnTo>
                    <a:lnTo>
                      <a:pt x="433" y="249"/>
                    </a:lnTo>
                    <a:lnTo>
                      <a:pt x="439" y="243"/>
                    </a:lnTo>
                    <a:lnTo>
                      <a:pt x="442" y="240"/>
                    </a:lnTo>
                    <a:lnTo>
                      <a:pt x="445" y="237"/>
                    </a:lnTo>
                    <a:lnTo>
                      <a:pt x="445" y="237"/>
                    </a:lnTo>
                    <a:lnTo>
                      <a:pt x="447" y="234"/>
                    </a:lnTo>
                    <a:lnTo>
                      <a:pt x="449" y="232"/>
                    </a:lnTo>
                    <a:lnTo>
                      <a:pt x="455" y="227"/>
                    </a:lnTo>
                    <a:lnTo>
                      <a:pt x="462" y="226"/>
                    </a:lnTo>
                    <a:lnTo>
                      <a:pt x="468" y="226"/>
                    </a:lnTo>
                    <a:lnTo>
                      <a:pt x="468" y="226"/>
                    </a:lnTo>
                    <a:lnTo>
                      <a:pt x="474" y="227"/>
                    </a:lnTo>
                    <a:lnTo>
                      <a:pt x="478" y="230"/>
                    </a:lnTo>
                    <a:lnTo>
                      <a:pt x="481" y="234"/>
                    </a:lnTo>
                    <a:lnTo>
                      <a:pt x="483" y="238"/>
                    </a:lnTo>
                    <a:lnTo>
                      <a:pt x="483" y="238"/>
                    </a:lnTo>
                    <a:lnTo>
                      <a:pt x="484" y="239"/>
                    </a:lnTo>
                    <a:lnTo>
                      <a:pt x="487" y="241"/>
                    </a:lnTo>
                    <a:lnTo>
                      <a:pt x="489" y="241"/>
                    </a:lnTo>
                    <a:lnTo>
                      <a:pt x="492" y="241"/>
                    </a:lnTo>
                    <a:lnTo>
                      <a:pt x="498" y="239"/>
                    </a:lnTo>
                    <a:lnTo>
                      <a:pt x="505" y="236"/>
                    </a:lnTo>
                    <a:lnTo>
                      <a:pt x="505" y="236"/>
                    </a:lnTo>
                    <a:lnTo>
                      <a:pt x="510" y="230"/>
                    </a:lnTo>
                    <a:lnTo>
                      <a:pt x="515" y="224"/>
                    </a:lnTo>
                    <a:lnTo>
                      <a:pt x="516" y="221"/>
                    </a:lnTo>
                    <a:lnTo>
                      <a:pt x="515" y="218"/>
                    </a:lnTo>
                    <a:lnTo>
                      <a:pt x="513" y="215"/>
                    </a:lnTo>
                    <a:lnTo>
                      <a:pt x="510" y="213"/>
                    </a:lnTo>
                    <a:lnTo>
                      <a:pt x="510" y="213"/>
                    </a:lnTo>
                    <a:lnTo>
                      <a:pt x="504" y="210"/>
                    </a:lnTo>
                    <a:lnTo>
                      <a:pt x="498" y="209"/>
                    </a:lnTo>
                    <a:lnTo>
                      <a:pt x="494" y="206"/>
                    </a:lnTo>
                    <a:lnTo>
                      <a:pt x="493" y="204"/>
                    </a:lnTo>
                    <a:lnTo>
                      <a:pt x="492" y="201"/>
                    </a:lnTo>
                    <a:lnTo>
                      <a:pt x="492" y="201"/>
                    </a:lnTo>
                    <a:lnTo>
                      <a:pt x="490" y="193"/>
                    </a:lnTo>
                    <a:lnTo>
                      <a:pt x="490" y="192"/>
                    </a:lnTo>
                    <a:lnTo>
                      <a:pt x="488" y="191"/>
                    </a:lnTo>
                    <a:lnTo>
                      <a:pt x="482" y="192"/>
                    </a:lnTo>
                    <a:lnTo>
                      <a:pt x="482" y="192"/>
                    </a:lnTo>
                    <a:lnTo>
                      <a:pt x="479" y="192"/>
                    </a:lnTo>
                    <a:lnTo>
                      <a:pt x="476" y="194"/>
                    </a:lnTo>
                    <a:lnTo>
                      <a:pt x="472" y="196"/>
                    </a:lnTo>
                    <a:lnTo>
                      <a:pt x="469" y="197"/>
                    </a:lnTo>
                    <a:lnTo>
                      <a:pt x="468" y="198"/>
                    </a:lnTo>
                    <a:lnTo>
                      <a:pt x="466" y="197"/>
                    </a:lnTo>
                    <a:lnTo>
                      <a:pt x="465" y="195"/>
                    </a:lnTo>
                    <a:lnTo>
                      <a:pt x="465" y="195"/>
                    </a:lnTo>
                    <a:lnTo>
                      <a:pt x="463" y="193"/>
                    </a:lnTo>
                    <a:lnTo>
                      <a:pt x="463" y="190"/>
                    </a:lnTo>
                    <a:lnTo>
                      <a:pt x="464" y="185"/>
                    </a:lnTo>
                    <a:lnTo>
                      <a:pt x="466" y="182"/>
                    </a:lnTo>
                    <a:lnTo>
                      <a:pt x="468" y="179"/>
                    </a:lnTo>
                    <a:lnTo>
                      <a:pt x="472" y="177"/>
                    </a:lnTo>
                    <a:lnTo>
                      <a:pt x="476" y="175"/>
                    </a:lnTo>
                    <a:lnTo>
                      <a:pt x="480" y="173"/>
                    </a:lnTo>
                    <a:lnTo>
                      <a:pt x="480" y="173"/>
                    </a:lnTo>
                    <a:lnTo>
                      <a:pt x="488" y="171"/>
                    </a:lnTo>
                    <a:lnTo>
                      <a:pt x="491" y="169"/>
                    </a:lnTo>
                    <a:lnTo>
                      <a:pt x="493" y="167"/>
                    </a:lnTo>
                    <a:lnTo>
                      <a:pt x="495" y="165"/>
                    </a:lnTo>
                    <a:lnTo>
                      <a:pt x="496" y="162"/>
                    </a:lnTo>
                    <a:lnTo>
                      <a:pt x="495" y="157"/>
                    </a:lnTo>
                    <a:lnTo>
                      <a:pt x="495" y="152"/>
                    </a:lnTo>
                    <a:lnTo>
                      <a:pt x="495" y="152"/>
                    </a:lnTo>
                    <a:lnTo>
                      <a:pt x="492" y="139"/>
                    </a:lnTo>
                    <a:lnTo>
                      <a:pt x="491" y="125"/>
                    </a:lnTo>
                    <a:lnTo>
                      <a:pt x="491" y="112"/>
                    </a:lnTo>
                    <a:lnTo>
                      <a:pt x="491" y="103"/>
                    </a:lnTo>
                    <a:lnTo>
                      <a:pt x="491" y="103"/>
                    </a:lnTo>
                    <a:lnTo>
                      <a:pt x="493" y="93"/>
                    </a:lnTo>
                    <a:lnTo>
                      <a:pt x="496" y="81"/>
                    </a:lnTo>
                    <a:lnTo>
                      <a:pt x="498" y="75"/>
                    </a:lnTo>
                    <a:lnTo>
                      <a:pt x="502" y="69"/>
                    </a:lnTo>
                    <a:lnTo>
                      <a:pt x="506" y="65"/>
                    </a:lnTo>
                    <a:lnTo>
                      <a:pt x="510" y="63"/>
                    </a:lnTo>
                    <a:lnTo>
                      <a:pt x="510" y="63"/>
                    </a:lnTo>
                    <a:lnTo>
                      <a:pt x="516" y="62"/>
                    </a:lnTo>
                    <a:lnTo>
                      <a:pt x="520" y="62"/>
                    </a:lnTo>
                    <a:lnTo>
                      <a:pt x="523" y="63"/>
                    </a:lnTo>
                    <a:lnTo>
                      <a:pt x="525" y="64"/>
                    </a:lnTo>
                    <a:lnTo>
                      <a:pt x="529" y="66"/>
                    </a:lnTo>
                    <a:lnTo>
                      <a:pt x="531" y="66"/>
                    </a:lnTo>
                    <a:lnTo>
                      <a:pt x="532" y="64"/>
                    </a:lnTo>
                    <a:lnTo>
                      <a:pt x="532" y="64"/>
                    </a:lnTo>
                    <a:lnTo>
                      <a:pt x="533" y="61"/>
                    </a:lnTo>
                    <a:lnTo>
                      <a:pt x="533" y="57"/>
                    </a:lnTo>
                    <a:lnTo>
                      <a:pt x="531" y="47"/>
                    </a:lnTo>
                    <a:lnTo>
                      <a:pt x="527" y="37"/>
                    </a:lnTo>
                    <a:lnTo>
                      <a:pt x="523" y="28"/>
                    </a:lnTo>
                    <a:lnTo>
                      <a:pt x="523" y="28"/>
                    </a:lnTo>
                    <a:lnTo>
                      <a:pt x="521" y="23"/>
                    </a:lnTo>
                    <a:lnTo>
                      <a:pt x="519" y="20"/>
                    </a:lnTo>
                    <a:lnTo>
                      <a:pt x="517" y="18"/>
                    </a:lnTo>
                    <a:lnTo>
                      <a:pt x="513" y="18"/>
                    </a:lnTo>
                    <a:lnTo>
                      <a:pt x="503" y="17"/>
                    </a:lnTo>
                    <a:lnTo>
                      <a:pt x="503" y="17"/>
                    </a:lnTo>
                    <a:lnTo>
                      <a:pt x="479" y="17"/>
                    </a:lnTo>
                    <a:lnTo>
                      <a:pt x="476" y="15"/>
                    </a:lnTo>
                    <a:lnTo>
                      <a:pt x="473" y="14"/>
                    </a:lnTo>
                    <a:lnTo>
                      <a:pt x="470" y="13"/>
                    </a:lnTo>
                    <a:lnTo>
                      <a:pt x="468" y="10"/>
                    </a:lnTo>
                    <a:lnTo>
                      <a:pt x="468" y="10"/>
                    </a:lnTo>
                    <a:lnTo>
                      <a:pt x="465" y="5"/>
                    </a:lnTo>
                    <a:lnTo>
                      <a:pt x="463" y="1"/>
                    </a:lnTo>
                    <a:lnTo>
                      <a:pt x="462" y="0"/>
                    </a:lnTo>
                    <a:lnTo>
                      <a:pt x="460" y="0"/>
                    </a:lnTo>
                    <a:lnTo>
                      <a:pt x="456" y="4"/>
                    </a:lnTo>
                    <a:lnTo>
                      <a:pt x="456" y="4"/>
                    </a:lnTo>
                    <a:lnTo>
                      <a:pt x="450" y="12"/>
                    </a:lnTo>
                    <a:lnTo>
                      <a:pt x="449" y="13"/>
                    </a:lnTo>
                    <a:lnTo>
                      <a:pt x="448" y="13"/>
                    </a:lnTo>
                    <a:lnTo>
                      <a:pt x="446" y="12"/>
                    </a:lnTo>
                    <a:lnTo>
                      <a:pt x="444" y="10"/>
                    </a:lnTo>
                    <a:lnTo>
                      <a:pt x="444" y="10"/>
                    </a:lnTo>
                    <a:lnTo>
                      <a:pt x="440" y="6"/>
                    </a:lnTo>
                    <a:lnTo>
                      <a:pt x="436" y="3"/>
                    </a:lnTo>
                    <a:lnTo>
                      <a:pt x="432" y="0"/>
                    </a:lnTo>
                    <a:lnTo>
                      <a:pt x="430" y="1"/>
                    </a:lnTo>
                    <a:lnTo>
                      <a:pt x="427" y="1"/>
                    </a:lnTo>
                    <a:lnTo>
                      <a:pt x="427" y="1"/>
                    </a:lnTo>
                    <a:lnTo>
                      <a:pt x="420" y="5"/>
                    </a:lnTo>
                    <a:lnTo>
                      <a:pt x="409" y="6"/>
                    </a:lnTo>
                    <a:lnTo>
                      <a:pt x="409" y="6"/>
                    </a:lnTo>
                    <a:lnTo>
                      <a:pt x="403" y="6"/>
                    </a:lnTo>
                    <a:lnTo>
                      <a:pt x="398" y="5"/>
                    </a:lnTo>
                    <a:lnTo>
                      <a:pt x="393" y="4"/>
                    </a:lnTo>
                    <a:lnTo>
                      <a:pt x="387" y="3"/>
                    </a:lnTo>
                    <a:lnTo>
                      <a:pt x="387" y="3"/>
                    </a:lnTo>
                    <a:lnTo>
                      <a:pt x="379" y="5"/>
                    </a:lnTo>
                    <a:lnTo>
                      <a:pt x="372" y="7"/>
                    </a:lnTo>
                    <a:lnTo>
                      <a:pt x="356" y="14"/>
                    </a:lnTo>
                    <a:lnTo>
                      <a:pt x="356" y="14"/>
                    </a:lnTo>
                    <a:lnTo>
                      <a:pt x="349" y="19"/>
                    </a:lnTo>
                    <a:lnTo>
                      <a:pt x="341" y="22"/>
                    </a:lnTo>
                    <a:lnTo>
                      <a:pt x="329" y="25"/>
                    </a:lnTo>
                    <a:lnTo>
                      <a:pt x="329" y="25"/>
                    </a:lnTo>
                    <a:lnTo>
                      <a:pt x="325" y="26"/>
                    </a:lnTo>
                    <a:lnTo>
                      <a:pt x="322" y="29"/>
                    </a:lnTo>
                    <a:lnTo>
                      <a:pt x="313" y="38"/>
                    </a:lnTo>
                    <a:lnTo>
                      <a:pt x="305" y="49"/>
                    </a:lnTo>
                    <a:lnTo>
                      <a:pt x="295" y="63"/>
                    </a:lnTo>
                    <a:lnTo>
                      <a:pt x="295" y="63"/>
                    </a:lnTo>
                    <a:lnTo>
                      <a:pt x="287" y="75"/>
                    </a:lnTo>
                    <a:lnTo>
                      <a:pt x="282" y="79"/>
                    </a:lnTo>
                    <a:lnTo>
                      <a:pt x="277" y="83"/>
                    </a:lnTo>
                    <a:lnTo>
                      <a:pt x="272" y="86"/>
                    </a:lnTo>
                    <a:lnTo>
                      <a:pt x="265" y="89"/>
                    </a:lnTo>
                    <a:lnTo>
                      <a:pt x="259" y="90"/>
                    </a:lnTo>
                    <a:lnTo>
                      <a:pt x="250" y="91"/>
                    </a:lnTo>
                    <a:lnTo>
                      <a:pt x="250" y="91"/>
                    </a:lnTo>
                    <a:lnTo>
                      <a:pt x="235" y="91"/>
                    </a:lnTo>
                    <a:lnTo>
                      <a:pt x="221" y="93"/>
                    </a:lnTo>
                    <a:lnTo>
                      <a:pt x="210" y="94"/>
                    </a:lnTo>
                    <a:lnTo>
                      <a:pt x="204" y="96"/>
                    </a:lnTo>
                    <a:lnTo>
                      <a:pt x="204" y="96"/>
                    </a:lnTo>
                    <a:lnTo>
                      <a:pt x="199" y="98"/>
                    </a:lnTo>
                    <a:lnTo>
                      <a:pt x="193" y="98"/>
                    </a:lnTo>
                    <a:lnTo>
                      <a:pt x="180" y="97"/>
                    </a:lnTo>
                    <a:lnTo>
                      <a:pt x="180" y="97"/>
                    </a:lnTo>
                    <a:lnTo>
                      <a:pt x="175" y="98"/>
                    </a:lnTo>
                    <a:lnTo>
                      <a:pt x="169" y="99"/>
                    </a:lnTo>
                    <a:lnTo>
                      <a:pt x="165" y="101"/>
                    </a:lnTo>
                    <a:lnTo>
                      <a:pt x="160" y="106"/>
                    </a:lnTo>
                    <a:lnTo>
                      <a:pt x="160" y="106"/>
                    </a:lnTo>
                    <a:lnTo>
                      <a:pt x="154" y="110"/>
                    </a:lnTo>
                    <a:lnTo>
                      <a:pt x="150" y="113"/>
                    </a:lnTo>
                    <a:lnTo>
                      <a:pt x="148" y="114"/>
                    </a:lnTo>
                    <a:lnTo>
                      <a:pt x="145" y="114"/>
                    </a:lnTo>
                    <a:lnTo>
                      <a:pt x="141" y="114"/>
                    </a:lnTo>
                    <a:lnTo>
                      <a:pt x="137" y="112"/>
                    </a:lnTo>
                    <a:lnTo>
                      <a:pt x="137" y="112"/>
                    </a:lnTo>
                    <a:lnTo>
                      <a:pt x="129" y="108"/>
                    </a:lnTo>
                    <a:lnTo>
                      <a:pt x="123" y="105"/>
                    </a:lnTo>
                    <a:lnTo>
                      <a:pt x="117" y="103"/>
                    </a:lnTo>
                    <a:lnTo>
                      <a:pt x="108" y="101"/>
                    </a:lnTo>
                    <a:lnTo>
                      <a:pt x="108" y="101"/>
                    </a:lnTo>
                    <a:lnTo>
                      <a:pt x="95" y="100"/>
                    </a:lnTo>
                    <a:lnTo>
                      <a:pt x="82" y="99"/>
                    </a:lnTo>
                    <a:lnTo>
                      <a:pt x="70" y="99"/>
                    </a:lnTo>
                    <a:lnTo>
                      <a:pt x="66" y="100"/>
                    </a:lnTo>
                    <a:lnTo>
                      <a:pt x="63" y="101"/>
                    </a:lnTo>
                    <a:lnTo>
                      <a:pt x="63" y="101"/>
                    </a:lnTo>
                    <a:lnTo>
                      <a:pt x="58" y="105"/>
                    </a:lnTo>
                    <a:lnTo>
                      <a:pt x="52" y="107"/>
                    </a:lnTo>
                    <a:lnTo>
                      <a:pt x="45" y="107"/>
                    </a:lnTo>
                    <a:lnTo>
                      <a:pt x="36" y="107"/>
                    </a:lnTo>
                    <a:lnTo>
                      <a:pt x="36" y="107"/>
                    </a:lnTo>
                    <a:lnTo>
                      <a:pt x="32" y="107"/>
                    </a:lnTo>
                    <a:lnTo>
                      <a:pt x="29" y="106"/>
                    </a:lnTo>
                    <a:lnTo>
                      <a:pt x="26" y="105"/>
                    </a:lnTo>
                    <a:lnTo>
                      <a:pt x="24" y="103"/>
                    </a:lnTo>
                    <a:lnTo>
                      <a:pt x="24" y="100"/>
                    </a:lnTo>
                    <a:lnTo>
                      <a:pt x="23" y="97"/>
                    </a:lnTo>
                    <a:lnTo>
                      <a:pt x="25" y="93"/>
                    </a:lnTo>
                    <a:lnTo>
                      <a:pt x="25" y="93"/>
                    </a:lnTo>
                    <a:lnTo>
                      <a:pt x="30" y="90"/>
                    </a:lnTo>
                    <a:lnTo>
                      <a:pt x="33" y="86"/>
                    </a:lnTo>
                    <a:lnTo>
                      <a:pt x="35" y="84"/>
                    </a:lnTo>
                    <a:lnTo>
                      <a:pt x="35" y="83"/>
                    </a:lnTo>
                    <a:lnTo>
                      <a:pt x="35" y="81"/>
                    </a:lnTo>
                    <a:lnTo>
                      <a:pt x="34" y="78"/>
                    </a:lnTo>
                    <a:lnTo>
                      <a:pt x="34" y="78"/>
                    </a:lnTo>
                    <a:lnTo>
                      <a:pt x="31" y="73"/>
                    </a:lnTo>
                    <a:lnTo>
                      <a:pt x="26" y="69"/>
                    </a:lnTo>
                    <a:lnTo>
                      <a:pt x="22" y="66"/>
                    </a:lnTo>
                    <a:lnTo>
                      <a:pt x="18" y="65"/>
                    </a:lnTo>
                    <a:lnTo>
                      <a:pt x="18" y="65"/>
                    </a:lnTo>
                    <a:lnTo>
                      <a:pt x="16" y="65"/>
                    </a:lnTo>
                    <a:lnTo>
                      <a:pt x="15" y="66"/>
                    </a:lnTo>
                    <a:lnTo>
                      <a:pt x="15" y="67"/>
                    </a:lnTo>
                    <a:lnTo>
                      <a:pt x="15" y="67"/>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29" name="Freeform 225"/>
              <p:cNvSpPr/>
              <p:nvPr/>
            </p:nvSpPr>
            <p:spPr bwMode="auto">
              <a:xfrm>
                <a:off x="10098042" y="5440785"/>
                <a:ext cx="395286" cy="371504"/>
              </a:xfrm>
              <a:custGeom>
                <a:avLst/>
                <a:gdLst>
                  <a:gd name="T0" fmla="*/ 113 w 249"/>
                  <a:gd name="T1" fmla="*/ 10 h 234"/>
                  <a:gd name="T2" fmla="*/ 94 w 249"/>
                  <a:gd name="T3" fmla="*/ 17 h 234"/>
                  <a:gd name="T4" fmla="*/ 77 w 249"/>
                  <a:gd name="T5" fmla="*/ 7 h 234"/>
                  <a:gd name="T6" fmla="*/ 70 w 249"/>
                  <a:gd name="T7" fmla="*/ 2 h 234"/>
                  <a:gd name="T8" fmla="*/ 60 w 249"/>
                  <a:gd name="T9" fmla="*/ 5 h 234"/>
                  <a:gd name="T10" fmla="*/ 52 w 249"/>
                  <a:gd name="T11" fmla="*/ 15 h 234"/>
                  <a:gd name="T12" fmla="*/ 41 w 249"/>
                  <a:gd name="T13" fmla="*/ 24 h 234"/>
                  <a:gd name="T14" fmla="*/ 23 w 249"/>
                  <a:gd name="T15" fmla="*/ 29 h 234"/>
                  <a:gd name="T16" fmla="*/ 12 w 249"/>
                  <a:gd name="T17" fmla="*/ 44 h 234"/>
                  <a:gd name="T18" fmla="*/ 7 w 249"/>
                  <a:gd name="T19" fmla="*/ 51 h 234"/>
                  <a:gd name="T20" fmla="*/ 0 w 249"/>
                  <a:gd name="T21" fmla="*/ 58 h 234"/>
                  <a:gd name="T22" fmla="*/ 9 w 249"/>
                  <a:gd name="T23" fmla="*/ 59 h 234"/>
                  <a:gd name="T24" fmla="*/ 24 w 249"/>
                  <a:gd name="T25" fmla="*/ 64 h 234"/>
                  <a:gd name="T26" fmla="*/ 30 w 249"/>
                  <a:gd name="T27" fmla="*/ 92 h 234"/>
                  <a:gd name="T28" fmla="*/ 27 w 249"/>
                  <a:gd name="T29" fmla="*/ 116 h 234"/>
                  <a:gd name="T30" fmla="*/ 14 w 249"/>
                  <a:gd name="T31" fmla="*/ 131 h 234"/>
                  <a:gd name="T32" fmla="*/ 16 w 249"/>
                  <a:gd name="T33" fmla="*/ 150 h 234"/>
                  <a:gd name="T34" fmla="*/ 16 w 249"/>
                  <a:gd name="T35" fmla="*/ 161 h 234"/>
                  <a:gd name="T36" fmla="*/ 2 w 249"/>
                  <a:gd name="T37" fmla="*/ 189 h 234"/>
                  <a:gd name="T38" fmla="*/ 5 w 249"/>
                  <a:gd name="T39" fmla="*/ 194 h 234"/>
                  <a:gd name="T40" fmla="*/ 31 w 249"/>
                  <a:gd name="T41" fmla="*/ 192 h 234"/>
                  <a:gd name="T42" fmla="*/ 40 w 249"/>
                  <a:gd name="T43" fmla="*/ 195 h 234"/>
                  <a:gd name="T44" fmla="*/ 22 w 249"/>
                  <a:gd name="T45" fmla="*/ 219 h 234"/>
                  <a:gd name="T46" fmla="*/ 19 w 249"/>
                  <a:gd name="T47" fmla="*/ 233 h 234"/>
                  <a:gd name="T48" fmla="*/ 26 w 249"/>
                  <a:gd name="T49" fmla="*/ 234 h 234"/>
                  <a:gd name="T50" fmla="*/ 40 w 249"/>
                  <a:gd name="T51" fmla="*/ 217 h 234"/>
                  <a:gd name="T52" fmla="*/ 46 w 249"/>
                  <a:gd name="T53" fmla="*/ 201 h 234"/>
                  <a:gd name="T54" fmla="*/ 56 w 249"/>
                  <a:gd name="T55" fmla="*/ 190 h 234"/>
                  <a:gd name="T56" fmla="*/ 84 w 249"/>
                  <a:gd name="T57" fmla="*/ 170 h 234"/>
                  <a:gd name="T58" fmla="*/ 106 w 249"/>
                  <a:gd name="T59" fmla="*/ 145 h 234"/>
                  <a:gd name="T60" fmla="*/ 108 w 249"/>
                  <a:gd name="T61" fmla="*/ 122 h 234"/>
                  <a:gd name="T62" fmla="*/ 117 w 249"/>
                  <a:gd name="T63" fmla="*/ 116 h 234"/>
                  <a:gd name="T64" fmla="*/ 156 w 249"/>
                  <a:gd name="T65" fmla="*/ 103 h 234"/>
                  <a:gd name="T66" fmla="*/ 164 w 249"/>
                  <a:gd name="T67" fmla="*/ 95 h 234"/>
                  <a:gd name="T68" fmla="*/ 186 w 249"/>
                  <a:gd name="T69" fmla="*/ 89 h 234"/>
                  <a:gd name="T70" fmla="*/ 217 w 249"/>
                  <a:gd name="T71" fmla="*/ 94 h 234"/>
                  <a:gd name="T72" fmla="*/ 238 w 249"/>
                  <a:gd name="T73" fmla="*/ 91 h 234"/>
                  <a:gd name="T74" fmla="*/ 244 w 249"/>
                  <a:gd name="T75" fmla="*/ 84 h 234"/>
                  <a:gd name="T76" fmla="*/ 249 w 249"/>
                  <a:gd name="T77" fmla="*/ 71 h 234"/>
                  <a:gd name="T78" fmla="*/ 246 w 249"/>
                  <a:gd name="T79" fmla="*/ 62 h 234"/>
                  <a:gd name="T80" fmla="*/ 242 w 249"/>
                  <a:gd name="T81" fmla="*/ 54 h 234"/>
                  <a:gd name="T82" fmla="*/ 222 w 249"/>
                  <a:gd name="T83" fmla="*/ 60 h 234"/>
                  <a:gd name="T84" fmla="*/ 207 w 249"/>
                  <a:gd name="T85" fmla="*/ 52 h 234"/>
                  <a:gd name="T86" fmla="*/ 186 w 249"/>
                  <a:gd name="T87" fmla="*/ 49 h 234"/>
                  <a:gd name="T88" fmla="*/ 165 w 249"/>
                  <a:gd name="T89" fmla="*/ 48 h 234"/>
                  <a:gd name="T90" fmla="*/ 142 w 249"/>
                  <a:gd name="T91" fmla="*/ 31 h 234"/>
                  <a:gd name="T92" fmla="*/ 138 w 249"/>
                  <a:gd name="T93" fmla="*/ 21 h 234"/>
                  <a:gd name="T94" fmla="*/ 133 w 249"/>
                  <a:gd name="T95" fmla="*/ 11 h 234"/>
                  <a:gd name="T96" fmla="*/ 128 w 249"/>
                  <a:gd name="T97" fmla="*/ 0 h 234"/>
                  <a:gd name="T98" fmla="*/ 124 w 249"/>
                  <a:gd name="T99" fmla="*/ 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 h="234">
                    <a:moveTo>
                      <a:pt x="124" y="2"/>
                    </a:moveTo>
                    <a:lnTo>
                      <a:pt x="124" y="2"/>
                    </a:lnTo>
                    <a:lnTo>
                      <a:pt x="121" y="5"/>
                    </a:lnTo>
                    <a:lnTo>
                      <a:pt x="113" y="10"/>
                    </a:lnTo>
                    <a:lnTo>
                      <a:pt x="102" y="16"/>
                    </a:lnTo>
                    <a:lnTo>
                      <a:pt x="98" y="17"/>
                    </a:lnTo>
                    <a:lnTo>
                      <a:pt x="94" y="17"/>
                    </a:lnTo>
                    <a:lnTo>
                      <a:pt x="94" y="17"/>
                    </a:lnTo>
                    <a:lnTo>
                      <a:pt x="83" y="12"/>
                    </a:lnTo>
                    <a:lnTo>
                      <a:pt x="80" y="10"/>
                    </a:lnTo>
                    <a:lnTo>
                      <a:pt x="77" y="7"/>
                    </a:lnTo>
                    <a:lnTo>
                      <a:pt x="77" y="7"/>
                    </a:lnTo>
                    <a:lnTo>
                      <a:pt x="74" y="3"/>
                    </a:lnTo>
                    <a:lnTo>
                      <a:pt x="72" y="0"/>
                    </a:lnTo>
                    <a:lnTo>
                      <a:pt x="71" y="0"/>
                    </a:lnTo>
                    <a:lnTo>
                      <a:pt x="70" y="2"/>
                    </a:lnTo>
                    <a:lnTo>
                      <a:pt x="70" y="2"/>
                    </a:lnTo>
                    <a:lnTo>
                      <a:pt x="69" y="4"/>
                    </a:lnTo>
                    <a:lnTo>
                      <a:pt x="67" y="5"/>
                    </a:lnTo>
                    <a:lnTo>
                      <a:pt x="60" y="5"/>
                    </a:lnTo>
                    <a:lnTo>
                      <a:pt x="60" y="5"/>
                    </a:lnTo>
                    <a:lnTo>
                      <a:pt x="57" y="6"/>
                    </a:lnTo>
                    <a:lnTo>
                      <a:pt x="55" y="8"/>
                    </a:lnTo>
                    <a:lnTo>
                      <a:pt x="52" y="15"/>
                    </a:lnTo>
                    <a:lnTo>
                      <a:pt x="52" y="15"/>
                    </a:lnTo>
                    <a:lnTo>
                      <a:pt x="50" y="19"/>
                    </a:lnTo>
                    <a:lnTo>
                      <a:pt x="45" y="22"/>
                    </a:lnTo>
                    <a:lnTo>
                      <a:pt x="41" y="24"/>
                    </a:lnTo>
                    <a:lnTo>
                      <a:pt x="37" y="25"/>
                    </a:lnTo>
                    <a:lnTo>
                      <a:pt x="37" y="25"/>
                    </a:lnTo>
                    <a:lnTo>
                      <a:pt x="27" y="27"/>
                    </a:lnTo>
                    <a:lnTo>
                      <a:pt x="23" y="29"/>
                    </a:lnTo>
                    <a:lnTo>
                      <a:pt x="19" y="32"/>
                    </a:lnTo>
                    <a:lnTo>
                      <a:pt x="19" y="32"/>
                    </a:lnTo>
                    <a:lnTo>
                      <a:pt x="15" y="37"/>
                    </a:lnTo>
                    <a:lnTo>
                      <a:pt x="12" y="44"/>
                    </a:lnTo>
                    <a:lnTo>
                      <a:pt x="10" y="49"/>
                    </a:lnTo>
                    <a:lnTo>
                      <a:pt x="8" y="50"/>
                    </a:lnTo>
                    <a:lnTo>
                      <a:pt x="7" y="51"/>
                    </a:lnTo>
                    <a:lnTo>
                      <a:pt x="7" y="51"/>
                    </a:lnTo>
                    <a:lnTo>
                      <a:pt x="2" y="53"/>
                    </a:lnTo>
                    <a:lnTo>
                      <a:pt x="0" y="55"/>
                    </a:lnTo>
                    <a:lnTo>
                      <a:pt x="0" y="57"/>
                    </a:lnTo>
                    <a:lnTo>
                      <a:pt x="0" y="58"/>
                    </a:lnTo>
                    <a:lnTo>
                      <a:pt x="1" y="59"/>
                    </a:lnTo>
                    <a:lnTo>
                      <a:pt x="2" y="59"/>
                    </a:lnTo>
                    <a:lnTo>
                      <a:pt x="2" y="59"/>
                    </a:lnTo>
                    <a:lnTo>
                      <a:pt x="9" y="59"/>
                    </a:lnTo>
                    <a:lnTo>
                      <a:pt x="15" y="59"/>
                    </a:lnTo>
                    <a:lnTo>
                      <a:pt x="20" y="60"/>
                    </a:lnTo>
                    <a:lnTo>
                      <a:pt x="22" y="62"/>
                    </a:lnTo>
                    <a:lnTo>
                      <a:pt x="24" y="64"/>
                    </a:lnTo>
                    <a:lnTo>
                      <a:pt x="26" y="67"/>
                    </a:lnTo>
                    <a:lnTo>
                      <a:pt x="26" y="67"/>
                    </a:lnTo>
                    <a:lnTo>
                      <a:pt x="28" y="78"/>
                    </a:lnTo>
                    <a:lnTo>
                      <a:pt x="30" y="92"/>
                    </a:lnTo>
                    <a:lnTo>
                      <a:pt x="30" y="100"/>
                    </a:lnTo>
                    <a:lnTo>
                      <a:pt x="30" y="106"/>
                    </a:lnTo>
                    <a:lnTo>
                      <a:pt x="29" y="111"/>
                    </a:lnTo>
                    <a:lnTo>
                      <a:pt x="27" y="116"/>
                    </a:lnTo>
                    <a:lnTo>
                      <a:pt x="27" y="116"/>
                    </a:lnTo>
                    <a:lnTo>
                      <a:pt x="22" y="121"/>
                    </a:lnTo>
                    <a:lnTo>
                      <a:pt x="17" y="125"/>
                    </a:lnTo>
                    <a:lnTo>
                      <a:pt x="14" y="131"/>
                    </a:lnTo>
                    <a:lnTo>
                      <a:pt x="13" y="136"/>
                    </a:lnTo>
                    <a:lnTo>
                      <a:pt x="13" y="136"/>
                    </a:lnTo>
                    <a:lnTo>
                      <a:pt x="14" y="144"/>
                    </a:lnTo>
                    <a:lnTo>
                      <a:pt x="16" y="150"/>
                    </a:lnTo>
                    <a:lnTo>
                      <a:pt x="17" y="155"/>
                    </a:lnTo>
                    <a:lnTo>
                      <a:pt x="17" y="159"/>
                    </a:lnTo>
                    <a:lnTo>
                      <a:pt x="16" y="161"/>
                    </a:lnTo>
                    <a:lnTo>
                      <a:pt x="16" y="161"/>
                    </a:lnTo>
                    <a:lnTo>
                      <a:pt x="11" y="168"/>
                    </a:lnTo>
                    <a:lnTo>
                      <a:pt x="6" y="179"/>
                    </a:lnTo>
                    <a:lnTo>
                      <a:pt x="3" y="184"/>
                    </a:lnTo>
                    <a:lnTo>
                      <a:pt x="2" y="189"/>
                    </a:lnTo>
                    <a:lnTo>
                      <a:pt x="2" y="192"/>
                    </a:lnTo>
                    <a:lnTo>
                      <a:pt x="3" y="193"/>
                    </a:lnTo>
                    <a:lnTo>
                      <a:pt x="5" y="194"/>
                    </a:lnTo>
                    <a:lnTo>
                      <a:pt x="5" y="194"/>
                    </a:lnTo>
                    <a:lnTo>
                      <a:pt x="11" y="195"/>
                    </a:lnTo>
                    <a:lnTo>
                      <a:pt x="17" y="194"/>
                    </a:lnTo>
                    <a:lnTo>
                      <a:pt x="31" y="192"/>
                    </a:lnTo>
                    <a:lnTo>
                      <a:pt x="31" y="192"/>
                    </a:lnTo>
                    <a:lnTo>
                      <a:pt x="37" y="192"/>
                    </a:lnTo>
                    <a:lnTo>
                      <a:pt x="40" y="192"/>
                    </a:lnTo>
                    <a:lnTo>
                      <a:pt x="40" y="193"/>
                    </a:lnTo>
                    <a:lnTo>
                      <a:pt x="40" y="195"/>
                    </a:lnTo>
                    <a:lnTo>
                      <a:pt x="37" y="200"/>
                    </a:lnTo>
                    <a:lnTo>
                      <a:pt x="37" y="200"/>
                    </a:lnTo>
                    <a:lnTo>
                      <a:pt x="29" y="208"/>
                    </a:lnTo>
                    <a:lnTo>
                      <a:pt x="22" y="219"/>
                    </a:lnTo>
                    <a:lnTo>
                      <a:pt x="19" y="224"/>
                    </a:lnTo>
                    <a:lnTo>
                      <a:pt x="17" y="229"/>
                    </a:lnTo>
                    <a:lnTo>
                      <a:pt x="17" y="232"/>
                    </a:lnTo>
                    <a:lnTo>
                      <a:pt x="19" y="233"/>
                    </a:lnTo>
                    <a:lnTo>
                      <a:pt x="20" y="234"/>
                    </a:lnTo>
                    <a:lnTo>
                      <a:pt x="20" y="234"/>
                    </a:lnTo>
                    <a:lnTo>
                      <a:pt x="23" y="234"/>
                    </a:lnTo>
                    <a:lnTo>
                      <a:pt x="26" y="234"/>
                    </a:lnTo>
                    <a:lnTo>
                      <a:pt x="28" y="232"/>
                    </a:lnTo>
                    <a:lnTo>
                      <a:pt x="30" y="230"/>
                    </a:lnTo>
                    <a:lnTo>
                      <a:pt x="35" y="223"/>
                    </a:lnTo>
                    <a:lnTo>
                      <a:pt x="40" y="217"/>
                    </a:lnTo>
                    <a:lnTo>
                      <a:pt x="40" y="217"/>
                    </a:lnTo>
                    <a:lnTo>
                      <a:pt x="42" y="212"/>
                    </a:lnTo>
                    <a:lnTo>
                      <a:pt x="44" y="208"/>
                    </a:lnTo>
                    <a:lnTo>
                      <a:pt x="46" y="201"/>
                    </a:lnTo>
                    <a:lnTo>
                      <a:pt x="48" y="197"/>
                    </a:lnTo>
                    <a:lnTo>
                      <a:pt x="50" y="194"/>
                    </a:lnTo>
                    <a:lnTo>
                      <a:pt x="52" y="191"/>
                    </a:lnTo>
                    <a:lnTo>
                      <a:pt x="56" y="190"/>
                    </a:lnTo>
                    <a:lnTo>
                      <a:pt x="56" y="190"/>
                    </a:lnTo>
                    <a:lnTo>
                      <a:pt x="62" y="187"/>
                    </a:lnTo>
                    <a:lnTo>
                      <a:pt x="68" y="182"/>
                    </a:lnTo>
                    <a:lnTo>
                      <a:pt x="84" y="170"/>
                    </a:lnTo>
                    <a:lnTo>
                      <a:pt x="92" y="164"/>
                    </a:lnTo>
                    <a:lnTo>
                      <a:pt x="98" y="158"/>
                    </a:lnTo>
                    <a:lnTo>
                      <a:pt x="103" y="150"/>
                    </a:lnTo>
                    <a:lnTo>
                      <a:pt x="106" y="145"/>
                    </a:lnTo>
                    <a:lnTo>
                      <a:pt x="106" y="145"/>
                    </a:lnTo>
                    <a:lnTo>
                      <a:pt x="106" y="134"/>
                    </a:lnTo>
                    <a:lnTo>
                      <a:pt x="107" y="125"/>
                    </a:lnTo>
                    <a:lnTo>
                      <a:pt x="108" y="122"/>
                    </a:lnTo>
                    <a:lnTo>
                      <a:pt x="110" y="119"/>
                    </a:lnTo>
                    <a:lnTo>
                      <a:pt x="113" y="117"/>
                    </a:lnTo>
                    <a:lnTo>
                      <a:pt x="117" y="116"/>
                    </a:lnTo>
                    <a:lnTo>
                      <a:pt x="117" y="116"/>
                    </a:lnTo>
                    <a:lnTo>
                      <a:pt x="129" y="114"/>
                    </a:lnTo>
                    <a:lnTo>
                      <a:pt x="141" y="110"/>
                    </a:lnTo>
                    <a:lnTo>
                      <a:pt x="152" y="106"/>
                    </a:lnTo>
                    <a:lnTo>
                      <a:pt x="156" y="103"/>
                    </a:lnTo>
                    <a:lnTo>
                      <a:pt x="158" y="101"/>
                    </a:lnTo>
                    <a:lnTo>
                      <a:pt x="158" y="101"/>
                    </a:lnTo>
                    <a:lnTo>
                      <a:pt x="160" y="97"/>
                    </a:lnTo>
                    <a:lnTo>
                      <a:pt x="164" y="95"/>
                    </a:lnTo>
                    <a:lnTo>
                      <a:pt x="170" y="92"/>
                    </a:lnTo>
                    <a:lnTo>
                      <a:pt x="179" y="90"/>
                    </a:lnTo>
                    <a:lnTo>
                      <a:pt x="186" y="89"/>
                    </a:lnTo>
                    <a:lnTo>
                      <a:pt x="186" y="89"/>
                    </a:lnTo>
                    <a:lnTo>
                      <a:pt x="194" y="90"/>
                    </a:lnTo>
                    <a:lnTo>
                      <a:pt x="203" y="92"/>
                    </a:lnTo>
                    <a:lnTo>
                      <a:pt x="212" y="94"/>
                    </a:lnTo>
                    <a:lnTo>
                      <a:pt x="217" y="94"/>
                    </a:lnTo>
                    <a:lnTo>
                      <a:pt x="222" y="93"/>
                    </a:lnTo>
                    <a:lnTo>
                      <a:pt x="222" y="93"/>
                    </a:lnTo>
                    <a:lnTo>
                      <a:pt x="230" y="92"/>
                    </a:lnTo>
                    <a:lnTo>
                      <a:pt x="238" y="91"/>
                    </a:lnTo>
                    <a:lnTo>
                      <a:pt x="242" y="89"/>
                    </a:lnTo>
                    <a:lnTo>
                      <a:pt x="243" y="87"/>
                    </a:lnTo>
                    <a:lnTo>
                      <a:pt x="244" y="84"/>
                    </a:lnTo>
                    <a:lnTo>
                      <a:pt x="244" y="84"/>
                    </a:lnTo>
                    <a:lnTo>
                      <a:pt x="244" y="78"/>
                    </a:lnTo>
                    <a:lnTo>
                      <a:pt x="248" y="74"/>
                    </a:lnTo>
                    <a:lnTo>
                      <a:pt x="248" y="74"/>
                    </a:lnTo>
                    <a:lnTo>
                      <a:pt x="249" y="71"/>
                    </a:lnTo>
                    <a:lnTo>
                      <a:pt x="248" y="67"/>
                    </a:lnTo>
                    <a:lnTo>
                      <a:pt x="246" y="64"/>
                    </a:lnTo>
                    <a:lnTo>
                      <a:pt x="246" y="62"/>
                    </a:lnTo>
                    <a:lnTo>
                      <a:pt x="246" y="62"/>
                    </a:lnTo>
                    <a:lnTo>
                      <a:pt x="245" y="57"/>
                    </a:lnTo>
                    <a:lnTo>
                      <a:pt x="244" y="55"/>
                    </a:lnTo>
                    <a:lnTo>
                      <a:pt x="242" y="54"/>
                    </a:lnTo>
                    <a:lnTo>
                      <a:pt x="242" y="54"/>
                    </a:lnTo>
                    <a:lnTo>
                      <a:pt x="238" y="55"/>
                    </a:lnTo>
                    <a:lnTo>
                      <a:pt x="231" y="58"/>
                    </a:lnTo>
                    <a:lnTo>
                      <a:pt x="224" y="60"/>
                    </a:lnTo>
                    <a:lnTo>
                      <a:pt x="222" y="60"/>
                    </a:lnTo>
                    <a:lnTo>
                      <a:pt x="219" y="59"/>
                    </a:lnTo>
                    <a:lnTo>
                      <a:pt x="219" y="59"/>
                    </a:lnTo>
                    <a:lnTo>
                      <a:pt x="213" y="55"/>
                    </a:lnTo>
                    <a:lnTo>
                      <a:pt x="207" y="52"/>
                    </a:lnTo>
                    <a:lnTo>
                      <a:pt x="200" y="50"/>
                    </a:lnTo>
                    <a:lnTo>
                      <a:pt x="193" y="49"/>
                    </a:lnTo>
                    <a:lnTo>
                      <a:pt x="193" y="49"/>
                    </a:lnTo>
                    <a:lnTo>
                      <a:pt x="186" y="49"/>
                    </a:lnTo>
                    <a:lnTo>
                      <a:pt x="180" y="51"/>
                    </a:lnTo>
                    <a:lnTo>
                      <a:pt x="173" y="51"/>
                    </a:lnTo>
                    <a:lnTo>
                      <a:pt x="169" y="50"/>
                    </a:lnTo>
                    <a:lnTo>
                      <a:pt x="165" y="48"/>
                    </a:lnTo>
                    <a:lnTo>
                      <a:pt x="165" y="48"/>
                    </a:lnTo>
                    <a:lnTo>
                      <a:pt x="156" y="43"/>
                    </a:lnTo>
                    <a:lnTo>
                      <a:pt x="149" y="36"/>
                    </a:lnTo>
                    <a:lnTo>
                      <a:pt x="142" y="31"/>
                    </a:lnTo>
                    <a:lnTo>
                      <a:pt x="140" y="27"/>
                    </a:lnTo>
                    <a:lnTo>
                      <a:pt x="139" y="24"/>
                    </a:lnTo>
                    <a:lnTo>
                      <a:pt x="139" y="24"/>
                    </a:lnTo>
                    <a:lnTo>
                      <a:pt x="138" y="21"/>
                    </a:lnTo>
                    <a:lnTo>
                      <a:pt x="136" y="19"/>
                    </a:lnTo>
                    <a:lnTo>
                      <a:pt x="134" y="16"/>
                    </a:lnTo>
                    <a:lnTo>
                      <a:pt x="133" y="11"/>
                    </a:lnTo>
                    <a:lnTo>
                      <a:pt x="133" y="11"/>
                    </a:lnTo>
                    <a:lnTo>
                      <a:pt x="131" y="6"/>
                    </a:lnTo>
                    <a:lnTo>
                      <a:pt x="130" y="3"/>
                    </a:lnTo>
                    <a:lnTo>
                      <a:pt x="129" y="1"/>
                    </a:lnTo>
                    <a:lnTo>
                      <a:pt x="128" y="0"/>
                    </a:lnTo>
                    <a:lnTo>
                      <a:pt x="128" y="0"/>
                    </a:lnTo>
                    <a:lnTo>
                      <a:pt x="127" y="1"/>
                    </a:lnTo>
                    <a:lnTo>
                      <a:pt x="126" y="1"/>
                    </a:lnTo>
                    <a:lnTo>
                      <a:pt x="124" y="2"/>
                    </a:lnTo>
                    <a:lnTo>
                      <a:pt x="124" y="2"/>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30" name="Freeform 226"/>
              <p:cNvSpPr/>
              <p:nvPr/>
            </p:nvSpPr>
            <p:spPr bwMode="auto">
              <a:xfrm>
                <a:off x="10153604" y="5120084"/>
                <a:ext cx="1409694" cy="1325665"/>
              </a:xfrm>
              <a:custGeom>
                <a:avLst/>
                <a:gdLst>
                  <a:gd name="T0" fmla="*/ 842 w 888"/>
                  <a:gd name="T1" fmla="*/ 52 h 835"/>
                  <a:gd name="T2" fmla="*/ 780 w 888"/>
                  <a:gd name="T3" fmla="*/ 22 h 835"/>
                  <a:gd name="T4" fmla="*/ 706 w 888"/>
                  <a:gd name="T5" fmla="*/ 18 h 835"/>
                  <a:gd name="T6" fmla="*/ 709 w 888"/>
                  <a:gd name="T7" fmla="*/ 0 h 835"/>
                  <a:gd name="T8" fmla="*/ 665 w 888"/>
                  <a:gd name="T9" fmla="*/ 32 h 835"/>
                  <a:gd name="T10" fmla="*/ 562 w 888"/>
                  <a:gd name="T11" fmla="*/ 59 h 835"/>
                  <a:gd name="T12" fmla="*/ 461 w 888"/>
                  <a:gd name="T13" fmla="*/ 140 h 835"/>
                  <a:gd name="T14" fmla="*/ 403 w 888"/>
                  <a:gd name="T15" fmla="*/ 223 h 835"/>
                  <a:gd name="T16" fmla="*/ 322 w 888"/>
                  <a:gd name="T17" fmla="*/ 240 h 835"/>
                  <a:gd name="T18" fmla="*/ 228 w 888"/>
                  <a:gd name="T19" fmla="*/ 260 h 835"/>
                  <a:gd name="T20" fmla="*/ 222 w 888"/>
                  <a:gd name="T21" fmla="*/ 293 h 835"/>
                  <a:gd name="T22" fmla="*/ 276 w 888"/>
                  <a:gd name="T23" fmla="*/ 302 h 835"/>
                  <a:gd name="T24" fmla="*/ 301 w 888"/>
                  <a:gd name="T25" fmla="*/ 302 h 835"/>
                  <a:gd name="T26" fmla="*/ 225 w 888"/>
                  <a:gd name="T27" fmla="*/ 341 h 835"/>
                  <a:gd name="T28" fmla="*/ 251 w 888"/>
                  <a:gd name="T29" fmla="*/ 349 h 835"/>
                  <a:gd name="T30" fmla="*/ 178 w 888"/>
                  <a:gd name="T31" fmla="*/ 376 h 835"/>
                  <a:gd name="T32" fmla="*/ 141 w 888"/>
                  <a:gd name="T33" fmla="*/ 388 h 835"/>
                  <a:gd name="T34" fmla="*/ 121 w 888"/>
                  <a:gd name="T35" fmla="*/ 380 h 835"/>
                  <a:gd name="T36" fmla="*/ 119 w 888"/>
                  <a:gd name="T37" fmla="*/ 396 h 835"/>
                  <a:gd name="T38" fmla="*/ 65 w 888"/>
                  <a:gd name="T39" fmla="*/ 397 h 835"/>
                  <a:gd name="T40" fmla="*/ 27 w 888"/>
                  <a:gd name="T41" fmla="*/ 403 h 835"/>
                  <a:gd name="T42" fmla="*/ 2 w 888"/>
                  <a:gd name="T43" fmla="*/ 443 h 835"/>
                  <a:gd name="T44" fmla="*/ 3 w 888"/>
                  <a:gd name="T45" fmla="*/ 467 h 835"/>
                  <a:gd name="T46" fmla="*/ 3 w 888"/>
                  <a:gd name="T47" fmla="*/ 522 h 835"/>
                  <a:gd name="T48" fmla="*/ 49 w 888"/>
                  <a:gd name="T49" fmla="*/ 510 h 835"/>
                  <a:gd name="T50" fmla="*/ 62 w 888"/>
                  <a:gd name="T51" fmla="*/ 540 h 835"/>
                  <a:gd name="T52" fmla="*/ 79 w 888"/>
                  <a:gd name="T53" fmla="*/ 566 h 835"/>
                  <a:gd name="T54" fmla="*/ 99 w 888"/>
                  <a:gd name="T55" fmla="*/ 591 h 835"/>
                  <a:gd name="T56" fmla="*/ 99 w 888"/>
                  <a:gd name="T57" fmla="*/ 619 h 835"/>
                  <a:gd name="T58" fmla="*/ 124 w 888"/>
                  <a:gd name="T59" fmla="*/ 628 h 835"/>
                  <a:gd name="T60" fmla="*/ 93 w 888"/>
                  <a:gd name="T61" fmla="*/ 653 h 835"/>
                  <a:gd name="T62" fmla="*/ 54 w 888"/>
                  <a:gd name="T63" fmla="*/ 666 h 835"/>
                  <a:gd name="T64" fmla="*/ 84 w 888"/>
                  <a:gd name="T65" fmla="*/ 676 h 835"/>
                  <a:gd name="T66" fmla="*/ 107 w 888"/>
                  <a:gd name="T67" fmla="*/ 680 h 835"/>
                  <a:gd name="T68" fmla="*/ 137 w 888"/>
                  <a:gd name="T69" fmla="*/ 681 h 835"/>
                  <a:gd name="T70" fmla="*/ 145 w 888"/>
                  <a:gd name="T71" fmla="*/ 724 h 835"/>
                  <a:gd name="T72" fmla="*/ 154 w 888"/>
                  <a:gd name="T73" fmla="*/ 737 h 835"/>
                  <a:gd name="T74" fmla="*/ 175 w 888"/>
                  <a:gd name="T75" fmla="*/ 749 h 835"/>
                  <a:gd name="T76" fmla="*/ 206 w 888"/>
                  <a:gd name="T77" fmla="*/ 764 h 835"/>
                  <a:gd name="T78" fmla="*/ 193 w 888"/>
                  <a:gd name="T79" fmla="*/ 790 h 835"/>
                  <a:gd name="T80" fmla="*/ 220 w 888"/>
                  <a:gd name="T81" fmla="*/ 786 h 835"/>
                  <a:gd name="T82" fmla="*/ 276 w 888"/>
                  <a:gd name="T83" fmla="*/ 771 h 835"/>
                  <a:gd name="T84" fmla="*/ 245 w 888"/>
                  <a:gd name="T85" fmla="*/ 808 h 835"/>
                  <a:gd name="T86" fmla="*/ 209 w 888"/>
                  <a:gd name="T87" fmla="*/ 827 h 835"/>
                  <a:gd name="T88" fmla="*/ 253 w 888"/>
                  <a:gd name="T89" fmla="*/ 814 h 835"/>
                  <a:gd name="T90" fmla="*/ 268 w 888"/>
                  <a:gd name="T91" fmla="*/ 824 h 835"/>
                  <a:gd name="T92" fmla="*/ 278 w 888"/>
                  <a:gd name="T93" fmla="*/ 823 h 835"/>
                  <a:gd name="T94" fmla="*/ 284 w 888"/>
                  <a:gd name="T95" fmla="*/ 795 h 835"/>
                  <a:gd name="T96" fmla="*/ 302 w 888"/>
                  <a:gd name="T97" fmla="*/ 795 h 835"/>
                  <a:gd name="T98" fmla="*/ 317 w 888"/>
                  <a:gd name="T99" fmla="*/ 789 h 835"/>
                  <a:gd name="T100" fmla="*/ 339 w 888"/>
                  <a:gd name="T101" fmla="*/ 789 h 835"/>
                  <a:gd name="T102" fmla="*/ 344 w 888"/>
                  <a:gd name="T103" fmla="*/ 789 h 835"/>
                  <a:gd name="T104" fmla="*/ 353 w 888"/>
                  <a:gd name="T105" fmla="*/ 796 h 835"/>
                  <a:gd name="T106" fmla="*/ 363 w 888"/>
                  <a:gd name="T107" fmla="*/ 804 h 835"/>
                  <a:gd name="T108" fmla="*/ 388 w 888"/>
                  <a:gd name="T109" fmla="*/ 828 h 835"/>
                  <a:gd name="T110" fmla="*/ 440 w 888"/>
                  <a:gd name="T111" fmla="*/ 832 h 835"/>
                  <a:gd name="T112" fmla="*/ 478 w 888"/>
                  <a:gd name="T113" fmla="*/ 814 h 835"/>
                  <a:gd name="T114" fmla="*/ 499 w 888"/>
                  <a:gd name="T115" fmla="*/ 798 h 835"/>
                  <a:gd name="T116" fmla="*/ 544 w 888"/>
                  <a:gd name="T117" fmla="*/ 743 h 835"/>
                  <a:gd name="T118" fmla="*/ 722 w 888"/>
                  <a:gd name="T119" fmla="*/ 761 h 835"/>
                  <a:gd name="T120" fmla="*/ 821 w 888"/>
                  <a:gd name="T121" fmla="*/ 701 h 835"/>
                  <a:gd name="T122" fmla="*/ 887 w 888"/>
                  <a:gd name="T123" fmla="*/ 6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8" h="835">
                    <a:moveTo>
                      <a:pt x="888" y="36"/>
                    </a:moveTo>
                    <a:lnTo>
                      <a:pt x="888" y="36"/>
                    </a:lnTo>
                    <a:lnTo>
                      <a:pt x="885" y="35"/>
                    </a:lnTo>
                    <a:lnTo>
                      <a:pt x="876" y="34"/>
                    </a:lnTo>
                    <a:lnTo>
                      <a:pt x="871" y="34"/>
                    </a:lnTo>
                    <a:lnTo>
                      <a:pt x="865" y="35"/>
                    </a:lnTo>
                    <a:lnTo>
                      <a:pt x="861" y="38"/>
                    </a:lnTo>
                    <a:lnTo>
                      <a:pt x="857" y="41"/>
                    </a:lnTo>
                    <a:lnTo>
                      <a:pt x="857" y="41"/>
                    </a:lnTo>
                    <a:lnTo>
                      <a:pt x="853" y="46"/>
                    </a:lnTo>
                    <a:lnTo>
                      <a:pt x="848" y="50"/>
                    </a:lnTo>
                    <a:lnTo>
                      <a:pt x="842" y="52"/>
                    </a:lnTo>
                    <a:lnTo>
                      <a:pt x="836" y="53"/>
                    </a:lnTo>
                    <a:lnTo>
                      <a:pt x="830" y="53"/>
                    </a:lnTo>
                    <a:lnTo>
                      <a:pt x="824" y="52"/>
                    </a:lnTo>
                    <a:lnTo>
                      <a:pt x="819" y="49"/>
                    </a:lnTo>
                    <a:lnTo>
                      <a:pt x="815" y="46"/>
                    </a:lnTo>
                    <a:lnTo>
                      <a:pt x="815" y="46"/>
                    </a:lnTo>
                    <a:lnTo>
                      <a:pt x="806" y="35"/>
                    </a:lnTo>
                    <a:lnTo>
                      <a:pt x="796" y="25"/>
                    </a:lnTo>
                    <a:lnTo>
                      <a:pt x="792" y="22"/>
                    </a:lnTo>
                    <a:lnTo>
                      <a:pt x="788" y="20"/>
                    </a:lnTo>
                    <a:lnTo>
                      <a:pt x="783" y="20"/>
                    </a:lnTo>
                    <a:lnTo>
                      <a:pt x="780" y="22"/>
                    </a:lnTo>
                    <a:lnTo>
                      <a:pt x="780" y="22"/>
                    </a:lnTo>
                    <a:lnTo>
                      <a:pt x="777" y="24"/>
                    </a:lnTo>
                    <a:lnTo>
                      <a:pt x="773" y="27"/>
                    </a:lnTo>
                    <a:lnTo>
                      <a:pt x="767" y="28"/>
                    </a:lnTo>
                    <a:lnTo>
                      <a:pt x="761" y="30"/>
                    </a:lnTo>
                    <a:lnTo>
                      <a:pt x="748" y="31"/>
                    </a:lnTo>
                    <a:lnTo>
                      <a:pt x="736" y="30"/>
                    </a:lnTo>
                    <a:lnTo>
                      <a:pt x="736" y="30"/>
                    </a:lnTo>
                    <a:lnTo>
                      <a:pt x="723" y="27"/>
                    </a:lnTo>
                    <a:lnTo>
                      <a:pt x="713" y="22"/>
                    </a:lnTo>
                    <a:lnTo>
                      <a:pt x="708" y="20"/>
                    </a:lnTo>
                    <a:lnTo>
                      <a:pt x="706" y="18"/>
                    </a:lnTo>
                    <a:lnTo>
                      <a:pt x="705" y="16"/>
                    </a:lnTo>
                    <a:lnTo>
                      <a:pt x="707" y="14"/>
                    </a:lnTo>
                    <a:lnTo>
                      <a:pt x="707" y="14"/>
                    </a:lnTo>
                    <a:lnTo>
                      <a:pt x="715" y="12"/>
                    </a:lnTo>
                    <a:lnTo>
                      <a:pt x="721" y="9"/>
                    </a:lnTo>
                    <a:lnTo>
                      <a:pt x="722" y="7"/>
                    </a:lnTo>
                    <a:lnTo>
                      <a:pt x="723" y="6"/>
                    </a:lnTo>
                    <a:lnTo>
                      <a:pt x="722" y="4"/>
                    </a:lnTo>
                    <a:lnTo>
                      <a:pt x="719" y="2"/>
                    </a:lnTo>
                    <a:lnTo>
                      <a:pt x="719" y="2"/>
                    </a:lnTo>
                    <a:lnTo>
                      <a:pt x="715" y="0"/>
                    </a:lnTo>
                    <a:lnTo>
                      <a:pt x="709" y="0"/>
                    </a:lnTo>
                    <a:lnTo>
                      <a:pt x="704" y="0"/>
                    </a:lnTo>
                    <a:lnTo>
                      <a:pt x="699" y="3"/>
                    </a:lnTo>
                    <a:lnTo>
                      <a:pt x="693" y="5"/>
                    </a:lnTo>
                    <a:lnTo>
                      <a:pt x="689" y="7"/>
                    </a:lnTo>
                    <a:lnTo>
                      <a:pt x="686" y="10"/>
                    </a:lnTo>
                    <a:lnTo>
                      <a:pt x="683" y="13"/>
                    </a:lnTo>
                    <a:lnTo>
                      <a:pt x="683" y="13"/>
                    </a:lnTo>
                    <a:lnTo>
                      <a:pt x="682" y="18"/>
                    </a:lnTo>
                    <a:lnTo>
                      <a:pt x="680" y="21"/>
                    </a:lnTo>
                    <a:lnTo>
                      <a:pt x="676" y="25"/>
                    </a:lnTo>
                    <a:lnTo>
                      <a:pt x="671" y="28"/>
                    </a:lnTo>
                    <a:lnTo>
                      <a:pt x="665" y="32"/>
                    </a:lnTo>
                    <a:lnTo>
                      <a:pt x="659" y="35"/>
                    </a:lnTo>
                    <a:lnTo>
                      <a:pt x="653" y="36"/>
                    </a:lnTo>
                    <a:lnTo>
                      <a:pt x="647" y="37"/>
                    </a:lnTo>
                    <a:lnTo>
                      <a:pt x="647" y="37"/>
                    </a:lnTo>
                    <a:lnTo>
                      <a:pt x="642" y="38"/>
                    </a:lnTo>
                    <a:lnTo>
                      <a:pt x="633" y="40"/>
                    </a:lnTo>
                    <a:lnTo>
                      <a:pt x="613" y="48"/>
                    </a:lnTo>
                    <a:lnTo>
                      <a:pt x="590" y="55"/>
                    </a:lnTo>
                    <a:lnTo>
                      <a:pt x="579" y="57"/>
                    </a:lnTo>
                    <a:lnTo>
                      <a:pt x="570" y="59"/>
                    </a:lnTo>
                    <a:lnTo>
                      <a:pt x="570" y="59"/>
                    </a:lnTo>
                    <a:lnTo>
                      <a:pt x="562" y="59"/>
                    </a:lnTo>
                    <a:lnTo>
                      <a:pt x="554" y="60"/>
                    </a:lnTo>
                    <a:lnTo>
                      <a:pt x="548" y="62"/>
                    </a:lnTo>
                    <a:lnTo>
                      <a:pt x="543" y="65"/>
                    </a:lnTo>
                    <a:lnTo>
                      <a:pt x="533" y="73"/>
                    </a:lnTo>
                    <a:lnTo>
                      <a:pt x="521" y="82"/>
                    </a:lnTo>
                    <a:lnTo>
                      <a:pt x="521" y="82"/>
                    </a:lnTo>
                    <a:lnTo>
                      <a:pt x="493" y="106"/>
                    </a:lnTo>
                    <a:lnTo>
                      <a:pt x="479" y="119"/>
                    </a:lnTo>
                    <a:lnTo>
                      <a:pt x="473" y="125"/>
                    </a:lnTo>
                    <a:lnTo>
                      <a:pt x="467" y="133"/>
                    </a:lnTo>
                    <a:lnTo>
                      <a:pt x="467" y="133"/>
                    </a:lnTo>
                    <a:lnTo>
                      <a:pt x="461" y="140"/>
                    </a:lnTo>
                    <a:lnTo>
                      <a:pt x="453" y="149"/>
                    </a:lnTo>
                    <a:lnTo>
                      <a:pt x="434" y="169"/>
                    </a:lnTo>
                    <a:lnTo>
                      <a:pt x="424" y="179"/>
                    </a:lnTo>
                    <a:lnTo>
                      <a:pt x="417" y="189"/>
                    </a:lnTo>
                    <a:lnTo>
                      <a:pt x="411" y="196"/>
                    </a:lnTo>
                    <a:lnTo>
                      <a:pt x="410" y="199"/>
                    </a:lnTo>
                    <a:lnTo>
                      <a:pt x="409" y="202"/>
                    </a:lnTo>
                    <a:lnTo>
                      <a:pt x="409" y="202"/>
                    </a:lnTo>
                    <a:lnTo>
                      <a:pt x="409" y="207"/>
                    </a:lnTo>
                    <a:lnTo>
                      <a:pt x="408" y="212"/>
                    </a:lnTo>
                    <a:lnTo>
                      <a:pt x="406" y="218"/>
                    </a:lnTo>
                    <a:lnTo>
                      <a:pt x="403" y="223"/>
                    </a:lnTo>
                    <a:lnTo>
                      <a:pt x="399" y="227"/>
                    </a:lnTo>
                    <a:lnTo>
                      <a:pt x="393" y="232"/>
                    </a:lnTo>
                    <a:lnTo>
                      <a:pt x="388" y="234"/>
                    </a:lnTo>
                    <a:lnTo>
                      <a:pt x="380" y="235"/>
                    </a:lnTo>
                    <a:lnTo>
                      <a:pt x="380" y="235"/>
                    </a:lnTo>
                    <a:lnTo>
                      <a:pt x="364" y="235"/>
                    </a:lnTo>
                    <a:lnTo>
                      <a:pt x="347" y="234"/>
                    </a:lnTo>
                    <a:lnTo>
                      <a:pt x="339" y="235"/>
                    </a:lnTo>
                    <a:lnTo>
                      <a:pt x="332" y="236"/>
                    </a:lnTo>
                    <a:lnTo>
                      <a:pt x="327" y="238"/>
                    </a:lnTo>
                    <a:lnTo>
                      <a:pt x="322" y="240"/>
                    </a:lnTo>
                    <a:lnTo>
                      <a:pt x="322" y="240"/>
                    </a:lnTo>
                    <a:lnTo>
                      <a:pt x="319" y="243"/>
                    </a:lnTo>
                    <a:lnTo>
                      <a:pt x="316" y="247"/>
                    </a:lnTo>
                    <a:lnTo>
                      <a:pt x="307" y="251"/>
                    </a:lnTo>
                    <a:lnTo>
                      <a:pt x="296" y="253"/>
                    </a:lnTo>
                    <a:lnTo>
                      <a:pt x="285" y="256"/>
                    </a:lnTo>
                    <a:lnTo>
                      <a:pt x="285" y="256"/>
                    </a:lnTo>
                    <a:lnTo>
                      <a:pt x="262" y="260"/>
                    </a:lnTo>
                    <a:lnTo>
                      <a:pt x="251" y="261"/>
                    </a:lnTo>
                    <a:lnTo>
                      <a:pt x="242" y="262"/>
                    </a:lnTo>
                    <a:lnTo>
                      <a:pt x="242" y="262"/>
                    </a:lnTo>
                    <a:lnTo>
                      <a:pt x="234" y="261"/>
                    </a:lnTo>
                    <a:lnTo>
                      <a:pt x="228" y="260"/>
                    </a:lnTo>
                    <a:lnTo>
                      <a:pt x="225" y="260"/>
                    </a:lnTo>
                    <a:lnTo>
                      <a:pt x="223" y="260"/>
                    </a:lnTo>
                    <a:lnTo>
                      <a:pt x="222" y="262"/>
                    </a:lnTo>
                    <a:lnTo>
                      <a:pt x="221" y="266"/>
                    </a:lnTo>
                    <a:lnTo>
                      <a:pt x="221" y="266"/>
                    </a:lnTo>
                    <a:lnTo>
                      <a:pt x="221" y="279"/>
                    </a:lnTo>
                    <a:lnTo>
                      <a:pt x="220" y="283"/>
                    </a:lnTo>
                    <a:lnTo>
                      <a:pt x="219" y="288"/>
                    </a:lnTo>
                    <a:lnTo>
                      <a:pt x="219" y="288"/>
                    </a:lnTo>
                    <a:lnTo>
                      <a:pt x="219" y="289"/>
                    </a:lnTo>
                    <a:lnTo>
                      <a:pt x="219" y="291"/>
                    </a:lnTo>
                    <a:lnTo>
                      <a:pt x="222" y="293"/>
                    </a:lnTo>
                    <a:lnTo>
                      <a:pt x="228" y="294"/>
                    </a:lnTo>
                    <a:lnTo>
                      <a:pt x="233" y="296"/>
                    </a:lnTo>
                    <a:lnTo>
                      <a:pt x="233" y="296"/>
                    </a:lnTo>
                    <a:lnTo>
                      <a:pt x="235" y="297"/>
                    </a:lnTo>
                    <a:lnTo>
                      <a:pt x="238" y="298"/>
                    </a:lnTo>
                    <a:lnTo>
                      <a:pt x="245" y="298"/>
                    </a:lnTo>
                    <a:lnTo>
                      <a:pt x="252" y="298"/>
                    </a:lnTo>
                    <a:lnTo>
                      <a:pt x="258" y="300"/>
                    </a:lnTo>
                    <a:lnTo>
                      <a:pt x="258" y="300"/>
                    </a:lnTo>
                    <a:lnTo>
                      <a:pt x="263" y="302"/>
                    </a:lnTo>
                    <a:lnTo>
                      <a:pt x="270" y="303"/>
                    </a:lnTo>
                    <a:lnTo>
                      <a:pt x="276" y="302"/>
                    </a:lnTo>
                    <a:lnTo>
                      <a:pt x="282" y="298"/>
                    </a:lnTo>
                    <a:lnTo>
                      <a:pt x="282" y="298"/>
                    </a:lnTo>
                    <a:lnTo>
                      <a:pt x="290" y="295"/>
                    </a:lnTo>
                    <a:lnTo>
                      <a:pt x="297" y="293"/>
                    </a:lnTo>
                    <a:lnTo>
                      <a:pt x="301" y="293"/>
                    </a:lnTo>
                    <a:lnTo>
                      <a:pt x="304" y="294"/>
                    </a:lnTo>
                    <a:lnTo>
                      <a:pt x="305" y="295"/>
                    </a:lnTo>
                    <a:lnTo>
                      <a:pt x="306" y="297"/>
                    </a:lnTo>
                    <a:lnTo>
                      <a:pt x="306" y="297"/>
                    </a:lnTo>
                    <a:lnTo>
                      <a:pt x="306" y="299"/>
                    </a:lnTo>
                    <a:lnTo>
                      <a:pt x="305" y="300"/>
                    </a:lnTo>
                    <a:lnTo>
                      <a:pt x="301" y="302"/>
                    </a:lnTo>
                    <a:lnTo>
                      <a:pt x="294" y="303"/>
                    </a:lnTo>
                    <a:lnTo>
                      <a:pt x="287" y="306"/>
                    </a:lnTo>
                    <a:lnTo>
                      <a:pt x="287" y="306"/>
                    </a:lnTo>
                    <a:lnTo>
                      <a:pt x="274" y="310"/>
                    </a:lnTo>
                    <a:lnTo>
                      <a:pt x="270" y="312"/>
                    </a:lnTo>
                    <a:lnTo>
                      <a:pt x="265" y="317"/>
                    </a:lnTo>
                    <a:lnTo>
                      <a:pt x="265" y="317"/>
                    </a:lnTo>
                    <a:lnTo>
                      <a:pt x="259" y="321"/>
                    </a:lnTo>
                    <a:lnTo>
                      <a:pt x="252" y="326"/>
                    </a:lnTo>
                    <a:lnTo>
                      <a:pt x="234" y="336"/>
                    </a:lnTo>
                    <a:lnTo>
                      <a:pt x="234" y="336"/>
                    </a:lnTo>
                    <a:lnTo>
                      <a:pt x="225" y="341"/>
                    </a:lnTo>
                    <a:lnTo>
                      <a:pt x="219" y="346"/>
                    </a:lnTo>
                    <a:lnTo>
                      <a:pt x="218" y="348"/>
                    </a:lnTo>
                    <a:lnTo>
                      <a:pt x="219" y="348"/>
                    </a:lnTo>
                    <a:lnTo>
                      <a:pt x="222" y="348"/>
                    </a:lnTo>
                    <a:lnTo>
                      <a:pt x="228" y="347"/>
                    </a:lnTo>
                    <a:lnTo>
                      <a:pt x="228" y="347"/>
                    </a:lnTo>
                    <a:lnTo>
                      <a:pt x="238" y="345"/>
                    </a:lnTo>
                    <a:lnTo>
                      <a:pt x="246" y="343"/>
                    </a:lnTo>
                    <a:lnTo>
                      <a:pt x="248" y="345"/>
                    </a:lnTo>
                    <a:lnTo>
                      <a:pt x="250" y="345"/>
                    </a:lnTo>
                    <a:lnTo>
                      <a:pt x="251" y="347"/>
                    </a:lnTo>
                    <a:lnTo>
                      <a:pt x="251" y="349"/>
                    </a:lnTo>
                    <a:lnTo>
                      <a:pt x="251" y="349"/>
                    </a:lnTo>
                    <a:lnTo>
                      <a:pt x="250" y="354"/>
                    </a:lnTo>
                    <a:lnTo>
                      <a:pt x="248" y="357"/>
                    </a:lnTo>
                    <a:lnTo>
                      <a:pt x="244" y="361"/>
                    </a:lnTo>
                    <a:lnTo>
                      <a:pt x="236" y="364"/>
                    </a:lnTo>
                    <a:lnTo>
                      <a:pt x="236" y="364"/>
                    </a:lnTo>
                    <a:lnTo>
                      <a:pt x="228" y="367"/>
                    </a:lnTo>
                    <a:lnTo>
                      <a:pt x="217" y="370"/>
                    </a:lnTo>
                    <a:lnTo>
                      <a:pt x="205" y="374"/>
                    </a:lnTo>
                    <a:lnTo>
                      <a:pt x="190" y="375"/>
                    </a:lnTo>
                    <a:lnTo>
                      <a:pt x="190" y="375"/>
                    </a:lnTo>
                    <a:lnTo>
                      <a:pt x="178" y="376"/>
                    </a:lnTo>
                    <a:lnTo>
                      <a:pt x="171" y="377"/>
                    </a:lnTo>
                    <a:lnTo>
                      <a:pt x="165" y="379"/>
                    </a:lnTo>
                    <a:lnTo>
                      <a:pt x="160" y="383"/>
                    </a:lnTo>
                    <a:lnTo>
                      <a:pt x="160" y="383"/>
                    </a:lnTo>
                    <a:lnTo>
                      <a:pt x="157" y="386"/>
                    </a:lnTo>
                    <a:lnTo>
                      <a:pt x="152" y="389"/>
                    </a:lnTo>
                    <a:lnTo>
                      <a:pt x="146" y="391"/>
                    </a:lnTo>
                    <a:lnTo>
                      <a:pt x="143" y="391"/>
                    </a:lnTo>
                    <a:lnTo>
                      <a:pt x="141" y="391"/>
                    </a:lnTo>
                    <a:lnTo>
                      <a:pt x="141" y="390"/>
                    </a:lnTo>
                    <a:lnTo>
                      <a:pt x="141" y="388"/>
                    </a:lnTo>
                    <a:lnTo>
                      <a:pt x="141" y="388"/>
                    </a:lnTo>
                    <a:lnTo>
                      <a:pt x="143" y="382"/>
                    </a:lnTo>
                    <a:lnTo>
                      <a:pt x="143" y="378"/>
                    </a:lnTo>
                    <a:lnTo>
                      <a:pt x="142" y="377"/>
                    </a:lnTo>
                    <a:lnTo>
                      <a:pt x="141" y="376"/>
                    </a:lnTo>
                    <a:lnTo>
                      <a:pt x="139" y="375"/>
                    </a:lnTo>
                    <a:lnTo>
                      <a:pt x="136" y="375"/>
                    </a:lnTo>
                    <a:lnTo>
                      <a:pt x="136" y="375"/>
                    </a:lnTo>
                    <a:lnTo>
                      <a:pt x="132" y="375"/>
                    </a:lnTo>
                    <a:lnTo>
                      <a:pt x="127" y="376"/>
                    </a:lnTo>
                    <a:lnTo>
                      <a:pt x="123" y="377"/>
                    </a:lnTo>
                    <a:lnTo>
                      <a:pt x="121" y="380"/>
                    </a:lnTo>
                    <a:lnTo>
                      <a:pt x="121" y="380"/>
                    </a:lnTo>
                    <a:lnTo>
                      <a:pt x="121" y="382"/>
                    </a:lnTo>
                    <a:lnTo>
                      <a:pt x="121" y="383"/>
                    </a:lnTo>
                    <a:lnTo>
                      <a:pt x="123" y="384"/>
                    </a:lnTo>
                    <a:lnTo>
                      <a:pt x="125" y="385"/>
                    </a:lnTo>
                    <a:lnTo>
                      <a:pt x="127" y="386"/>
                    </a:lnTo>
                    <a:lnTo>
                      <a:pt x="127" y="389"/>
                    </a:lnTo>
                    <a:lnTo>
                      <a:pt x="127" y="389"/>
                    </a:lnTo>
                    <a:lnTo>
                      <a:pt x="127" y="391"/>
                    </a:lnTo>
                    <a:lnTo>
                      <a:pt x="125" y="392"/>
                    </a:lnTo>
                    <a:lnTo>
                      <a:pt x="123" y="394"/>
                    </a:lnTo>
                    <a:lnTo>
                      <a:pt x="119" y="396"/>
                    </a:lnTo>
                    <a:lnTo>
                      <a:pt x="119" y="396"/>
                    </a:lnTo>
                    <a:lnTo>
                      <a:pt x="114" y="400"/>
                    </a:lnTo>
                    <a:lnTo>
                      <a:pt x="108" y="405"/>
                    </a:lnTo>
                    <a:lnTo>
                      <a:pt x="102" y="407"/>
                    </a:lnTo>
                    <a:lnTo>
                      <a:pt x="93" y="408"/>
                    </a:lnTo>
                    <a:lnTo>
                      <a:pt x="93" y="408"/>
                    </a:lnTo>
                    <a:lnTo>
                      <a:pt x="85" y="408"/>
                    </a:lnTo>
                    <a:lnTo>
                      <a:pt x="77" y="407"/>
                    </a:lnTo>
                    <a:lnTo>
                      <a:pt x="72" y="405"/>
                    </a:lnTo>
                    <a:lnTo>
                      <a:pt x="70" y="404"/>
                    </a:lnTo>
                    <a:lnTo>
                      <a:pt x="67" y="402"/>
                    </a:lnTo>
                    <a:lnTo>
                      <a:pt x="67" y="402"/>
                    </a:lnTo>
                    <a:lnTo>
                      <a:pt x="65" y="397"/>
                    </a:lnTo>
                    <a:lnTo>
                      <a:pt x="61" y="395"/>
                    </a:lnTo>
                    <a:lnTo>
                      <a:pt x="58" y="394"/>
                    </a:lnTo>
                    <a:lnTo>
                      <a:pt x="54" y="394"/>
                    </a:lnTo>
                    <a:lnTo>
                      <a:pt x="54" y="394"/>
                    </a:lnTo>
                    <a:lnTo>
                      <a:pt x="51" y="396"/>
                    </a:lnTo>
                    <a:lnTo>
                      <a:pt x="48" y="398"/>
                    </a:lnTo>
                    <a:lnTo>
                      <a:pt x="45" y="400"/>
                    </a:lnTo>
                    <a:lnTo>
                      <a:pt x="39" y="402"/>
                    </a:lnTo>
                    <a:lnTo>
                      <a:pt x="39" y="402"/>
                    </a:lnTo>
                    <a:lnTo>
                      <a:pt x="34" y="402"/>
                    </a:lnTo>
                    <a:lnTo>
                      <a:pt x="29" y="403"/>
                    </a:lnTo>
                    <a:lnTo>
                      <a:pt x="27" y="403"/>
                    </a:lnTo>
                    <a:lnTo>
                      <a:pt x="24" y="405"/>
                    </a:lnTo>
                    <a:lnTo>
                      <a:pt x="22" y="407"/>
                    </a:lnTo>
                    <a:lnTo>
                      <a:pt x="21" y="410"/>
                    </a:lnTo>
                    <a:lnTo>
                      <a:pt x="21" y="410"/>
                    </a:lnTo>
                    <a:lnTo>
                      <a:pt x="19" y="415"/>
                    </a:lnTo>
                    <a:lnTo>
                      <a:pt x="16" y="419"/>
                    </a:lnTo>
                    <a:lnTo>
                      <a:pt x="13" y="421"/>
                    </a:lnTo>
                    <a:lnTo>
                      <a:pt x="9" y="425"/>
                    </a:lnTo>
                    <a:lnTo>
                      <a:pt x="9" y="425"/>
                    </a:lnTo>
                    <a:lnTo>
                      <a:pt x="5" y="431"/>
                    </a:lnTo>
                    <a:lnTo>
                      <a:pt x="2" y="437"/>
                    </a:lnTo>
                    <a:lnTo>
                      <a:pt x="2" y="443"/>
                    </a:lnTo>
                    <a:lnTo>
                      <a:pt x="3" y="447"/>
                    </a:lnTo>
                    <a:lnTo>
                      <a:pt x="4" y="449"/>
                    </a:lnTo>
                    <a:lnTo>
                      <a:pt x="4" y="449"/>
                    </a:lnTo>
                    <a:lnTo>
                      <a:pt x="6" y="454"/>
                    </a:lnTo>
                    <a:lnTo>
                      <a:pt x="6" y="459"/>
                    </a:lnTo>
                    <a:lnTo>
                      <a:pt x="5" y="461"/>
                    </a:lnTo>
                    <a:lnTo>
                      <a:pt x="2" y="462"/>
                    </a:lnTo>
                    <a:lnTo>
                      <a:pt x="2" y="462"/>
                    </a:lnTo>
                    <a:lnTo>
                      <a:pt x="0" y="462"/>
                    </a:lnTo>
                    <a:lnTo>
                      <a:pt x="0" y="464"/>
                    </a:lnTo>
                    <a:lnTo>
                      <a:pt x="1" y="466"/>
                    </a:lnTo>
                    <a:lnTo>
                      <a:pt x="3" y="467"/>
                    </a:lnTo>
                    <a:lnTo>
                      <a:pt x="3" y="467"/>
                    </a:lnTo>
                    <a:lnTo>
                      <a:pt x="5" y="469"/>
                    </a:lnTo>
                    <a:lnTo>
                      <a:pt x="6" y="472"/>
                    </a:lnTo>
                    <a:lnTo>
                      <a:pt x="7" y="477"/>
                    </a:lnTo>
                    <a:lnTo>
                      <a:pt x="6" y="481"/>
                    </a:lnTo>
                    <a:lnTo>
                      <a:pt x="6" y="481"/>
                    </a:lnTo>
                    <a:lnTo>
                      <a:pt x="3" y="492"/>
                    </a:lnTo>
                    <a:lnTo>
                      <a:pt x="1" y="500"/>
                    </a:lnTo>
                    <a:lnTo>
                      <a:pt x="0" y="508"/>
                    </a:lnTo>
                    <a:lnTo>
                      <a:pt x="0" y="508"/>
                    </a:lnTo>
                    <a:lnTo>
                      <a:pt x="1" y="515"/>
                    </a:lnTo>
                    <a:lnTo>
                      <a:pt x="3" y="522"/>
                    </a:lnTo>
                    <a:lnTo>
                      <a:pt x="5" y="525"/>
                    </a:lnTo>
                    <a:lnTo>
                      <a:pt x="8" y="526"/>
                    </a:lnTo>
                    <a:lnTo>
                      <a:pt x="10" y="528"/>
                    </a:lnTo>
                    <a:lnTo>
                      <a:pt x="14" y="528"/>
                    </a:lnTo>
                    <a:lnTo>
                      <a:pt x="14" y="528"/>
                    </a:lnTo>
                    <a:lnTo>
                      <a:pt x="17" y="528"/>
                    </a:lnTo>
                    <a:lnTo>
                      <a:pt x="19" y="527"/>
                    </a:lnTo>
                    <a:lnTo>
                      <a:pt x="24" y="523"/>
                    </a:lnTo>
                    <a:lnTo>
                      <a:pt x="31" y="519"/>
                    </a:lnTo>
                    <a:lnTo>
                      <a:pt x="38" y="514"/>
                    </a:lnTo>
                    <a:lnTo>
                      <a:pt x="38" y="514"/>
                    </a:lnTo>
                    <a:lnTo>
                      <a:pt x="49" y="510"/>
                    </a:lnTo>
                    <a:lnTo>
                      <a:pt x="62" y="506"/>
                    </a:lnTo>
                    <a:lnTo>
                      <a:pt x="67" y="505"/>
                    </a:lnTo>
                    <a:lnTo>
                      <a:pt x="72" y="504"/>
                    </a:lnTo>
                    <a:lnTo>
                      <a:pt x="76" y="505"/>
                    </a:lnTo>
                    <a:lnTo>
                      <a:pt x="78" y="507"/>
                    </a:lnTo>
                    <a:lnTo>
                      <a:pt x="78" y="507"/>
                    </a:lnTo>
                    <a:lnTo>
                      <a:pt x="79" y="513"/>
                    </a:lnTo>
                    <a:lnTo>
                      <a:pt x="79" y="518"/>
                    </a:lnTo>
                    <a:lnTo>
                      <a:pt x="77" y="522"/>
                    </a:lnTo>
                    <a:lnTo>
                      <a:pt x="73" y="528"/>
                    </a:lnTo>
                    <a:lnTo>
                      <a:pt x="73" y="528"/>
                    </a:lnTo>
                    <a:lnTo>
                      <a:pt x="62" y="540"/>
                    </a:lnTo>
                    <a:lnTo>
                      <a:pt x="61" y="542"/>
                    </a:lnTo>
                    <a:lnTo>
                      <a:pt x="60" y="545"/>
                    </a:lnTo>
                    <a:lnTo>
                      <a:pt x="61" y="546"/>
                    </a:lnTo>
                    <a:lnTo>
                      <a:pt x="63" y="546"/>
                    </a:lnTo>
                    <a:lnTo>
                      <a:pt x="63" y="546"/>
                    </a:lnTo>
                    <a:lnTo>
                      <a:pt x="70" y="547"/>
                    </a:lnTo>
                    <a:lnTo>
                      <a:pt x="75" y="550"/>
                    </a:lnTo>
                    <a:lnTo>
                      <a:pt x="78" y="555"/>
                    </a:lnTo>
                    <a:lnTo>
                      <a:pt x="79" y="557"/>
                    </a:lnTo>
                    <a:lnTo>
                      <a:pt x="79" y="561"/>
                    </a:lnTo>
                    <a:lnTo>
                      <a:pt x="79" y="561"/>
                    </a:lnTo>
                    <a:lnTo>
                      <a:pt x="79" y="566"/>
                    </a:lnTo>
                    <a:lnTo>
                      <a:pt x="80" y="570"/>
                    </a:lnTo>
                    <a:lnTo>
                      <a:pt x="81" y="571"/>
                    </a:lnTo>
                    <a:lnTo>
                      <a:pt x="82" y="572"/>
                    </a:lnTo>
                    <a:lnTo>
                      <a:pt x="88" y="574"/>
                    </a:lnTo>
                    <a:lnTo>
                      <a:pt x="88" y="574"/>
                    </a:lnTo>
                    <a:lnTo>
                      <a:pt x="95" y="574"/>
                    </a:lnTo>
                    <a:lnTo>
                      <a:pt x="100" y="574"/>
                    </a:lnTo>
                    <a:lnTo>
                      <a:pt x="101" y="576"/>
                    </a:lnTo>
                    <a:lnTo>
                      <a:pt x="101" y="577"/>
                    </a:lnTo>
                    <a:lnTo>
                      <a:pt x="100" y="584"/>
                    </a:lnTo>
                    <a:lnTo>
                      <a:pt x="100" y="584"/>
                    </a:lnTo>
                    <a:lnTo>
                      <a:pt x="99" y="591"/>
                    </a:lnTo>
                    <a:lnTo>
                      <a:pt x="99" y="594"/>
                    </a:lnTo>
                    <a:lnTo>
                      <a:pt x="99" y="597"/>
                    </a:lnTo>
                    <a:lnTo>
                      <a:pt x="95" y="600"/>
                    </a:lnTo>
                    <a:lnTo>
                      <a:pt x="95" y="600"/>
                    </a:lnTo>
                    <a:lnTo>
                      <a:pt x="91" y="605"/>
                    </a:lnTo>
                    <a:lnTo>
                      <a:pt x="89" y="609"/>
                    </a:lnTo>
                    <a:lnTo>
                      <a:pt x="89" y="611"/>
                    </a:lnTo>
                    <a:lnTo>
                      <a:pt x="90" y="612"/>
                    </a:lnTo>
                    <a:lnTo>
                      <a:pt x="91" y="614"/>
                    </a:lnTo>
                    <a:lnTo>
                      <a:pt x="93" y="617"/>
                    </a:lnTo>
                    <a:lnTo>
                      <a:pt x="93" y="617"/>
                    </a:lnTo>
                    <a:lnTo>
                      <a:pt x="99" y="619"/>
                    </a:lnTo>
                    <a:lnTo>
                      <a:pt x="101" y="622"/>
                    </a:lnTo>
                    <a:lnTo>
                      <a:pt x="102" y="625"/>
                    </a:lnTo>
                    <a:lnTo>
                      <a:pt x="103" y="629"/>
                    </a:lnTo>
                    <a:lnTo>
                      <a:pt x="103" y="629"/>
                    </a:lnTo>
                    <a:lnTo>
                      <a:pt x="104" y="633"/>
                    </a:lnTo>
                    <a:lnTo>
                      <a:pt x="106" y="635"/>
                    </a:lnTo>
                    <a:lnTo>
                      <a:pt x="110" y="635"/>
                    </a:lnTo>
                    <a:lnTo>
                      <a:pt x="116" y="632"/>
                    </a:lnTo>
                    <a:lnTo>
                      <a:pt x="116" y="632"/>
                    </a:lnTo>
                    <a:lnTo>
                      <a:pt x="119" y="629"/>
                    </a:lnTo>
                    <a:lnTo>
                      <a:pt x="121" y="628"/>
                    </a:lnTo>
                    <a:lnTo>
                      <a:pt x="124" y="628"/>
                    </a:lnTo>
                    <a:lnTo>
                      <a:pt x="127" y="628"/>
                    </a:lnTo>
                    <a:lnTo>
                      <a:pt x="128" y="629"/>
                    </a:lnTo>
                    <a:lnTo>
                      <a:pt x="129" y="632"/>
                    </a:lnTo>
                    <a:lnTo>
                      <a:pt x="129" y="634"/>
                    </a:lnTo>
                    <a:lnTo>
                      <a:pt x="128" y="636"/>
                    </a:lnTo>
                    <a:lnTo>
                      <a:pt x="128" y="636"/>
                    </a:lnTo>
                    <a:lnTo>
                      <a:pt x="122" y="641"/>
                    </a:lnTo>
                    <a:lnTo>
                      <a:pt x="117" y="645"/>
                    </a:lnTo>
                    <a:lnTo>
                      <a:pt x="110" y="648"/>
                    </a:lnTo>
                    <a:lnTo>
                      <a:pt x="102" y="650"/>
                    </a:lnTo>
                    <a:lnTo>
                      <a:pt x="102" y="650"/>
                    </a:lnTo>
                    <a:lnTo>
                      <a:pt x="93" y="653"/>
                    </a:lnTo>
                    <a:lnTo>
                      <a:pt x="85" y="656"/>
                    </a:lnTo>
                    <a:lnTo>
                      <a:pt x="78" y="657"/>
                    </a:lnTo>
                    <a:lnTo>
                      <a:pt x="75" y="656"/>
                    </a:lnTo>
                    <a:lnTo>
                      <a:pt x="74" y="655"/>
                    </a:lnTo>
                    <a:lnTo>
                      <a:pt x="74" y="655"/>
                    </a:lnTo>
                    <a:lnTo>
                      <a:pt x="71" y="652"/>
                    </a:lnTo>
                    <a:lnTo>
                      <a:pt x="67" y="651"/>
                    </a:lnTo>
                    <a:lnTo>
                      <a:pt x="64" y="653"/>
                    </a:lnTo>
                    <a:lnTo>
                      <a:pt x="62" y="656"/>
                    </a:lnTo>
                    <a:lnTo>
                      <a:pt x="62" y="656"/>
                    </a:lnTo>
                    <a:lnTo>
                      <a:pt x="58" y="661"/>
                    </a:lnTo>
                    <a:lnTo>
                      <a:pt x="54" y="666"/>
                    </a:lnTo>
                    <a:lnTo>
                      <a:pt x="52" y="668"/>
                    </a:lnTo>
                    <a:lnTo>
                      <a:pt x="52" y="669"/>
                    </a:lnTo>
                    <a:lnTo>
                      <a:pt x="53" y="670"/>
                    </a:lnTo>
                    <a:lnTo>
                      <a:pt x="56" y="671"/>
                    </a:lnTo>
                    <a:lnTo>
                      <a:pt x="56" y="671"/>
                    </a:lnTo>
                    <a:lnTo>
                      <a:pt x="72" y="671"/>
                    </a:lnTo>
                    <a:lnTo>
                      <a:pt x="79" y="672"/>
                    </a:lnTo>
                    <a:lnTo>
                      <a:pt x="81" y="674"/>
                    </a:lnTo>
                    <a:lnTo>
                      <a:pt x="81" y="674"/>
                    </a:lnTo>
                    <a:lnTo>
                      <a:pt x="81" y="674"/>
                    </a:lnTo>
                    <a:lnTo>
                      <a:pt x="82" y="676"/>
                    </a:lnTo>
                    <a:lnTo>
                      <a:pt x="84" y="676"/>
                    </a:lnTo>
                    <a:lnTo>
                      <a:pt x="85" y="676"/>
                    </a:lnTo>
                    <a:lnTo>
                      <a:pt x="86" y="675"/>
                    </a:lnTo>
                    <a:lnTo>
                      <a:pt x="86" y="675"/>
                    </a:lnTo>
                    <a:lnTo>
                      <a:pt x="88" y="672"/>
                    </a:lnTo>
                    <a:lnTo>
                      <a:pt x="92" y="672"/>
                    </a:lnTo>
                    <a:lnTo>
                      <a:pt x="101" y="672"/>
                    </a:lnTo>
                    <a:lnTo>
                      <a:pt x="101" y="672"/>
                    </a:lnTo>
                    <a:lnTo>
                      <a:pt x="104" y="672"/>
                    </a:lnTo>
                    <a:lnTo>
                      <a:pt x="106" y="675"/>
                    </a:lnTo>
                    <a:lnTo>
                      <a:pt x="107" y="677"/>
                    </a:lnTo>
                    <a:lnTo>
                      <a:pt x="107" y="680"/>
                    </a:lnTo>
                    <a:lnTo>
                      <a:pt x="107" y="680"/>
                    </a:lnTo>
                    <a:lnTo>
                      <a:pt x="108" y="682"/>
                    </a:lnTo>
                    <a:lnTo>
                      <a:pt x="110" y="683"/>
                    </a:lnTo>
                    <a:lnTo>
                      <a:pt x="115" y="684"/>
                    </a:lnTo>
                    <a:lnTo>
                      <a:pt x="120" y="685"/>
                    </a:lnTo>
                    <a:lnTo>
                      <a:pt x="120" y="685"/>
                    </a:lnTo>
                    <a:lnTo>
                      <a:pt x="125" y="685"/>
                    </a:lnTo>
                    <a:lnTo>
                      <a:pt x="130" y="686"/>
                    </a:lnTo>
                    <a:lnTo>
                      <a:pt x="132" y="685"/>
                    </a:lnTo>
                    <a:lnTo>
                      <a:pt x="134" y="684"/>
                    </a:lnTo>
                    <a:lnTo>
                      <a:pt x="134" y="684"/>
                    </a:lnTo>
                    <a:lnTo>
                      <a:pt x="135" y="682"/>
                    </a:lnTo>
                    <a:lnTo>
                      <a:pt x="137" y="681"/>
                    </a:lnTo>
                    <a:lnTo>
                      <a:pt x="143" y="681"/>
                    </a:lnTo>
                    <a:lnTo>
                      <a:pt x="148" y="682"/>
                    </a:lnTo>
                    <a:lnTo>
                      <a:pt x="149" y="683"/>
                    </a:lnTo>
                    <a:lnTo>
                      <a:pt x="150" y="685"/>
                    </a:lnTo>
                    <a:lnTo>
                      <a:pt x="150" y="685"/>
                    </a:lnTo>
                    <a:lnTo>
                      <a:pt x="151" y="700"/>
                    </a:lnTo>
                    <a:lnTo>
                      <a:pt x="152" y="709"/>
                    </a:lnTo>
                    <a:lnTo>
                      <a:pt x="151" y="713"/>
                    </a:lnTo>
                    <a:lnTo>
                      <a:pt x="151" y="717"/>
                    </a:lnTo>
                    <a:lnTo>
                      <a:pt x="151" y="717"/>
                    </a:lnTo>
                    <a:lnTo>
                      <a:pt x="148" y="721"/>
                    </a:lnTo>
                    <a:lnTo>
                      <a:pt x="145" y="724"/>
                    </a:lnTo>
                    <a:lnTo>
                      <a:pt x="143" y="726"/>
                    </a:lnTo>
                    <a:lnTo>
                      <a:pt x="143" y="727"/>
                    </a:lnTo>
                    <a:lnTo>
                      <a:pt x="143" y="729"/>
                    </a:lnTo>
                    <a:lnTo>
                      <a:pt x="143" y="729"/>
                    </a:lnTo>
                    <a:lnTo>
                      <a:pt x="144" y="731"/>
                    </a:lnTo>
                    <a:lnTo>
                      <a:pt x="145" y="732"/>
                    </a:lnTo>
                    <a:lnTo>
                      <a:pt x="148" y="732"/>
                    </a:lnTo>
                    <a:lnTo>
                      <a:pt x="151" y="733"/>
                    </a:lnTo>
                    <a:lnTo>
                      <a:pt x="152" y="734"/>
                    </a:lnTo>
                    <a:lnTo>
                      <a:pt x="153" y="735"/>
                    </a:lnTo>
                    <a:lnTo>
                      <a:pt x="153" y="735"/>
                    </a:lnTo>
                    <a:lnTo>
                      <a:pt x="154" y="737"/>
                    </a:lnTo>
                    <a:lnTo>
                      <a:pt x="154" y="740"/>
                    </a:lnTo>
                    <a:lnTo>
                      <a:pt x="153" y="747"/>
                    </a:lnTo>
                    <a:lnTo>
                      <a:pt x="152" y="750"/>
                    </a:lnTo>
                    <a:lnTo>
                      <a:pt x="153" y="752"/>
                    </a:lnTo>
                    <a:lnTo>
                      <a:pt x="154" y="754"/>
                    </a:lnTo>
                    <a:lnTo>
                      <a:pt x="157" y="754"/>
                    </a:lnTo>
                    <a:lnTo>
                      <a:pt x="157" y="754"/>
                    </a:lnTo>
                    <a:lnTo>
                      <a:pt x="162" y="753"/>
                    </a:lnTo>
                    <a:lnTo>
                      <a:pt x="167" y="752"/>
                    </a:lnTo>
                    <a:lnTo>
                      <a:pt x="172" y="750"/>
                    </a:lnTo>
                    <a:lnTo>
                      <a:pt x="175" y="749"/>
                    </a:lnTo>
                    <a:lnTo>
                      <a:pt x="175" y="749"/>
                    </a:lnTo>
                    <a:lnTo>
                      <a:pt x="180" y="749"/>
                    </a:lnTo>
                    <a:lnTo>
                      <a:pt x="188" y="751"/>
                    </a:lnTo>
                    <a:lnTo>
                      <a:pt x="194" y="754"/>
                    </a:lnTo>
                    <a:lnTo>
                      <a:pt x="196" y="755"/>
                    </a:lnTo>
                    <a:lnTo>
                      <a:pt x="196" y="757"/>
                    </a:lnTo>
                    <a:lnTo>
                      <a:pt x="196" y="757"/>
                    </a:lnTo>
                    <a:lnTo>
                      <a:pt x="197" y="761"/>
                    </a:lnTo>
                    <a:lnTo>
                      <a:pt x="199" y="763"/>
                    </a:lnTo>
                    <a:lnTo>
                      <a:pt x="202" y="763"/>
                    </a:lnTo>
                    <a:lnTo>
                      <a:pt x="205" y="763"/>
                    </a:lnTo>
                    <a:lnTo>
                      <a:pt x="205" y="763"/>
                    </a:lnTo>
                    <a:lnTo>
                      <a:pt x="206" y="764"/>
                    </a:lnTo>
                    <a:lnTo>
                      <a:pt x="207" y="765"/>
                    </a:lnTo>
                    <a:lnTo>
                      <a:pt x="209" y="768"/>
                    </a:lnTo>
                    <a:lnTo>
                      <a:pt x="210" y="775"/>
                    </a:lnTo>
                    <a:lnTo>
                      <a:pt x="210" y="775"/>
                    </a:lnTo>
                    <a:lnTo>
                      <a:pt x="211" y="778"/>
                    </a:lnTo>
                    <a:lnTo>
                      <a:pt x="210" y="780"/>
                    </a:lnTo>
                    <a:lnTo>
                      <a:pt x="208" y="782"/>
                    </a:lnTo>
                    <a:lnTo>
                      <a:pt x="204" y="784"/>
                    </a:lnTo>
                    <a:lnTo>
                      <a:pt x="204" y="784"/>
                    </a:lnTo>
                    <a:lnTo>
                      <a:pt x="200" y="785"/>
                    </a:lnTo>
                    <a:lnTo>
                      <a:pt x="195" y="788"/>
                    </a:lnTo>
                    <a:lnTo>
                      <a:pt x="193" y="790"/>
                    </a:lnTo>
                    <a:lnTo>
                      <a:pt x="192" y="792"/>
                    </a:lnTo>
                    <a:lnTo>
                      <a:pt x="192" y="794"/>
                    </a:lnTo>
                    <a:lnTo>
                      <a:pt x="192" y="794"/>
                    </a:lnTo>
                    <a:lnTo>
                      <a:pt x="194" y="797"/>
                    </a:lnTo>
                    <a:lnTo>
                      <a:pt x="196" y="799"/>
                    </a:lnTo>
                    <a:lnTo>
                      <a:pt x="200" y="800"/>
                    </a:lnTo>
                    <a:lnTo>
                      <a:pt x="204" y="798"/>
                    </a:lnTo>
                    <a:lnTo>
                      <a:pt x="204" y="798"/>
                    </a:lnTo>
                    <a:lnTo>
                      <a:pt x="209" y="794"/>
                    </a:lnTo>
                    <a:lnTo>
                      <a:pt x="214" y="791"/>
                    </a:lnTo>
                    <a:lnTo>
                      <a:pt x="218" y="788"/>
                    </a:lnTo>
                    <a:lnTo>
                      <a:pt x="220" y="786"/>
                    </a:lnTo>
                    <a:lnTo>
                      <a:pt x="222" y="786"/>
                    </a:lnTo>
                    <a:lnTo>
                      <a:pt x="222" y="786"/>
                    </a:lnTo>
                    <a:lnTo>
                      <a:pt x="229" y="786"/>
                    </a:lnTo>
                    <a:lnTo>
                      <a:pt x="235" y="785"/>
                    </a:lnTo>
                    <a:lnTo>
                      <a:pt x="242" y="782"/>
                    </a:lnTo>
                    <a:lnTo>
                      <a:pt x="248" y="778"/>
                    </a:lnTo>
                    <a:lnTo>
                      <a:pt x="248" y="778"/>
                    </a:lnTo>
                    <a:lnTo>
                      <a:pt x="252" y="776"/>
                    </a:lnTo>
                    <a:lnTo>
                      <a:pt x="257" y="774"/>
                    </a:lnTo>
                    <a:lnTo>
                      <a:pt x="267" y="770"/>
                    </a:lnTo>
                    <a:lnTo>
                      <a:pt x="272" y="770"/>
                    </a:lnTo>
                    <a:lnTo>
                      <a:pt x="276" y="771"/>
                    </a:lnTo>
                    <a:lnTo>
                      <a:pt x="278" y="772"/>
                    </a:lnTo>
                    <a:lnTo>
                      <a:pt x="278" y="775"/>
                    </a:lnTo>
                    <a:lnTo>
                      <a:pt x="278" y="775"/>
                    </a:lnTo>
                    <a:lnTo>
                      <a:pt x="276" y="781"/>
                    </a:lnTo>
                    <a:lnTo>
                      <a:pt x="273" y="786"/>
                    </a:lnTo>
                    <a:lnTo>
                      <a:pt x="267" y="791"/>
                    </a:lnTo>
                    <a:lnTo>
                      <a:pt x="261" y="793"/>
                    </a:lnTo>
                    <a:lnTo>
                      <a:pt x="261" y="793"/>
                    </a:lnTo>
                    <a:lnTo>
                      <a:pt x="258" y="795"/>
                    </a:lnTo>
                    <a:lnTo>
                      <a:pt x="256" y="797"/>
                    </a:lnTo>
                    <a:lnTo>
                      <a:pt x="250" y="803"/>
                    </a:lnTo>
                    <a:lnTo>
                      <a:pt x="245" y="808"/>
                    </a:lnTo>
                    <a:lnTo>
                      <a:pt x="242" y="809"/>
                    </a:lnTo>
                    <a:lnTo>
                      <a:pt x="238" y="810"/>
                    </a:lnTo>
                    <a:lnTo>
                      <a:pt x="238" y="810"/>
                    </a:lnTo>
                    <a:lnTo>
                      <a:pt x="230" y="810"/>
                    </a:lnTo>
                    <a:lnTo>
                      <a:pt x="221" y="811"/>
                    </a:lnTo>
                    <a:lnTo>
                      <a:pt x="216" y="814"/>
                    </a:lnTo>
                    <a:lnTo>
                      <a:pt x="214" y="817"/>
                    </a:lnTo>
                    <a:lnTo>
                      <a:pt x="211" y="819"/>
                    </a:lnTo>
                    <a:lnTo>
                      <a:pt x="211" y="819"/>
                    </a:lnTo>
                    <a:lnTo>
                      <a:pt x="209" y="826"/>
                    </a:lnTo>
                    <a:lnTo>
                      <a:pt x="209" y="826"/>
                    </a:lnTo>
                    <a:lnTo>
                      <a:pt x="209" y="827"/>
                    </a:lnTo>
                    <a:lnTo>
                      <a:pt x="214" y="828"/>
                    </a:lnTo>
                    <a:lnTo>
                      <a:pt x="214" y="828"/>
                    </a:lnTo>
                    <a:lnTo>
                      <a:pt x="217" y="828"/>
                    </a:lnTo>
                    <a:lnTo>
                      <a:pt x="219" y="827"/>
                    </a:lnTo>
                    <a:lnTo>
                      <a:pt x="222" y="825"/>
                    </a:lnTo>
                    <a:lnTo>
                      <a:pt x="225" y="823"/>
                    </a:lnTo>
                    <a:lnTo>
                      <a:pt x="228" y="822"/>
                    </a:lnTo>
                    <a:lnTo>
                      <a:pt x="230" y="822"/>
                    </a:lnTo>
                    <a:lnTo>
                      <a:pt x="230" y="822"/>
                    </a:lnTo>
                    <a:lnTo>
                      <a:pt x="236" y="821"/>
                    </a:lnTo>
                    <a:lnTo>
                      <a:pt x="243" y="819"/>
                    </a:lnTo>
                    <a:lnTo>
                      <a:pt x="253" y="814"/>
                    </a:lnTo>
                    <a:lnTo>
                      <a:pt x="253" y="814"/>
                    </a:lnTo>
                    <a:lnTo>
                      <a:pt x="264" y="808"/>
                    </a:lnTo>
                    <a:lnTo>
                      <a:pt x="268" y="807"/>
                    </a:lnTo>
                    <a:lnTo>
                      <a:pt x="271" y="806"/>
                    </a:lnTo>
                    <a:lnTo>
                      <a:pt x="273" y="807"/>
                    </a:lnTo>
                    <a:lnTo>
                      <a:pt x="273" y="807"/>
                    </a:lnTo>
                    <a:lnTo>
                      <a:pt x="275" y="809"/>
                    </a:lnTo>
                    <a:lnTo>
                      <a:pt x="276" y="812"/>
                    </a:lnTo>
                    <a:lnTo>
                      <a:pt x="275" y="815"/>
                    </a:lnTo>
                    <a:lnTo>
                      <a:pt x="272" y="819"/>
                    </a:lnTo>
                    <a:lnTo>
                      <a:pt x="272" y="819"/>
                    </a:lnTo>
                    <a:lnTo>
                      <a:pt x="268" y="824"/>
                    </a:lnTo>
                    <a:lnTo>
                      <a:pt x="266" y="829"/>
                    </a:lnTo>
                    <a:lnTo>
                      <a:pt x="266" y="832"/>
                    </a:lnTo>
                    <a:lnTo>
                      <a:pt x="266" y="833"/>
                    </a:lnTo>
                    <a:lnTo>
                      <a:pt x="267" y="834"/>
                    </a:lnTo>
                    <a:lnTo>
                      <a:pt x="270" y="835"/>
                    </a:lnTo>
                    <a:lnTo>
                      <a:pt x="270" y="835"/>
                    </a:lnTo>
                    <a:lnTo>
                      <a:pt x="274" y="834"/>
                    </a:lnTo>
                    <a:lnTo>
                      <a:pt x="276" y="832"/>
                    </a:lnTo>
                    <a:lnTo>
                      <a:pt x="277" y="829"/>
                    </a:lnTo>
                    <a:lnTo>
                      <a:pt x="278" y="825"/>
                    </a:lnTo>
                    <a:lnTo>
                      <a:pt x="278" y="825"/>
                    </a:lnTo>
                    <a:lnTo>
                      <a:pt x="278" y="823"/>
                    </a:lnTo>
                    <a:lnTo>
                      <a:pt x="279" y="821"/>
                    </a:lnTo>
                    <a:lnTo>
                      <a:pt x="282" y="819"/>
                    </a:lnTo>
                    <a:lnTo>
                      <a:pt x="286" y="815"/>
                    </a:lnTo>
                    <a:lnTo>
                      <a:pt x="289" y="812"/>
                    </a:lnTo>
                    <a:lnTo>
                      <a:pt x="289" y="812"/>
                    </a:lnTo>
                    <a:lnTo>
                      <a:pt x="289" y="809"/>
                    </a:lnTo>
                    <a:lnTo>
                      <a:pt x="288" y="807"/>
                    </a:lnTo>
                    <a:lnTo>
                      <a:pt x="284" y="803"/>
                    </a:lnTo>
                    <a:lnTo>
                      <a:pt x="284" y="803"/>
                    </a:lnTo>
                    <a:lnTo>
                      <a:pt x="282" y="799"/>
                    </a:lnTo>
                    <a:lnTo>
                      <a:pt x="282" y="796"/>
                    </a:lnTo>
                    <a:lnTo>
                      <a:pt x="284" y="795"/>
                    </a:lnTo>
                    <a:lnTo>
                      <a:pt x="285" y="795"/>
                    </a:lnTo>
                    <a:lnTo>
                      <a:pt x="286" y="795"/>
                    </a:lnTo>
                    <a:lnTo>
                      <a:pt x="288" y="796"/>
                    </a:lnTo>
                    <a:lnTo>
                      <a:pt x="288" y="796"/>
                    </a:lnTo>
                    <a:lnTo>
                      <a:pt x="291" y="799"/>
                    </a:lnTo>
                    <a:lnTo>
                      <a:pt x="294" y="800"/>
                    </a:lnTo>
                    <a:lnTo>
                      <a:pt x="296" y="799"/>
                    </a:lnTo>
                    <a:lnTo>
                      <a:pt x="297" y="796"/>
                    </a:lnTo>
                    <a:lnTo>
                      <a:pt x="297" y="796"/>
                    </a:lnTo>
                    <a:lnTo>
                      <a:pt x="299" y="794"/>
                    </a:lnTo>
                    <a:lnTo>
                      <a:pt x="300" y="794"/>
                    </a:lnTo>
                    <a:lnTo>
                      <a:pt x="302" y="795"/>
                    </a:lnTo>
                    <a:lnTo>
                      <a:pt x="303" y="797"/>
                    </a:lnTo>
                    <a:lnTo>
                      <a:pt x="303" y="797"/>
                    </a:lnTo>
                    <a:lnTo>
                      <a:pt x="304" y="799"/>
                    </a:lnTo>
                    <a:lnTo>
                      <a:pt x="307" y="799"/>
                    </a:lnTo>
                    <a:lnTo>
                      <a:pt x="309" y="798"/>
                    </a:lnTo>
                    <a:lnTo>
                      <a:pt x="310" y="797"/>
                    </a:lnTo>
                    <a:lnTo>
                      <a:pt x="310" y="796"/>
                    </a:lnTo>
                    <a:lnTo>
                      <a:pt x="310" y="796"/>
                    </a:lnTo>
                    <a:lnTo>
                      <a:pt x="311" y="792"/>
                    </a:lnTo>
                    <a:lnTo>
                      <a:pt x="314" y="790"/>
                    </a:lnTo>
                    <a:lnTo>
                      <a:pt x="316" y="789"/>
                    </a:lnTo>
                    <a:lnTo>
                      <a:pt x="317" y="789"/>
                    </a:lnTo>
                    <a:lnTo>
                      <a:pt x="317" y="790"/>
                    </a:lnTo>
                    <a:lnTo>
                      <a:pt x="317" y="790"/>
                    </a:lnTo>
                    <a:lnTo>
                      <a:pt x="317" y="792"/>
                    </a:lnTo>
                    <a:lnTo>
                      <a:pt x="318" y="793"/>
                    </a:lnTo>
                    <a:lnTo>
                      <a:pt x="321" y="794"/>
                    </a:lnTo>
                    <a:lnTo>
                      <a:pt x="325" y="794"/>
                    </a:lnTo>
                    <a:lnTo>
                      <a:pt x="328" y="792"/>
                    </a:lnTo>
                    <a:lnTo>
                      <a:pt x="328" y="792"/>
                    </a:lnTo>
                    <a:lnTo>
                      <a:pt x="331" y="790"/>
                    </a:lnTo>
                    <a:lnTo>
                      <a:pt x="335" y="789"/>
                    </a:lnTo>
                    <a:lnTo>
                      <a:pt x="337" y="789"/>
                    </a:lnTo>
                    <a:lnTo>
                      <a:pt x="339" y="789"/>
                    </a:lnTo>
                    <a:lnTo>
                      <a:pt x="340" y="790"/>
                    </a:lnTo>
                    <a:lnTo>
                      <a:pt x="342" y="792"/>
                    </a:lnTo>
                    <a:lnTo>
                      <a:pt x="342" y="792"/>
                    </a:lnTo>
                    <a:lnTo>
                      <a:pt x="344" y="797"/>
                    </a:lnTo>
                    <a:lnTo>
                      <a:pt x="346" y="801"/>
                    </a:lnTo>
                    <a:lnTo>
                      <a:pt x="348" y="803"/>
                    </a:lnTo>
                    <a:lnTo>
                      <a:pt x="348" y="803"/>
                    </a:lnTo>
                    <a:lnTo>
                      <a:pt x="349" y="801"/>
                    </a:lnTo>
                    <a:lnTo>
                      <a:pt x="349" y="801"/>
                    </a:lnTo>
                    <a:lnTo>
                      <a:pt x="348" y="796"/>
                    </a:lnTo>
                    <a:lnTo>
                      <a:pt x="346" y="792"/>
                    </a:lnTo>
                    <a:lnTo>
                      <a:pt x="344" y="789"/>
                    </a:lnTo>
                    <a:lnTo>
                      <a:pt x="344" y="788"/>
                    </a:lnTo>
                    <a:lnTo>
                      <a:pt x="345" y="786"/>
                    </a:lnTo>
                    <a:lnTo>
                      <a:pt x="345" y="786"/>
                    </a:lnTo>
                    <a:lnTo>
                      <a:pt x="352" y="786"/>
                    </a:lnTo>
                    <a:lnTo>
                      <a:pt x="356" y="788"/>
                    </a:lnTo>
                    <a:lnTo>
                      <a:pt x="358" y="789"/>
                    </a:lnTo>
                    <a:lnTo>
                      <a:pt x="358" y="791"/>
                    </a:lnTo>
                    <a:lnTo>
                      <a:pt x="358" y="791"/>
                    </a:lnTo>
                    <a:lnTo>
                      <a:pt x="358" y="794"/>
                    </a:lnTo>
                    <a:lnTo>
                      <a:pt x="358" y="795"/>
                    </a:lnTo>
                    <a:lnTo>
                      <a:pt x="356" y="795"/>
                    </a:lnTo>
                    <a:lnTo>
                      <a:pt x="353" y="796"/>
                    </a:lnTo>
                    <a:lnTo>
                      <a:pt x="353" y="797"/>
                    </a:lnTo>
                    <a:lnTo>
                      <a:pt x="352" y="799"/>
                    </a:lnTo>
                    <a:lnTo>
                      <a:pt x="352" y="799"/>
                    </a:lnTo>
                    <a:lnTo>
                      <a:pt x="353" y="806"/>
                    </a:lnTo>
                    <a:lnTo>
                      <a:pt x="354" y="810"/>
                    </a:lnTo>
                    <a:lnTo>
                      <a:pt x="357" y="812"/>
                    </a:lnTo>
                    <a:lnTo>
                      <a:pt x="357" y="812"/>
                    </a:lnTo>
                    <a:lnTo>
                      <a:pt x="358" y="811"/>
                    </a:lnTo>
                    <a:lnTo>
                      <a:pt x="358" y="811"/>
                    </a:lnTo>
                    <a:lnTo>
                      <a:pt x="359" y="807"/>
                    </a:lnTo>
                    <a:lnTo>
                      <a:pt x="361" y="805"/>
                    </a:lnTo>
                    <a:lnTo>
                      <a:pt x="363" y="804"/>
                    </a:lnTo>
                    <a:lnTo>
                      <a:pt x="364" y="806"/>
                    </a:lnTo>
                    <a:lnTo>
                      <a:pt x="364" y="806"/>
                    </a:lnTo>
                    <a:lnTo>
                      <a:pt x="365" y="807"/>
                    </a:lnTo>
                    <a:lnTo>
                      <a:pt x="366" y="807"/>
                    </a:lnTo>
                    <a:lnTo>
                      <a:pt x="371" y="809"/>
                    </a:lnTo>
                    <a:lnTo>
                      <a:pt x="375" y="811"/>
                    </a:lnTo>
                    <a:lnTo>
                      <a:pt x="376" y="813"/>
                    </a:lnTo>
                    <a:lnTo>
                      <a:pt x="377" y="815"/>
                    </a:lnTo>
                    <a:lnTo>
                      <a:pt x="377" y="815"/>
                    </a:lnTo>
                    <a:lnTo>
                      <a:pt x="379" y="821"/>
                    </a:lnTo>
                    <a:lnTo>
                      <a:pt x="384" y="825"/>
                    </a:lnTo>
                    <a:lnTo>
                      <a:pt x="388" y="828"/>
                    </a:lnTo>
                    <a:lnTo>
                      <a:pt x="395" y="829"/>
                    </a:lnTo>
                    <a:lnTo>
                      <a:pt x="395" y="829"/>
                    </a:lnTo>
                    <a:lnTo>
                      <a:pt x="403" y="829"/>
                    </a:lnTo>
                    <a:lnTo>
                      <a:pt x="411" y="827"/>
                    </a:lnTo>
                    <a:lnTo>
                      <a:pt x="418" y="827"/>
                    </a:lnTo>
                    <a:lnTo>
                      <a:pt x="420" y="828"/>
                    </a:lnTo>
                    <a:lnTo>
                      <a:pt x="422" y="831"/>
                    </a:lnTo>
                    <a:lnTo>
                      <a:pt x="422" y="831"/>
                    </a:lnTo>
                    <a:lnTo>
                      <a:pt x="424" y="832"/>
                    </a:lnTo>
                    <a:lnTo>
                      <a:pt x="427" y="833"/>
                    </a:lnTo>
                    <a:lnTo>
                      <a:pt x="434" y="833"/>
                    </a:lnTo>
                    <a:lnTo>
                      <a:pt x="440" y="832"/>
                    </a:lnTo>
                    <a:lnTo>
                      <a:pt x="445" y="828"/>
                    </a:lnTo>
                    <a:lnTo>
                      <a:pt x="445" y="828"/>
                    </a:lnTo>
                    <a:lnTo>
                      <a:pt x="452" y="819"/>
                    </a:lnTo>
                    <a:lnTo>
                      <a:pt x="457" y="815"/>
                    </a:lnTo>
                    <a:lnTo>
                      <a:pt x="459" y="815"/>
                    </a:lnTo>
                    <a:lnTo>
                      <a:pt x="461" y="817"/>
                    </a:lnTo>
                    <a:lnTo>
                      <a:pt x="461" y="817"/>
                    </a:lnTo>
                    <a:lnTo>
                      <a:pt x="462" y="818"/>
                    </a:lnTo>
                    <a:lnTo>
                      <a:pt x="464" y="818"/>
                    </a:lnTo>
                    <a:lnTo>
                      <a:pt x="470" y="817"/>
                    </a:lnTo>
                    <a:lnTo>
                      <a:pt x="475" y="814"/>
                    </a:lnTo>
                    <a:lnTo>
                      <a:pt x="478" y="814"/>
                    </a:lnTo>
                    <a:lnTo>
                      <a:pt x="481" y="814"/>
                    </a:lnTo>
                    <a:lnTo>
                      <a:pt x="481" y="814"/>
                    </a:lnTo>
                    <a:lnTo>
                      <a:pt x="488" y="818"/>
                    </a:lnTo>
                    <a:lnTo>
                      <a:pt x="494" y="821"/>
                    </a:lnTo>
                    <a:lnTo>
                      <a:pt x="497" y="823"/>
                    </a:lnTo>
                    <a:lnTo>
                      <a:pt x="499" y="822"/>
                    </a:lnTo>
                    <a:lnTo>
                      <a:pt x="500" y="821"/>
                    </a:lnTo>
                    <a:lnTo>
                      <a:pt x="500" y="821"/>
                    </a:lnTo>
                    <a:lnTo>
                      <a:pt x="501" y="810"/>
                    </a:lnTo>
                    <a:lnTo>
                      <a:pt x="500" y="804"/>
                    </a:lnTo>
                    <a:lnTo>
                      <a:pt x="499" y="798"/>
                    </a:lnTo>
                    <a:lnTo>
                      <a:pt x="499" y="798"/>
                    </a:lnTo>
                    <a:lnTo>
                      <a:pt x="496" y="790"/>
                    </a:lnTo>
                    <a:lnTo>
                      <a:pt x="495" y="776"/>
                    </a:lnTo>
                    <a:lnTo>
                      <a:pt x="495" y="768"/>
                    </a:lnTo>
                    <a:lnTo>
                      <a:pt x="496" y="762"/>
                    </a:lnTo>
                    <a:lnTo>
                      <a:pt x="499" y="756"/>
                    </a:lnTo>
                    <a:lnTo>
                      <a:pt x="501" y="754"/>
                    </a:lnTo>
                    <a:lnTo>
                      <a:pt x="503" y="752"/>
                    </a:lnTo>
                    <a:lnTo>
                      <a:pt x="503" y="752"/>
                    </a:lnTo>
                    <a:lnTo>
                      <a:pt x="509" y="750"/>
                    </a:lnTo>
                    <a:lnTo>
                      <a:pt x="519" y="747"/>
                    </a:lnTo>
                    <a:lnTo>
                      <a:pt x="531" y="746"/>
                    </a:lnTo>
                    <a:lnTo>
                      <a:pt x="544" y="743"/>
                    </a:lnTo>
                    <a:lnTo>
                      <a:pt x="559" y="742"/>
                    </a:lnTo>
                    <a:lnTo>
                      <a:pt x="574" y="742"/>
                    </a:lnTo>
                    <a:lnTo>
                      <a:pt x="590" y="743"/>
                    </a:lnTo>
                    <a:lnTo>
                      <a:pt x="606" y="747"/>
                    </a:lnTo>
                    <a:lnTo>
                      <a:pt x="606" y="747"/>
                    </a:lnTo>
                    <a:lnTo>
                      <a:pt x="642" y="753"/>
                    </a:lnTo>
                    <a:lnTo>
                      <a:pt x="660" y="757"/>
                    </a:lnTo>
                    <a:lnTo>
                      <a:pt x="677" y="760"/>
                    </a:lnTo>
                    <a:lnTo>
                      <a:pt x="694" y="762"/>
                    </a:lnTo>
                    <a:lnTo>
                      <a:pt x="709" y="762"/>
                    </a:lnTo>
                    <a:lnTo>
                      <a:pt x="716" y="762"/>
                    </a:lnTo>
                    <a:lnTo>
                      <a:pt x="722" y="761"/>
                    </a:lnTo>
                    <a:lnTo>
                      <a:pt x="726" y="758"/>
                    </a:lnTo>
                    <a:lnTo>
                      <a:pt x="731" y="756"/>
                    </a:lnTo>
                    <a:lnTo>
                      <a:pt x="731" y="756"/>
                    </a:lnTo>
                    <a:lnTo>
                      <a:pt x="744" y="747"/>
                    </a:lnTo>
                    <a:lnTo>
                      <a:pt x="756" y="740"/>
                    </a:lnTo>
                    <a:lnTo>
                      <a:pt x="768" y="734"/>
                    </a:lnTo>
                    <a:lnTo>
                      <a:pt x="783" y="726"/>
                    </a:lnTo>
                    <a:lnTo>
                      <a:pt x="783" y="726"/>
                    </a:lnTo>
                    <a:lnTo>
                      <a:pt x="799" y="718"/>
                    </a:lnTo>
                    <a:lnTo>
                      <a:pt x="811" y="710"/>
                    </a:lnTo>
                    <a:lnTo>
                      <a:pt x="817" y="707"/>
                    </a:lnTo>
                    <a:lnTo>
                      <a:pt x="821" y="701"/>
                    </a:lnTo>
                    <a:lnTo>
                      <a:pt x="825" y="696"/>
                    </a:lnTo>
                    <a:lnTo>
                      <a:pt x="829" y="689"/>
                    </a:lnTo>
                    <a:lnTo>
                      <a:pt x="829" y="689"/>
                    </a:lnTo>
                    <a:lnTo>
                      <a:pt x="834" y="669"/>
                    </a:lnTo>
                    <a:lnTo>
                      <a:pt x="842" y="647"/>
                    </a:lnTo>
                    <a:lnTo>
                      <a:pt x="846" y="636"/>
                    </a:lnTo>
                    <a:lnTo>
                      <a:pt x="851" y="626"/>
                    </a:lnTo>
                    <a:lnTo>
                      <a:pt x="858" y="619"/>
                    </a:lnTo>
                    <a:lnTo>
                      <a:pt x="861" y="615"/>
                    </a:lnTo>
                    <a:lnTo>
                      <a:pt x="865" y="613"/>
                    </a:lnTo>
                    <a:lnTo>
                      <a:pt x="865" y="613"/>
                    </a:lnTo>
                    <a:lnTo>
                      <a:pt x="887" y="605"/>
                    </a:lnTo>
                    <a:lnTo>
                      <a:pt x="888" y="36"/>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31" name="Freeform 227"/>
              <p:cNvSpPr/>
              <p:nvPr/>
            </p:nvSpPr>
            <p:spPr bwMode="auto">
              <a:xfrm>
                <a:off x="10310767" y="5729732"/>
                <a:ext cx="14289" cy="6350"/>
              </a:xfrm>
              <a:custGeom>
                <a:avLst/>
                <a:gdLst>
                  <a:gd name="T0" fmla="*/ 0 w 9"/>
                  <a:gd name="T1" fmla="*/ 0 h 4"/>
                  <a:gd name="T2" fmla="*/ 0 w 9"/>
                  <a:gd name="T3" fmla="*/ 0 h 4"/>
                  <a:gd name="T4" fmla="*/ 0 w 9"/>
                  <a:gd name="T5" fmla="*/ 2 h 4"/>
                  <a:gd name="T6" fmla="*/ 1 w 9"/>
                  <a:gd name="T7" fmla="*/ 4 h 4"/>
                  <a:gd name="T8" fmla="*/ 3 w 9"/>
                  <a:gd name="T9" fmla="*/ 4 h 4"/>
                  <a:gd name="T10" fmla="*/ 3 w 9"/>
                  <a:gd name="T11" fmla="*/ 4 h 4"/>
                  <a:gd name="T12" fmla="*/ 8 w 9"/>
                  <a:gd name="T13" fmla="*/ 2 h 4"/>
                  <a:gd name="T14" fmla="*/ 9 w 9"/>
                  <a:gd name="T15" fmla="*/ 1 h 4"/>
                  <a:gd name="T16" fmla="*/ 7 w 9"/>
                  <a:gd name="T17" fmla="*/ 0 h 4"/>
                  <a:gd name="T18" fmla="*/ 7 w 9"/>
                  <a:gd name="T19" fmla="*/ 0 h 4"/>
                  <a:gd name="T20" fmla="*/ 2 w 9"/>
                  <a:gd name="T21" fmla="*/ 0 h 4"/>
                  <a:gd name="T22" fmla="*/ 0 w 9"/>
                  <a:gd name="T23" fmla="*/ 0 h 4"/>
                  <a:gd name="T24" fmla="*/ 0 w 9"/>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4">
                    <a:moveTo>
                      <a:pt x="0" y="0"/>
                    </a:moveTo>
                    <a:lnTo>
                      <a:pt x="0" y="0"/>
                    </a:lnTo>
                    <a:lnTo>
                      <a:pt x="0" y="2"/>
                    </a:lnTo>
                    <a:lnTo>
                      <a:pt x="1" y="4"/>
                    </a:lnTo>
                    <a:lnTo>
                      <a:pt x="3" y="4"/>
                    </a:lnTo>
                    <a:lnTo>
                      <a:pt x="3" y="4"/>
                    </a:lnTo>
                    <a:lnTo>
                      <a:pt x="8" y="2"/>
                    </a:lnTo>
                    <a:lnTo>
                      <a:pt x="9" y="1"/>
                    </a:lnTo>
                    <a:lnTo>
                      <a:pt x="7" y="0"/>
                    </a:lnTo>
                    <a:lnTo>
                      <a:pt x="7" y="0"/>
                    </a:lnTo>
                    <a:lnTo>
                      <a:pt x="2" y="0"/>
                    </a:lnTo>
                    <a:lnTo>
                      <a:pt x="0" y="0"/>
                    </a:lnTo>
                    <a:lnTo>
                      <a:pt x="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32" name="Freeform 228"/>
              <p:cNvSpPr/>
              <p:nvPr/>
            </p:nvSpPr>
            <p:spPr bwMode="auto">
              <a:xfrm>
                <a:off x="10326641" y="5728144"/>
                <a:ext cx="7937" cy="9526"/>
              </a:xfrm>
              <a:custGeom>
                <a:avLst/>
                <a:gdLst>
                  <a:gd name="T0" fmla="*/ 0 w 5"/>
                  <a:gd name="T1" fmla="*/ 1 h 6"/>
                  <a:gd name="T2" fmla="*/ 0 w 5"/>
                  <a:gd name="T3" fmla="*/ 1 h 6"/>
                  <a:gd name="T4" fmla="*/ 2 w 5"/>
                  <a:gd name="T5" fmla="*/ 5 h 6"/>
                  <a:gd name="T6" fmla="*/ 4 w 5"/>
                  <a:gd name="T7" fmla="*/ 6 h 6"/>
                  <a:gd name="T8" fmla="*/ 4 w 5"/>
                  <a:gd name="T9" fmla="*/ 5 h 6"/>
                  <a:gd name="T10" fmla="*/ 4 w 5"/>
                  <a:gd name="T11" fmla="*/ 5 h 6"/>
                  <a:gd name="T12" fmla="*/ 5 w 5"/>
                  <a:gd name="T13" fmla="*/ 1 h 6"/>
                  <a:gd name="T14" fmla="*/ 5 w 5"/>
                  <a:gd name="T15" fmla="*/ 0 h 6"/>
                  <a:gd name="T16" fmla="*/ 4 w 5"/>
                  <a:gd name="T17" fmla="*/ 0 h 6"/>
                  <a:gd name="T18" fmla="*/ 4 w 5"/>
                  <a:gd name="T19" fmla="*/ 0 h 6"/>
                  <a:gd name="T20" fmla="*/ 1 w 5"/>
                  <a:gd name="T21" fmla="*/ 0 h 6"/>
                  <a:gd name="T22" fmla="*/ 0 w 5"/>
                  <a:gd name="T23" fmla="*/ 1 h 6"/>
                  <a:gd name="T24" fmla="*/ 0 w 5"/>
                  <a:gd name="T25"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0" y="1"/>
                    </a:moveTo>
                    <a:lnTo>
                      <a:pt x="0" y="1"/>
                    </a:lnTo>
                    <a:lnTo>
                      <a:pt x="2" y="5"/>
                    </a:lnTo>
                    <a:lnTo>
                      <a:pt x="4" y="6"/>
                    </a:lnTo>
                    <a:lnTo>
                      <a:pt x="4" y="5"/>
                    </a:lnTo>
                    <a:lnTo>
                      <a:pt x="4" y="5"/>
                    </a:lnTo>
                    <a:lnTo>
                      <a:pt x="5" y="1"/>
                    </a:lnTo>
                    <a:lnTo>
                      <a:pt x="5" y="0"/>
                    </a:lnTo>
                    <a:lnTo>
                      <a:pt x="4" y="0"/>
                    </a:lnTo>
                    <a:lnTo>
                      <a:pt x="4" y="0"/>
                    </a:lnTo>
                    <a:lnTo>
                      <a:pt x="1" y="0"/>
                    </a:lnTo>
                    <a:lnTo>
                      <a:pt x="0" y="1"/>
                    </a:lnTo>
                    <a:lnTo>
                      <a:pt x="0"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33" name="Freeform 229"/>
              <p:cNvSpPr/>
              <p:nvPr/>
            </p:nvSpPr>
            <p:spPr bwMode="auto">
              <a:xfrm>
                <a:off x="10315528" y="5705917"/>
                <a:ext cx="17463" cy="12700"/>
              </a:xfrm>
              <a:custGeom>
                <a:avLst/>
                <a:gdLst>
                  <a:gd name="T0" fmla="*/ 2 w 11"/>
                  <a:gd name="T1" fmla="*/ 1 h 8"/>
                  <a:gd name="T2" fmla="*/ 2 w 11"/>
                  <a:gd name="T3" fmla="*/ 1 h 8"/>
                  <a:gd name="T4" fmla="*/ 0 w 11"/>
                  <a:gd name="T5" fmla="*/ 2 h 8"/>
                  <a:gd name="T6" fmla="*/ 0 w 11"/>
                  <a:gd name="T7" fmla="*/ 5 h 8"/>
                  <a:gd name="T8" fmla="*/ 0 w 11"/>
                  <a:gd name="T9" fmla="*/ 7 h 8"/>
                  <a:gd name="T10" fmla="*/ 2 w 11"/>
                  <a:gd name="T11" fmla="*/ 7 h 8"/>
                  <a:gd name="T12" fmla="*/ 2 w 11"/>
                  <a:gd name="T13" fmla="*/ 7 h 8"/>
                  <a:gd name="T14" fmla="*/ 7 w 11"/>
                  <a:gd name="T15" fmla="*/ 8 h 8"/>
                  <a:gd name="T16" fmla="*/ 9 w 11"/>
                  <a:gd name="T17" fmla="*/ 8 h 8"/>
                  <a:gd name="T18" fmla="*/ 11 w 11"/>
                  <a:gd name="T19" fmla="*/ 6 h 8"/>
                  <a:gd name="T20" fmla="*/ 11 w 11"/>
                  <a:gd name="T21" fmla="*/ 6 h 8"/>
                  <a:gd name="T22" fmla="*/ 11 w 11"/>
                  <a:gd name="T23" fmla="*/ 1 h 8"/>
                  <a:gd name="T24" fmla="*/ 9 w 11"/>
                  <a:gd name="T25" fmla="*/ 0 h 8"/>
                  <a:gd name="T26" fmla="*/ 7 w 11"/>
                  <a:gd name="T27" fmla="*/ 0 h 8"/>
                  <a:gd name="T28" fmla="*/ 7 w 11"/>
                  <a:gd name="T29" fmla="*/ 0 h 8"/>
                  <a:gd name="T30" fmla="*/ 4 w 11"/>
                  <a:gd name="T31" fmla="*/ 1 h 8"/>
                  <a:gd name="T32" fmla="*/ 2 w 11"/>
                  <a:gd name="T33" fmla="*/ 1 h 8"/>
                  <a:gd name="T34" fmla="*/ 2 w 11"/>
                  <a:gd name="T3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8">
                    <a:moveTo>
                      <a:pt x="2" y="1"/>
                    </a:moveTo>
                    <a:lnTo>
                      <a:pt x="2" y="1"/>
                    </a:lnTo>
                    <a:lnTo>
                      <a:pt x="0" y="2"/>
                    </a:lnTo>
                    <a:lnTo>
                      <a:pt x="0" y="5"/>
                    </a:lnTo>
                    <a:lnTo>
                      <a:pt x="0" y="7"/>
                    </a:lnTo>
                    <a:lnTo>
                      <a:pt x="2" y="7"/>
                    </a:lnTo>
                    <a:lnTo>
                      <a:pt x="2" y="7"/>
                    </a:lnTo>
                    <a:lnTo>
                      <a:pt x="7" y="8"/>
                    </a:lnTo>
                    <a:lnTo>
                      <a:pt x="9" y="8"/>
                    </a:lnTo>
                    <a:lnTo>
                      <a:pt x="11" y="6"/>
                    </a:lnTo>
                    <a:lnTo>
                      <a:pt x="11" y="6"/>
                    </a:lnTo>
                    <a:lnTo>
                      <a:pt x="11" y="1"/>
                    </a:lnTo>
                    <a:lnTo>
                      <a:pt x="9" y="0"/>
                    </a:lnTo>
                    <a:lnTo>
                      <a:pt x="7" y="0"/>
                    </a:lnTo>
                    <a:lnTo>
                      <a:pt x="7" y="0"/>
                    </a:lnTo>
                    <a:lnTo>
                      <a:pt x="4" y="1"/>
                    </a:lnTo>
                    <a:lnTo>
                      <a:pt x="2" y="1"/>
                    </a:lnTo>
                    <a:lnTo>
                      <a:pt x="2"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34" name="Freeform 230"/>
              <p:cNvSpPr/>
              <p:nvPr/>
            </p:nvSpPr>
            <p:spPr bwMode="auto">
              <a:xfrm>
                <a:off x="9294771" y="5543980"/>
                <a:ext cx="836609" cy="823976"/>
              </a:xfrm>
              <a:custGeom>
                <a:avLst/>
                <a:gdLst>
                  <a:gd name="T0" fmla="*/ 499 w 527"/>
                  <a:gd name="T1" fmla="*/ 35 h 519"/>
                  <a:gd name="T2" fmla="*/ 430 w 527"/>
                  <a:gd name="T3" fmla="*/ 75 h 519"/>
                  <a:gd name="T4" fmla="*/ 396 w 527"/>
                  <a:gd name="T5" fmla="*/ 70 h 519"/>
                  <a:gd name="T6" fmla="*/ 348 w 527"/>
                  <a:gd name="T7" fmla="*/ 56 h 519"/>
                  <a:gd name="T8" fmla="*/ 248 w 527"/>
                  <a:gd name="T9" fmla="*/ 97 h 519"/>
                  <a:gd name="T10" fmla="*/ 207 w 527"/>
                  <a:gd name="T11" fmla="*/ 107 h 519"/>
                  <a:gd name="T12" fmla="*/ 184 w 527"/>
                  <a:gd name="T13" fmla="*/ 140 h 519"/>
                  <a:gd name="T14" fmla="*/ 137 w 527"/>
                  <a:gd name="T15" fmla="*/ 144 h 519"/>
                  <a:gd name="T16" fmla="*/ 94 w 527"/>
                  <a:gd name="T17" fmla="*/ 184 h 519"/>
                  <a:gd name="T18" fmla="*/ 51 w 527"/>
                  <a:gd name="T19" fmla="*/ 195 h 519"/>
                  <a:gd name="T20" fmla="*/ 53 w 527"/>
                  <a:gd name="T21" fmla="*/ 228 h 519"/>
                  <a:gd name="T22" fmla="*/ 19 w 527"/>
                  <a:gd name="T23" fmla="*/ 291 h 519"/>
                  <a:gd name="T24" fmla="*/ 12 w 527"/>
                  <a:gd name="T25" fmla="*/ 323 h 519"/>
                  <a:gd name="T26" fmla="*/ 0 w 527"/>
                  <a:gd name="T27" fmla="*/ 353 h 519"/>
                  <a:gd name="T28" fmla="*/ 5 w 527"/>
                  <a:gd name="T29" fmla="*/ 376 h 519"/>
                  <a:gd name="T30" fmla="*/ 40 w 527"/>
                  <a:gd name="T31" fmla="*/ 402 h 519"/>
                  <a:gd name="T32" fmla="*/ 87 w 527"/>
                  <a:gd name="T33" fmla="*/ 407 h 519"/>
                  <a:gd name="T34" fmla="*/ 84 w 527"/>
                  <a:gd name="T35" fmla="*/ 426 h 519"/>
                  <a:gd name="T36" fmla="*/ 69 w 527"/>
                  <a:gd name="T37" fmla="*/ 436 h 519"/>
                  <a:gd name="T38" fmla="*/ 89 w 527"/>
                  <a:gd name="T39" fmla="*/ 462 h 519"/>
                  <a:gd name="T40" fmla="*/ 100 w 527"/>
                  <a:gd name="T41" fmla="*/ 482 h 519"/>
                  <a:gd name="T42" fmla="*/ 131 w 527"/>
                  <a:gd name="T43" fmla="*/ 474 h 519"/>
                  <a:gd name="T44" fmla="*/ 182 w 527"/>
                  <a:gd name="T45" fmla="*/ 471 h 519"/>
                  <a:gd name="T46" fmla="*/ 221 w 527"/>
                  <a:gd name="T47" fmla="*/ 460 h 519"/>
                  <a:gd name="T48" fmla="*/ 264 w 527"/>
                  <a:gd name="T49" fmla="*/ 468 h 519"/>
                  <a:gd name="T50" fmla="*/ 304 w 527"/>
                  <a:gd name="T51" fmla="*/ 480 h 519"/>
                  <a:gd name="T52" fmla="*/ 287 w 527"/>
                  <a:gd name="T53" fmla="*/ 503 h 519"/>
                  <a:gd name="T54" fmla="*/ 307 w 527"/>
                  <a:gd name="T55" fmla="*/ 500 h 519"/>
                  <a:gd name="T56" fmla="*/ 351 w 527"/>
                  <a:gd name="T57" fmla="*/ 497 h 519"/>
                  <a:gd name="T58" fmla="*/ 384 w 527"/>
                  <a:gd name="T59" fmla="*/ 517 h 519"/>
                  <a:gd name="T60" fmla="*/ 383 w 527"/>
                  <a:gd name="T61" fmla="*/ 504 h 519"/>
                  <a:gd name="T62" fmla="*/ 360 w 527"/>
                  <a:gd name="T63" fmla="*/ 456 h 519"/>
                  <a:gd name="T64" fmla="*/ 328 w 527"/>
                  <a:gd name="T65" fmla="*/ 433 h 519"/>
                  <a:gd name="T66" fmla="*/ 297 w 527"/>
                  <a:gd name="T67" fmla="*/ 421 h 519"/>
                  <a:gd name="T68" fmla="*/ 263 w 527"/>
                  <a:gd name="T69" fmla="*/ 414 h 519"/>
                  <a:gd name="T70" fmla="*/ 233 w 527"/>
                  <a:gd name="T71" fmla="*/ 414 h 519"/>
                  <a:gd name="T72" fmla="*/ 259 w 527"/>
                  <a:gd name="T73" fmla="*/ 391 h 519"/>
                  <a:gd name="T74" fmla="*/ 256 w 527"/>
                  <a:gd name="T75" fmla="*/ 351 h 519"/>
                  <a:gd name="T76" fmla="*/ 256 w 527"/>
                  <a:gd name="T77" fmla="*/ 343 h 519"/>
                  <a:gd name="T78" fmla="*/ 286 w 527"/>
                  <a:gd name="T79" fmla="*/ 350 h 519"/>
                  <a:gd name="T80" fmla="*/ 270 w 527"/>
                  <a:gd name="T81" fmla="*/ 331 h 519"/>
                  <a:gd name="T82" fmla="*/ 242 w 527"/>
                  <a:gd name="T83" fmla="*/ 303 h 519"/>
                  <a:gd name="T84" fmla="*/ 236 w 527"/>
                  <a:gd name="T85" fmla="*/ 284 h 519"/>
                  <a:gd name="T86" fmla="*/ 245 w 527"/>
                  <a:gd name="T87" fmla="*/ 298 h 519"/>
                  <a:gd name="T88" fmla="*/ 223 w 527"/>
                  <a:gd name="T89" fmla="*/ 288 h 519"/>
                  <a:gd name="T90" fmla="*/ 200 w 527"/>
                  <a:gd name="T91" fmla="*/ 272 h 519"/>
                  <a:gd name="T92" fmla="*/ 197 w 527"/>
                  <a:gd name="T93" fmla="*/ 210 h 519"/>
                  <a:gd name="T94" fmla="*/ 217 w 527"/>
                  <a:gd name="T95" fmla="*/ 192 h 519"/>
                  <a:gd name="T96" fmla="*/ 226 w 527"/>
                  <a:gd name="T97" fmla="*/ 211 h 519"/>
                  <a:gd name="T98" fmla="*/ 265 w 527"/>
                  <a:gd name="T99" fmla="*/ 230 h 519"/>
                  <a:gd name="T100" fmla="*/ 298 w 527"/>
                  <a:gd name="T101" fmla="*/ 219 h 519"/>
                  <a:gd name="T102" fmla="*/ 309 w 527"/>
                  <a:gd name="T103" fmla="*/ 204 h 519"/>
                  <a:gd name="T104" fmla="*/ 290 w 527"/>
                  <a:gd name="T105" fmla="*/ 161 h 519"/>
                  <a:gd name="T106" fmla="*/ 333 w 527"/>
                  <a:gd name="T107" fmla="*/ 141 h 519"/>
                  <a:gd name="T108" fmla="*/ 372 w 527"/>
                  <a:gd name="T109" fmla="*/ 121 h 519"/>
                  <a:gd name="T110" fmla="*/ 404 w 527"/>
                  <a:gd name="T111" fmla="*/ 103 h 519"/>
                  <a:gd name="T112" fmla="*/ 457 w 527"/>
                  <a:gd name="T113" fmla="*/ 112 h 519"/>
                  <a:gd name="T114" fmla="*/ 506 w 527"/>
                  <a:gd name="T115" fmla="*/ 108 h 519"/>
                  <a:gd name="T116" fmla="*/ 518 w 527"/>
                  <a:gd name="T117" fmla="*/ 52 h 519"/>
                  <a:gd name="T118" fmla="*/ 521 w 527"/>
                  <a:gd name="T119" fmla="*/ 4 h 519"/>
                  <a:gd name="T120" fmla="*/ 489 w 527"/>
                  <a:gd name="T121" fmla="*/ 1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7" h="519">
                    <a:moveTo>
                      <a:pt x="489" y="1"/>
                    </a:moveTo>
                    <a:lnTo>
                      <a:pt x="489" y="1"/>
                    </a:lnTo>
                    <a:lnTo>
                      <a:pt x="489" y="8"/>
                    </a:lnTo>
                    <a:lnTo>
                      <a:pt x="490" y="14"/>
                    </a:lnTo>
                    <a:lnTo>
                      <a:pt x="491" y="16"/>
                    </a:lnTo>
                    <a:lnTo>
                      <a:pt x="493" y="18"/>
                    </a:lnTo>
                    <a:lnTo>
                      <a:pt x="493" y="18"/>
                    </a:lnTo>
                    <a:lnTo>
                      <a:pt x="498" y="22"/>
                    </a:lnTo>
                    <a:lnTo>
                      <a:pt x="499" y="25"/>
                    </a:lnTo>
                    <a:lnTo>
                      <a:pt x="499" y="29"/>
                    </a:lnTo>
                    <a:lnTo>
                      <a:pt x="499" y="35"/>
                    </a:lnTo>
                    <a:lnTo>
                      <a:pt x="499" y="35"/>
                    </a:lnTo>
                    <a:lnTo>
                      <a:pt x="498" y="40"/>
                    </a:lnTo>
                    <a:lnTo>
                      <a:pt x="493" y="45"/>
                    </a:lnTo>
                    <a:lnTo>
                      <a:pt x="487" y="51"/>
                    </a:lnTo>
                    <a:lnTo>
                      <a:pt x="477" y="56"/>
                    </a:lnTo>
                    <a:lnTo>
                      <a:pt x="477" y="56"/>
                    </a:lnTo>
                    <a:lnTo>
                      <a:pt x="454" y="64"/>
                    </a:lnTo>
                    <a:lnTo>
                      <a:pt x="444" y="67"/>
                    </a:lnTo>
                    <a:lnTo>
                      <a:pt x="436" y="72"/>
                    </a:lnTo>
                    <a:lnTo>
                      <a:pt x="436" y="72"/>
                    </a:lnTo>
                    <a:lnTo>
                      <a:pt x="430" y="75"/>
                    </a:lnTo>
                    <a:lnTo>
                      <a:pt x="426" y="78"/>
                    </a:lnTo>
                    <a:lnTo>
                      <a:pt x="420" y="79"/>
                    </a:lnTo>
                    <a:lnTo>
                      <a:pt x="416" y="78"/>
                    </a:lnTo>
                    <a:lnTo>
                      <a:pt x="416" y="78"/>
                    </a:lnTo>
                    <a:lnTo>
                      <a:pt x="412" y="75"/>
                    </a:lnTo>
                    <a:lnTo>
                      <a:pt x="408" y="72"/>
                    </a:lnTo>
                    <a:lnTo>
                      <a:pt x="404" y="70"/>
                    </a:lnTo>
                    <a:lnTo>
                      <a:pt x="402" y="69"/>
                    </a:lnTo>
                    <a:lnTo>
                      <a:pt x="400" y="69"/>
                    </a:lnTo>
                    <a:lnTo>
                      <a:pt x="400" y="69"/>
                    </a:lnTo>
                    <a:lnTo>
                      <a:pt x="396" y="70"/>
                    </a:lnTo>
                    <a:lnTo>
                      <a:pt x="391" y="72"/>
                    </a:lnTo>
                    <a:lnTo>
                      <a:pt x="387" y="74"/>
                    </a:lnTo>
                    <a:lnTo>
                      <a:pt x="384" y="74"/>
                    </a:lnTo>
                    <a:lnTo>
                      <a:pt x="380" y="73"/>
                    </a:lnTo>
                    <a:lnTo>
                      <a:pt x="380" y="73"/>
                    </a:lnTo>
                    <a:lnTo>
                      <a:pt x="373" y="71"/>
                    </a:lnTo>
                    <a:lnTo>
                      <a:pt x="364" y="66"/>
                    </a:lnTo>
                    <a:lnTo>
                      <a:pt x="356" y="61"/>
                    </a:lnTo>
                    <a:lnTo>
                      <a:pt x="351" y="58"/>
                    </a:lnTo>
                    <a:lnTo>
                      <a:pt x="351" y="58"/>
                    </a:lnTo>
                    <a:lnTo>
                      <a:pt x="348" y="56"/>
                    </a:lnTo>
                    <a:lnTo>
                      <a:pt x="345" y="55"/>
                    </a:lnTo>
                    <a:lnTo>
                      <a:pt x="340" y="55"/>
                    </a:lnTo>
                    <a:lnTo>
                      <a:pt x="333" y="56"/>
                    </a:lnTo>
                    <a:lnTo>
                      <a:pt x="333" y="56"/>
                    </a:lnTo>
                    <a:lnTo>
                      <a:pt x="323" y="60"/>
                    </a:lnTo>
                    <a:lnTo>
                      <a:pt x="312" y="66"/>
                    </a:lnTo>
                    <a:lnTo>
                      <a:pt x="286" y="80"/>
                    </a:lnTo>
                    <a:lnTo>
                      <a:pt x="286" y="80"/>
                    </a:lnTo>
                    <a:lnTo>
                      <a:pt x="273" y="86"/>
                    </a:lnTo>
                    <a:lnTo>
                      <a:pt x="260" y="93"/>
                    </a:lnTo>
                    <a:lnTo>
                      <a:pt x="248" y="97"/>
                    </a:lnTo>
                    <a:lnTo>
                      <a:pt x="239" y="98"/>
                    </a:lnTo>
                    <a:lnTo>
                      <a:pt x="239" y="98"/>
                    </a:lnTo>
                    <a:lnTo>
                      <a:pt x="235" y="99"/>
                    </a:lnTo>
                    <a:lnTo>
                      <a:pt x="233" y="100"/>
                    </a:lnTo>
                    <a:lnTo>
                      <a:pt x="231" y="102"/>
                    </a:lnTo>
                    <a:lnTo>
                      <a:pt x="230" y="105"/>
                    </a:lnTo>
                    <a:lnTo>
                      <a:pt x="228" y="105"/>
                    </a:lnTo>
                    <a:lnTo>
                      <a:pt x="225" y="107"/>
                    </a:lnTo>
                    <a:lnTo>
                      <a:pt x="225" y="107"/>
                    </a:lnTo>
                    <a:lnTo>
                      <a:pt x="216" y="105"/>
                    </a:lnTo>
                    <a:lnTo>
                      <a:pt x="207" y="107"/>
                    </a:lnTo>
                    <a:lnTo>
                      <a:pt x="203" y="108"/>
                    </a:lnTo>
                    <a:lnTo>
                      <a:pt x="201" y="110"/>
                    </a:lnTo>
                    <a:lnTo>
                      <a:pt x="199" y="112"/>
                    </a:lnTo>
                    <a:lnTo>
                      <a:pt x="198" y="116"/>
                    </a:lnTo>
                    <a:lnTo>
                      <a:pt x="198" y="116"/>
                    </a:lnTo>
                    <a:lnTo>
                      <a:pt x="198" y="128"/>
                    </a:lnTo>
                    <a:lnTo>
                      <a:pt x="197" y="131"/>
                    </a:lnTo>
                    <a:lnTo>
                      <a:pt x="193" y="133"/>
                    </a:lnTo>
                    <a:lnTo>
                      <a:pt x="193" y="133"/>
                    </a:lnTo>
                    <a:lnTo>
                      <a:pt x="186" y="138"/>
                    </a:lnTo>
                    <a:lnTo>
                      <a:pt x="184" y="140"/>
                    </a:lnTo>
                    <a:lnTo>
                      <a:pt x="184" y="140"/>
                    </a:lnTo>
                    <a:lnTo>
                      <a:pt x="182" y="141"/>
                    </a:lnTo>
                    <a:lnTo>
                      <a:pt x="175" y="142"/>
                    </a:lnTo>
                    <a:lnTo>
                      <a:pt x="169" y="142"/>
                    </a:lnTo>
                    <a:lnTo>
                      <a:pt x="163" y="141"/>
                    </a:lnTo>
                    <a:lnTo>
                      <a:pt x="163" y="141"/>
                    </a:lnTo>
                    <a:lnTo>
                      <a:pt x="158" y="140"/>
                    </a:lnTo>
                    <a:lnTo>
                      <a:pt x="151" y="140"/>
                    </a:lnTo>
                    <a:lnTo>
                      <a:pt x="144" y="141"/>
                    </a:lnTo>
                    <a:lnTo>
                      <a:pt x="141" y="142"/>
                    </a:lnTo>
                    <a:lnTo>
                      <a:pt x="137" y="144"/>
                    </a:lnTo>
                    <a:lnTo>
                      <a:pt x="137" y="144"/>
                    </a:lnTo>
                    <a:lnTo>
                      <a:pt x="131" y="151"/>
                    </a:lnTo>
                    <a:lnTo>
                      <a:pt x="122" y="158"/>
                    </a:lnTo>
                    <a:lnTo>
                      <a:pt x="114" y="166"/>
                    </a:lnTo>
                    <a:lnTo>
                      <a:pt x="112" y="170"/>
                    </a:lnTo>
                    <a:lnTo>
                      <a:pt x="110" y="172"/>
                    </a:lnTo>
                    <a:lnTo>
                      <a:pt x="110" y="172"/>
                    </a:lnTo>
                    <a:lnTo>
                      <a:pt x="107" y="176"/>
                    </a:lnTo>
                    <a:lnTo>
                      <a:pt x="104" y="181"/>
                    </a:lnTo>
                    <a:lnTo>
                      <a:pt x="100" y="183"/>
                    </a:lnTo>
                    <a:lnTo>
                      <a:pt x="94" y="184"/>
                    </a:lnTo>
                    <a:lnTo>
                      <a:pt x="94" y="184"/>
                    </a:lnTo>
                    <a:lnTo>
                      <a:pt x="86" y="185"/>
                    </a:lnTo>
                    <a:lnTo>
                      <a:pt x="77" y="185"/>
                    </a:lnTo>
                    <a:lnTo>
                      <a:pt x="69" y="185"/>
                    </a:lnTo>
                    <a:lnTo>
                      <a:pt x="65" y="186"/>
                    </a:lnTo>
                    <a:lnTo>
                      <a:pt x="64" y="188"/>
                    </a:lnTo>
                    <a:lnTo>
                      <a:pt x="64" y="188"/>
                    </a:lnTo>
                    <a:lnTo>
                      <a:pt x="62" y="190"/>
                    </a:lnTo>
                    <a:lnTo>
                      <a:pt x="59" y="193"/>
                    </a:lnTo>
                    <a:lnTo>
                      <a:pt x="55" y="195"/>
                    </a:lnTo>
                    <a:lnTo>
                      <a:pt x="51" y="195"/>
                    </a:lnTo>
                    <a:lnTo>
                      <a:pt x="51" y="195"/>
                    </a:lnTo>
                    <a:lnTo>
                      <a:pt x="49" y="197"/>
                    </a:lnTo>
                    <a:lnTo>
                      <a:pt x="47" y="200"/>
                    </a:lnTo>
                    <a:lnTo>
                      <a:pt x="46" y="205"/>
                    </a:lnTo>
                    <a:lnTo>
                      <a:pt x="47" y="209"/>
                    </a:lnTo>
                    <a:lnTo>
                      <a:pt x="49" y="211"/>
                    </a:lnTo>
                    <a:lnTo>
                      <a:pt x="49" y="211"/>
                    </a:lnTo>
                    <a:lnTo>
                      <a:pt x="50" y="214"/>
                    </a:lnTo>
                    <a:lnTo>
                      <a:pt x="51" y="218"/>
                    </a:lnTo>
                    <a:lnTo>
                      <a:pt x="53" y="223"/>
                    </a:lnTo>
                    <a:lnTo>
                      <a:pt x="53" y="228"/>
                    </a:lnTo>
                    <a:lnTo>
                      <a:pt x="49" y="239"/>
                    </a:lnTo>
                    <a:lnTo>
                      <a:pt x="45" y="250"/>
                    </a:lnTo>
                    <a:lnTo>
                      <a:pt x="45" y="250"/>
                    </a:lnTo>
                    <a:lnTo>
                      <a:pt x="32" y="269"/>
                    </a:lnTo>
                    <a:lnTo>
                      <a:pt x="28" y="276"/>
                    </a:lnTo>
                    <a:lnTo>
                      <a:pt x="26" y="283"/>
                    </a:lnTo>
                    <a:lnTo>
                      <a:pt x="26" y="283"/>
                    </a:lnTo>
                    <a:lnTo>
                      <a:pt x="25" y="289"/>
                    </a:lnTo>
                    <a:lnTo>
                      <a:pt x="23" y="291"/>
                    </a:lnTo>
                    <a:lnTo>
                      <a:pt x="19" y="291"/>
                    </a:lnTo>
                    <a:lnTo>
                      <a:pt x="19" y="291"/>
                    </a:lnTo>
                    <a:lnTo>
                      <a:pt x="14" y="293"/>
                    </a:lnTo>
                    <a:lnTo>
                      <a:pt x="10" y="295"/>
                    </a:lnTo>
                    <a:lnTo>
                      <a:pt x="7" y="299"/>
                    </a:lnTo>
                    <a:lnTo>
                      <a:pt x="5" y="302"/>
                    </a:lnTo>
                    <a:lnTo>
                      <a:pt x="5" y="302"/>
                    </a:lnTo>
                    <a:lnTo>
                      <a:pt x="5" y="309"/>
                    </a:lnTo>
                    <a:lnTo>
                      <a:pt x="5" y="312"/>
                    </a:lnTo>
                    <a:lnTo>
                      <a:pt x="7" y="314"/>
                    </a:lnTo>
                    <a:lnTo>
                      <a:pt x="7" y="314"/>
                    </a:lnTo>
                    <a:lnTo>
                      <a:pt x="10" y="317"/>
                    </a:lnTo>
                    <a:lnTo>
                      <a:pt x="12" y="323"/>
                    </a:lnTo>
                    <a:lnTo>
                      <a:pt x="12" y="328"/>
                    </a:lnTo>
                    <a:lnTo>
                      <a:pt x="11" y="330"/>
                    </a:lnTo>
                    <a:lnTo>
                      <a:pt x="10" y="331"/>
                    </a:lnTo>
                    <a:lnTo>
                      <a:pt x="10" y="331"/>
                    </a:lnTo>
                    <a:lnTo>
                      <a:pt x="7" y="333"/>
                    </a:lnTo>
                    <a:lnTo>
                      <a:pt x="4" y="336"/>
                    </a:lnTo>
                    <a:lnTo>
                      <a:pt x="3" y="338"/>
                    </a:lnTo>
                    <a:lnTo>
                      <a:pt x="2" y="342"/>
                    </a:lnTo>
                    <a:lnTo>
                      <a:pt x="2" y="342"/>
                    </a:lnTo>
                    <a:lnTo>
                      <a:pt x="2" y="347"/>
                    </a:lnTo>
                    <a:lnTo>
                      <a:pt x="0" y="353"/>
                    </a:lnTo>
                    <a:lnTo>
                      <a:pt x="0" y="357"/>
                    </a:lnTo>
                    <a:lnTo>
                      <a:pt x="0" y="359"/>
                    </a:lnTo>
                    <a:lnTo>
                      <a:pt x="1" y="359"/>
                    </a:lnTo>
                    <a:lnTo>
                      <a:pt x="1" y="359"/>
                    </a:lnTo>
                    <a:lnTo>
                      <a:pt x="2" y="361"/>
                    </a:lnTo>
                    <a:lnTo>
                      <a:pt x="4" y="364"/>
                    </a:lnTo>
                    <a:lnTo>
                      <a:pt x="4" y="367"/>
                    </a:lnTo>
                    <a:lnTo>
                      <a:pt x="4" y="371"/>
                    </a:lnTo>
                    <a:lnTo>
                      <a:pt x="4" y="371"/>
                    </a:lnTo>
                    <a:lnTo>
                      <a:pt x="4" y="374"/>
                    </a:lnTo>
                    <a:lnTo>
                      <a:pt x="5" y="376"/>
                    </a:lnTo>
                    <a:lnTo>
                      <a:pt x="7" y="378"/>
                    </a:lnTo>
                    <a:lnTo>
                      <a:pt x="11" y="379"/>
                    </a:lnTo>
                    <a:lnTo>
                      <a:pt x="11" y="379"/>
                    </a:lnTo>
                    <a:lnTo>
                      <a:pt x="15" y="379"/>
                    </a:lnTo>
                    <a:lnTo>
                      <a:pt x="18" y="380"/>
                    </a:lnTo>
                    <a:lnTo>
                      <a:pt x="21" y="383"/>
                    </a:lnTo>
                    <a:lnTo>
                      <a:pt x="23" y="387"/>
                    </a:lnTo>
                    <a:lnTo>
                      <a:pt x="23" y="387"/>
                    </a:lnTo>
                    <a:lnTo>
                      <a:pt x="28" y="394"/>
                    </a:lnTo>
                    <a:lnTo>
                      <a:pt x="33" y="398"/>
                    </a:lnTo>
                    <a:lnTo>
                      <a:pt x="40" y="402"/>
                    </a:lnTo>
                    <a:lnTo>
                      <a:pt x="46" y="403"/>
                    </a:lnTo>
                    <a:lnTo>
                      <a:pt x="46" y="403"/>
                    </a:lnTo>
                    <a:lnTo>
                      <a:pt x="54" y="404"/>
                    </a:lnTo>
                    <a:lnTo>
                      <a:pt x="64" y="404"/>
                    </a:lnTo>
                    <a:lnTo>
                      <a:pt x="73" y="404"/>
                    </a:lnTo>
                    <a:lnTo>
                      <a:pt x="76" y="405"/>
                    </a:lnTo>
                    <a:lnTo>
                      <a:pt x="77" y="407"/>
                    </a:lnTo>
                    <a:lnTo>
                      <a:pt x="77" y="407"/>
                    </a:lnTo>
                    <a:lnTo>
                      <a:pt x="77" y="407"/>
                    </a:lnTo>
                    <a:lnTo>
                      <a:pt x="79" y="408"/>
                    </a:lnTo>
                    <a:lnTo>
                      <a:pt x="87" y="407"/>
                    </a:lnTo>
                    <a:lnTo>
                      <a:pt x="93" y="408"/>
                    </a:lnTo>
                    <a:lnTo>
                      <a:pt x="97" y="409"/>
                    </a:lnTo>
                    <a:lnTo>
                      <a:pt x="98" y="411"/>
                    </a:lnTo>
                    <a:lnTo>
                      <a:pt x="98" y="411"/>
                    </a:lnTo>
                    <a:lnTo>
                      <a:pt x="98" y="416"/>
                    </a:lnTo>
                    <a:lnTo>
                      <a:pt x="97" y="419"/>
                    </a:lnTo>
                    <a:lnTo>
                      <a:pt x="94" y="423"/>
                    </a:lnTo>
                    <a:lnTo>
                      <a:pt x="90" y="423"/>
                    </a:lnTo>
                    <a:lnTo>
                      <a:pt x="90" y="423"/>
                    </a:lnTo>
                    <a:lnTo>
                      <a:pt x="86" y="424"/>
                    </a:lnTo>
                    <a:lnTo>
                      <a:pt x="84" y="426"/>
                    </a:lnTo>
                    <a:lnTo>
                      <a:pt x="82" y="427"/>
                    </a:lnTo>
                    <a:lnTo>
                      <a:pt x="77" y="428"/>
                    </a:lnTo>
                    <a:lnTo>
                      <a:pt x="77" y="428"/>
                    </a:lnTo>
                    <a:lnTo>
                      <a:pt x="71" y="428"/>
                    </a:lnTo>
                    <a:lnTo>
                      <a:pt x="66" y="428"/>
                    </a:lnTo>
                    <a:lnTo>
                      <a:pt x="64" y="430"/>
                    </a:lnTo>
                    <a:lnTo>
                      <a:pt x="64" y="431"/>
                    </a:lnTo>
                    <a:lnTo>
                      <a:pt x="65" y="433"/>
                    </a:lnTo>
                    <a:lnTo>
                      <a:pt x="65" y="433"/>
                    </a:lnTo>
                    <a:lnTo>
                      <a:pt x="66" y="434"/>
                    </a:lnTo>
                    <a:lnTo>
                      <a:pt x="69" y="436"/>
                    </a:lnTo>
                    <a:lnTo>
                      <a:pt x="73" y="438"/>
                    </a:lnTo>
                    <a:lnTo>
                      <a:pt x="76" y="440"/>
                    </a:lnTo>
                    <a:lnTo>
                      <a:pt x="78" y="441"/>
                    </a:lnTo>
                    <a:lnTo>
                      <a:pt x="78" y="443"/>
                    </a:lnTo>
                    <a:lnTo>
                      <a:pt x="78" y="443"/>
                    </a:lnTo>
                    <a:lnTo>
                      <a:pt x="79" y="448"/>
                    </a:lnTo>
                    <a:lnTo>
                      <a:pt x="82" y="453"/>
                    </a:lnTo>
                    <a:lnTo>
                      <a:pt x="85" y="456"/>
                    </a:lnTo>
                    <a:lnTo>
                      <a:pt x="88" y="459"/>
                    </a:lnTo>
                    <a:lnTo>
                      <a:pt x="88" y="459"/>
                    </a:lnTo>
                    <a:lnTo>
                      <a:pt x="89" y="462"/>
                    </a:lnTo>
                    <a:lnTo>
                      <a:pt x="89" y="465"/>
                    </a:lnTo>
                    <a:lnTo>
                      <a:pt x="90" y="468"/>
                    </a:lnTo>
                    <a:lnTo>
                      <a:pt x="93" y="470"/>
                    </a:lnTo>
                    <a:lnTo>
                      <a:pt x="93" y="470"/>
                    </a:lnTo>
                    <a:lnTo>
                      <a:pt x="94" y="472"/>
                    </a:lnTo>
                    <a:lnTo>
                      <a:pt x="97" y="474"/>
                    </a:lnTo>
                    <a:lnTo>
                      <a:pt x="98" y="477"/>
                    </a:lnTo>
                    <a:lnTo>
                      <a:pt x="99" y="481"/>
                    </a:lnTo>
                    <a:lnTo>
                      <a:pt x="99" y="482"/>
                    </a:lnTo>
                    <a:lnTo>
                      <a:pt x="100" y="482"/>
                    </a:lnTo>
                    <a:lnTo>
                      <a:pt x="100" y="482"/>
                    </a:lnTo>
                    <a:lnTo>
                      <a:pt x="102" y="483"/>
                    </a:lnTo>
                    <a:lnTo>
                      <a:pt x="104" y="485"/>
                    </a:lnTo>
                    <a:lnTo>
                      <a:pt x="106" y="486"/>
                    </a:lnTo>
                    <a:lnTo>
                      <a:pt x="108" y="485"/>
                    </a:lnTo>
                    <a:lnTo>
                      <a:pt x="111" y="484"/>
                    </a:lnTo>
                    <a:lnTo>
                      <a:pt x="111" y="484"/>
                    </a:lnTo>
                    <a:lnTo>
                      <a:pt x="120" y="476"/>
                    </a:lnTo>
                    <a:lnTo>
                      <a:pt x="125" y="473"/>
                    </a:lnTo>
                    <a:lnTo>
                      <a:pt x="128" y="473"/>
                    </a:lnTo>
                    <a:lnTo>
                      <a:pt x="128" y="473"/>
                    </a:lnTo>
                    <a:lnTo>
                      <a:pt x="131" y="474"/>
                    </a:lnTo>
                    <a:lnTo>
                      <a:pt x="133" y="475"/>
                    </a:lnTo>
                    <a:lnTo>
                      <a:pt x="136" y="477"/>
                    </a:lnTo>
                    <a:lnTo>
                      <a:pt x="142" y="480"/>
                    </a:lnTo>
                    <a:lnTo>
                      <a:pt x="142" y="480"/>
                    </a:lnTo>
                    <a:lnTo>
                      <a:pt x="147" y="480"/>
                    </a:lnTo>
                    <a:lnTo>
                      <a:pt x="150" y="479"/>
                    </a:lnTo>
                    <a:lnTo>
                      <a:pt x="154" y="476"/>
                    </a:lnTo>
                    <a:lnTo>
                      <a:pt x="159" y="475"/>
                    </a:lnTo>
                    <a:lnTo>
                      <a:pt x="159" y="475"/>
                    </a:lnTo>
                    <a:lnTo>
                      <a:pt x="175" y="473"/>
                    </a:lnTo>
                    <a:lnTo>
                      <a:pt x="182" y="471"/>
                    </a:lnTo>
                    <a:lnTo>
                      <a:pt x="185" y="469"/>
                    </a:lnTo>
                    <a:lnTo>
                      <a:pt x="187" y="467"/>
                    </a:lnTo>
                    <a:lnTo>
                      <a:pt x="187" y="467"/>
                    </a:lnTo>
                    <a:lnTo>
                      <a:pt x="191" y="464"/>
                    </a:lnTo>
                    <a:lnTo>
                      <a:pt x="194" y="462"/>
                    </a:lnTo>
                    <a:lnTo>
                      <a:pt x="203" y="462"/>
                    </a:lnTo>
                    <a:lnTo>
                      <a:pt x="203" y="462"/>
                    </a:lnTo>
                    <a:lnTo>
                      <a:pt x="207" y="462"/>
                    </a:lnTo>
                    <a:lnTo>
                      <a:pt x="211" y="461"/>
                    </a:lnTo>
                    <a:lnTo>
                      <a:pt x="215" y="460"/>
                    </a:lnTo>
                    <a:lnTo>
                      <a:pt x="221" y="460"/>
                    </a:lnTo>
                    <a:lnTo>
                      <a:pt x="221" y="460"/>
                    </a:lnTo>
                    <a:lnTo>
                      <a:pt x="235" y="459"/>
                    </a:lnTo>
                    <a:lnTo>
                      <a:pt x="242" y="460"/>
                    </a:lnTo>
                    <a:lnTo>
                      <a:pt x="246" y="462"/>
                    </a:lnTo>
                    <a:lnTo>
                      <a:pt x="246" y="462"/>
                    </a:lnTo>
                    <a:lnTo>
                      <a:pt x="249" y="465"/>
                    </a:lnTo>
                    <a:lnTo>
                      <a:pt x="251" y="465"/>
                    </a:lnTo>
                    <a:lnTo>
                      <a:pt x="256" y="466"/>
                    </a:lnTo>
                    <a:lnTo>
                      <a:pt x="260" y="466"/>
                    </a:lnTo>
                    <a:lnTo>
                      <a:pt x="262" y="467"/>
                    </a:lnTo>
                    <a:lnTo>
                      <a:pt x="264" y="468"/>
                    </a:lnTo>
                    <a:lnTo>
                      <a:pt x="264" y="468"/>
                    </a:lnTo>
                    <a:lnTo>
                      <a:pt x="268" y="471"/>
                    </a:lnTo>
                    <a:lnTo>
                      <a:pt x="272" y="472"/>
                    </a:lnTo>
                    <a:lnTo>
                      <a:pt x="284" y="473"/>
                    </a:lnTo>
                    <a:lnTo>
                      <a:pt x="284" y="473"/>
                    </a:lnTo>
                    <a:lnTo>
                      <a:pt x="292" y="473"/>
                    </a:lnTo>
                    <a:lnTo>
                      <a:pt x="299" y="473"/>
                    </a:lnTo>
                    <a:lnTo>
                      <a:pt x="301" y="474"/>
                    </a:lnTo>
                    <a:lnTo>
                      <a:pt x="303" y="475"/>
                    </a:lnTo>
                    <a:lnTo>
                      <a:pt x="304" y="477"/>
                    </a:lnTo>
                    <a:lnTo>
                      <a:pt x="304" y="480"/>
                    </a:lnTo>
                    <a:lnTo>
                      <a:pt x="304" y="480"/>
                    </a:lnTo>
                    <a:lnTo>
                      <a:pt x="304" y="488"/>
                    </a:lnTo>
                    <a:lnTo>
                      <a:pt x="303" y="490"/>
                    </a:lnTo>
                    <a:lnTo>
                      <a:pt x="300" y="490"/>
                    </a:lnTo>
                    <a:lnTo>
                      <a:pt x="300" y="490"/>
                    </a:lnTo>
                    <a:lnTo>
                      <a:pt x="296" y="490"/>
                    </a:lnTo>
                    <a:lnTo>
                      <a:pt x="292" y="491"/>
                    </a:lnTo>
                    <a:lnTo>
                      <a:pt x="291" y="494"/>
                    </a:lnTo>
                    <a:lnTo>
                      <a:pt x="290" y="495"/>
                    </a:lnTo>
                    <a:lnTo>
                      <a:pt x="290" y="495"/>
                    </a:lnTo>
                    <a:lnTo>
                      <a:pt x="287" y="503"/>
                    </a:lnTo>
                    <a:lnTo>
                      <a:pt x="286" y="509"/>
                    </a:lnTo>
                    <a:lnTo>
                      <a:pt x="287" y="511"/>
                    </a:lnTo>
                    <a:lnTo>
                      <a:pt x="288" y="511"/>
                    </a:lnTo>
                    <a:lnTo>
                      <a:pt x="288" y="511"/>
                    </a:lnTo>
                    <a:lnTo>
                      <a:pt x="292" y="512"/>
                    </a:lnTo>
                    <a:lnTo>
                      <a:pt x="294" y="512"/>
                    </a:lnTo>
                    <a:lnTo>
                      <a:pt x="298" y="511"/>
                    </a:lnTo>
                    <a:lnTo>
                      <a:pt x="301" y="508"/>
                    </a:lnTo>
                    <a:lnTo>
                      <a:pt x="301" y="508"/>
                    </a:lnTo>
                    <a:lnTo>
                      <a:pt x="304" y="503"/>
                    </a:lnTo>
                    <a:lnTo>
                      <a:pt x="307" y="500"/>
                    </a:lnTo>
                    <a:lnTo>
                      <a:pt x="311" y="499"/>
                    </a:lnTo>
                    <a:lnTo>
                      <a:pt x="316" y="499"/>
                    </a:lnTo>
                    <a:lnTo>
                      <a:pt x="316" y="499"/>
                    </a:lnTo>
                    <a:lnTo>
                      <a:pt x="320" y="498"/>
                    </a:lnTo>
                    <a:lnTo>
                      <a:pt x="322" y="497"/>
                    </a:lnTo>
                    <a:lnTo>
                      <a:pt x="325" y="496"/>
                    </a:lnTo>
                    <a:lnTo>
                      <a:pt x="331" y="495"/>
                    </a:lnTo>
                    <a:lnTo>
                      <a:pt x="331" y="495"/>
                    </a:lnTo>
                    <a:lnTo>
                      <a:pt x="339" y="495"/>
                    </a:lnTo>
                    <a:lnTo>
                      <a:pt x="346" y="496"/>
                    </a:lnTo>
                    <a:lnTo>
                      <a:pt x="351" y="497"/>
                    </a:lnTo>
                    <a:lnTo>
                      <a:pt x="357" y="501"/>
                    </a:lnTo>
                    <a:lnTo>
                      <a:pt x="357" y="501"/>
                    </a:lnTo>
                    <a:lnTo>
                      <a:pt x="361" y="505"/>
                    </a:lnTo>
                    <a:lnTo>
                      <a:pt x="365" y="508"/>
                    </a:lnTo>
                    <a:lnTo>
                      <a:pt x="370" y="510"/>
                    </a:lnTo>
                    <a:lnTo>
                      <a:pt x="374" y="510"/>
                    </a:lnTo>
                    <a:lnTo>
                      <a:pt x="374" y="510"/>
                    </a:lnTo>
                    <a:lnTo>
                      <a:pt x="377" y="511"/>
                    </a:lnTo>
                    <a:lnTo>
                      <a:pt x="379" y="511"/>
                    </a:lnTo>
                    <a:lnTo>
                      <a:pt x="382" y="514"/>
                    </a:lnTo>
                    <a:lnTo>
                      <a:pt x="384" y="517"/>
                    </a:lnTo>
                    <a:lnTo>
                      <a:pt x="385" y="518"/>
                    </a:lnTo>
                    <a:lnTo>
                      <a:pt x="387" y="519"/>
                    </a:lnTo>
                    <a:lnTo>
                      <a:pt x="387" y="519"/>
                    </a:lnTo>
                    <a:lnTo>
                      <a:pt x="390" y="519"/>
                    </a:lnTo>
                    <a:lnTo>
                      <a:pt x="392" y="519"/>
                    </a:lnTo>
                    <a:lnTo>
                      <a:pt x="392" y="518"/>
                    </a:lnTo>
                    <a:lnTo>
                      <a:pt x="392" y="517"/>
                    </a:lnTo>
                    <a:lnTo>
                      <a:pt x="391" y="513"/>
                    </a:lnTo>
                    <a:lnTo>
                      <a:pt x="391" y="513"/>
                    </a:lnTo>
                    <a:lnTo>
                      <a:pt x="387" y="508"/>
                    </a:lnTo>
                    <a:lnTo>
                      <a:pt x="383" y="504"/>
                    </a:lnTo>
                    <a:lnTo>
                      <a:pt x="380" y="500"/>
                    </a:lnTo>
                    <a:lnTo>
                      <a:pt x="379" y="496"/>
                    </a:lnTo>
                    <a:lnTo>
                      <a:pt x="379" y="496"/>
                    </a:lnTo>
                    <a:lnTo>
                      <a:pt x="380" y="474"/>
                    </a:lnTo>
                    <a:lnTo>
                      <a:pt x="380" y="468"/>
                    </a:lnTo>
                    <a:lnTo>
                      <a:pt x="380" y="462"/>
                    </a:lnTo>
                    <a:lnTo>
                      <a:pt x="379" y="458"/>
                    </a:lnTo>
                    <a:lnTo>
                      <a:pt x="376" y="457"/>
                    </a:lnTo>
                    <a:lnTo>
                      <a:pt x="376" y="457"/>
                    </a:lnTo>
                    <a:lnTo>
                      <a:pt x="370" y="456"/>
                    </a:lnTo>
                    <a:lnTo>
                      <a:pt x="360" y="456"/>
                    </a:lnTo>
                    <a:lnTo>
                      <a:pt x="351" y="456"/>
                    </a:lnTo>
                    <a:lnTo>
                      <a:pt x="347" y="454"/>
                    </a:lnTo>
                    <a:lnTo>
                      <a:pt x="345" y="452"/>
                    </a:lnTo>
                    <a:lnTo>
                      <a:pt x="345" y="452"/>
                    </a:lnTo>
                    <a:lnTo>
                      <a:pt x="341" y="447"/>
                    </a:lnTo>
                    <a:lnTo>
                      <a:pt x="336" y="444"/>
                    </a:lnTo>
                    <a:lnTo>
                      <a:pt x="333" y="442"/>
                    </a:lnTo>
                    <a:lnTo>
                      <a:pt x="331" y="439"/>
                    </a:lnTo>
                    <a:lnTo>
                      <a:pt x="331" y="439"/>
                    </a:lnTo>
                    <a:lnTo>
                      <a:pt x="330" y="436"/>
                    </a:lnTo>
                    <a:lnTo>
                      <a:pt x="328" y="433"/>
                    </a:lnTo>
                    <a:lnTo>
                      <a:pt x="325" y="432"/>
                    </a:lnTo>
                    <a:lnTo>
                      <a:pt x="319" y="433"/>
                    </a:lnTo>
                    <a:lnTo>
                      <a:pt x="319" y="433"/>
                    </a:lnTo>
                    <a:lnTo>
                      <a:pt x="313" y="433"/>
                    </a:lnTo>
                    <a:lnTo>
                      <a:pt x="308" y="431"/>
                    </a:lnTo>
                    <a:lnTo>
                      <a:pt x="306" y="429"/>
                    </a:lnTo>
                    <a:lnTo>
                      <a:pt x="305" y="426"/>
                    </a:lnTo>
                    <a:lnTo>
                      <a:pt x="305" y="426"/>
                    </a:lnTo>
                    <a:lnTo>
                      <a:pt x="303" y="424"/>
                    </a:lnTo>
                    <a:lnTo>
                      <a:pt x="301" y="422"/>
                    </a:lnTo>
                    <a:lnTo>
                      <a:pt x="297" y="421"/>
                    </a:lnTo>
                    <a:lnTo>
                      <a:pt x="293" y="422"/>
                    </a:lnTo>
                    <a:lnTo>
                      <a:pt x="293" y="422"/>
                    </a:lnTo>
                    <a:lnTo>
                      <a:pt x="290" y="423"/>
                    </a:lnTo>
                    <a:lnTo>
                      <a:pt x="288" y="422"/>
                    </a:lnTo>
                    <a:lnTo>
                      <a:pt x="285" y="421"/>
                    </a:lnTo>
                    <a:lnTo>
                      <a:pt x="279" y="421"/>
                    </a:lnTo>
                    <a:lnTo>
                      <a:pt x="279" y="421"/>
                    </a:lnTo>
                    <a:lnTo>
                      <a:pt x="273" y="419"/>
                    </a:lnTo>
                    <a:lnTo>
                      <a:pt x="268" y="418"/>
                    </a:lnTo>
                    <a:lnTo>
                      <a:pt x="264" y="417"/>
                    </a:lnTo>
                    <a:lnTo>
                      <a:pt x="263" y="414"/>
                    </a:lnTo>
                    <a:lnTo>
                      <a:pt x="263" y="414"/>
                    </a:lnTo>
                    <a:lnTo>
                      <a:pt x="261" y="411"/>
                    </a:lnTo>
                    <a:lnTo>
                      <a:pt x="259" y="410"/>
                    </a:lnTo>
                    <a:lnTo>
                      <a:pt x="255" y="410"/>
                    </a:lnTo>
                    <a:lnTo>
                      <a:pt x="253" y="411"/>
                    </a:lnTo>
                    <a:lnTo>
                      <a:pt x="253" y="411"/>
                    </a:lnTo>
                    <a:lnTo>
                      <a:pt x="248" y="413"/>
                    </a:lnTo>
                    <a:lnTo>
                      <a:pt x="243" y="415"/>
                    </a:lnTo>
                    <a:lnTo>
                      <a:pt x="236" y="415"/>
                    </a:lnTo>
                    <a:lnTo>
                      <a:pt x="233" y="414"/>
                    </a:lnTo>
                    <a:lnTo>
                      <a:pt x="233" y="414"/>
                    </a:lnTo>
                    <a:lnTo>
                      <a:pt x="230" y="412"/>
                    </a:lnTo>
                    <a:lnTo>
                      <a:pt x="227" y="408"/>
                    </a:lnTo>
                    <a:lnTo>
                      <a:pt x="227" y="405"/>
                    </a:lnTo>
                    <a:lnTo>
                      <a:pt x="227" y="403"/>
                    </a:lnTo>
                    <a:lnTo>
                      <a:pt x="228" y="401"/>
                    </a:lnTo>
                    <a:lnTo>
                      <a:pt x="231" y="400"/>
                    </a:lnTo>
                    <a:lnTo>
                      <a:pt x="231" y="400"/>
                    </a:lnTo>
                    <a:lnTo>
                      <a:pt x="247" y="398"/>
                    </a:lnTo>
                    <a:lnTo>
                      <a:pt x="254" y="396"/>
                    </a:lnTo>
                    <a:lnTo>
                      <a:pt x="259" y="391"/>
                    </a:lnTo>
                    <a:lnTo>
                      <a:pt x="259" y="391"/>
                    </a:lnTo>
                    <a:lnTo>
                      <a:pt x="263" y="387"/>
                    </a:lnTo>
                    <a:lnTo>
                      <a:pt x="266" y="383"/>
                    </a:lnTo>
                    <a:lnTo>
                      <a:pt x="268" y="381"/>
                    </a:lnTo>
                    <a:lnTo>
                      <a:pt x="268" y="379"/>
                    </a:lnTo>
                    <a:lnTo>
                      <a:pt x="266" y="376"/>
                    </a:lnTo>
                    <a:lnTo>
                      <a:pt x="265" y="374"/>
                    </a:lnTo>
                    <a:lnTo>
                      <a:pt x="265" y="374"/>
                    </a:lnTo>
                    <a:lnTo>
                      <a:pt x="262" y="367"/>
                    </a:lnTo>
                    <a:lnTo>
                      <a:pt x="260" y="359"/>
                    </a:lnTo>
                    <a:lnTo>
                      <a:pt x="257" y="353"/>
                    </a:lnTo>
                    <a:lnTo>
                      <a:pt x="256" y="351"/>
                    </a:lnTo>
                    <a:lnTo>
                      <a:pt x="254" y="350"/>
                    </a:lnTo>
                    <a:lnTo>
                      <a:pt x="254" y="350"/>
                    </a:lnTo>
                    <a:lnTo>
                      <a:pt x="249" y="350"/>
                    </a:lnTo>
                    <a:lnTo>
                      <a:pt x="246" y="348"/>
                    </a:lnTo>
                    <a:lnTo>
                      <a:pt x="244" y="346"/>
                    </a:lnTo>
                    <a:lnTo>
                      <a:pt x="244" y="344"/>
                    </a:lnTo>
                    <a:lnTo>
                      <a:pt x="245" y="343"/>
                    </a:lnTo>
                    <a:lnTo>
                      <a:pt x="245" y="343"/>
                    </a:lnTo>
                    <a:lnTo>
                      <a:pt x="247" y="343"/>
                    </a:lnTo>
                    <a:lnTo>
                      <a:pt x="249" y="343"/>
                    </a:lnTo>
                    <a:lnTo>
                      <a:pt x="256" y="343"/>
                    </a:lnTo>
                    <a:lnTo>
                      <a:pt x="262" y="344"/>
                    </a:lnTo>
                    <a:lnTo>
                      <a:pt x="269" y="345"/>
                    </a:lnTo>
                    <a:lnTo>
                      <a:pt x="269" y="345"/>
                    </a:lnTo>
                    <a:lnTo>
                      <a:pt x="273" y="345"/>
                    </a:lnTo>
                    <a:lnTo>
                      <a:pt x="276" y="345"/>
                    </a:lnTo>
                    <a:lnTo>
                      <a:pt x="283" y="351"/>
                    </a:lnTo>
                    <a:lnTo>
                      <a:pt x="283" y="351"/>
                    </a:lnTo>
                    <a:lnTo>
                      <a:pt x="286" y="352"/>
                    </a:lnTo>
                    <a:lnTo>
                      <a:pt x="288" y="353"/>
                    </a:lnTo>
                    <a:lnTo>
                      <a:pt x="288" y="352"/>
                    </a:lnTo>
                    <a:lnTo>
                      <a:pt x="286" y="350"/>
                    </a:lnTo>
                    <a:lnTo>
                      <a:pt x="286" y="350"/>
                    </a:lnTo>
                    <a:lnTo>
                      <a:pt x="284" y="346"/>
                    </a:lnTo>
                    <a:lnTo>
                      <a:pt x="282" y="343"/>
                    </a:lnTo>
                    <a:lnTo>
                      <a:pt x="279" y="339"/>
                    </a:lnTo>
                    <a:lnTo>
                      <a:pt x="279" y="339"/>
                    </a:lnTo>
                    <a:lnTo>
                      <a:pt x="277" y="338"/>
                    </a:lnTo>
                    <a:lnTo>
                      <a:pt x="275" y="336"/>
                    </a:lnTo>
                    <a:lnTo>
                      <a:pt x="272" y="335"/>
                    </a:lnTo>
                    <a:lnTo>
                      <a:pt x="271" y="332"/>
                    </a:lnTo>
                    <a:lnTo>
                      <a:pt x="271" y="332"/>
                    </a:lnTo>
                    <a:lnTo>
                      <a:pt x="270" y="331"/>
                    </a:lnTo>
                    <a:lnTo>
                      <a:pt x="266" y="330"/>
                    </a:lnTo>
                    <a:lnTo>
                      <a:pt x="263" y="330"/>
                    </a:lnTo>
                    <a:lnTo>
                      <a:pt x="259" y="327"/>
                    </a:lnTo>
                    <a:lnTo>
                      <a:pt x="259" y="327"/>
                    </a:lnTo>
                    <a:lnTo>
                      <a:pt x="256" y="322"/>
                    </a:lnTo>
                    <a:lnTo>
                      <a:pt x="251" y="316"/>
                    </a:lnTo>
                    <a:lnTo>
                      <a:pt x="248" y="311"/>
                    </a:lnTo>
                    <a:lnTo>
                      <a:pt x="245" y="307"/>
                    </a:lnTo>
                    <a:lnTo>
                      <a:pt x="245" y="307"/>
                    </a:lnTo>
                    <a:lnTo>
                      <a:pt x="241" y="304"/>
                    </a:lnTo>
                    <a:lnTo>
                      <a:pt x="242" y="303"/>
                    </a:lnTo>
                    <a:lnTo>
                      <a:pt x="245" y="301"/>
                    </a:lnTo>
                    <a:lnTo>
                      <a:pt x="245" y="301"/>
                    </a:lnTo>
                    <a:lnTo>
                      <a:pt x="253" y="298"/>
                    </a:lnTo>
                    <a:lnTo>
                      <a:pt x="254" y="297"/>
                    </a:lnTo>
                    <a:lnTo>
                      <a:pt x="254" y="296"/>
                    </a:lnTo>
                    <a:lnTo>
                      <a:pt x="253" y="291"/>
                    </a:lnTo>
                    <a:lnTo>
                      <a:pt x="253" y="291"/>
                    </a:lnTo>
                    <a:lnTo>
                      <a:pt x="248" y="288"/>
                    </a:lnTo>
                    <a:lnTo>
                      <a:pt x="243" y="285"/>
                    </a:lnTo>
                    <a:lnTo>
                      <a:pt x="239" y="284"/>
                    </a:lnTo>
                    <a:lnTo>
                      <a:pt x="236" y="284"/>
                    </a:lnTo>
                    <a:lnTo>
                      <a:pt x="236" y="285"/>
                    </a:lnTo>
                    <a:lnTo>
                      <a:pt x="236" y="285"/>
                    </a:lnTo>
                    <a:lnTo>
                      <a:pt x="235" y="288"/>
                    </a:lnTo>
                    <a:lnTo>
                      <a:pt x="236" y="290"/>
                    </a:lnTo>
                    <a:lnTo>
                      <a:pt x="237" y="293"/>
                    </a:lnTo>
                    <a:lnTo>
                      <a:pt x="240" y="294"/>
                    </a:lnTo>
                    <a:lnTo>
                      <a:pt x="240" y="294"/>
                    </a:lnTo>
                    <a:lnTo>
                      <a:pt x="242" y="295"/>
                    </a:lnTo>
                    <a:lnTo>
                      <a:pt x="245" y="296"/>
                    </a:lnTo>
                    <a:lnTo>
                      <a:pt x="246" y="297"/>
                    </a:lnTo>
                    <a:lnTo>
                      <a:pt x="245" y="298"/>
                    </a:lnTo>
                    <a:lnTo>
                      <a:pt x="244" y="298"/>
                    </a:lnTo>
                    <a:lnTo>
                      <a:pt x="244" y="298"/>
                    </a:lnTo>
                    <a:lnTo>
                      <a:pt x="240" y="299"/>
                    </a:lnTo>
                    <a:lnTo>
                      <a:pt x="239" y="298"/>
                    </a:lnTo>
                    <a:lnTo>
                      <a:pt x="236" y="296"/>
                    </a:lnTo>
                    <a:lnTo>
                      <a:pt x="236" y="296"/>
                    </a:lnTo>
                    <a:lnTo>
                      <a:pt x="233" y="294"/>
                    </a:lnTo>
                    <a:lnTo>
                      <a:pt x="230" y="293"/>
                    </a:lnTo>
                    <a:lnTo>
                      <a:pt x="226" y="291"/>
                    </a:lnTo>
                    <a:lnTo>
                      <a:pt x="225" y="289"/>
                    </a:lnTo>
                    <a:lnTo>
                      <a:pt x="223" y="288"/>
                    </a:lnTo>
                    <a:lnTo>
                      <a:pt x="223" y="288"/>
                    </a:lnTo>
                    <a:lnTo>
                      <a:pt x="221" y="285"/>
                    </a:lnTo>
                    <a:lnTo>
                      <a:pt x="219" y="283"/>
                    </a:lnTo>
                    <a:lnTo>
                      <a:pt x="217" y="282"/>
                    </a:lnTo>
                    <a:lnTo>
                      <a:pt x="214" y="282"/>
                    </a:lnTo>
                    <a:lnTo>
                      <a:pt x="214" y="282"/>
                    </a:lnTo>
                    <a:lnTo>
                      <a:pt x="211" y="282"/>
                    </a:lnTo>
                    <a:lnTo>
                      <a:pt x="208" y="281"/>
                    </a:lnTo>
                    <a:lnTo>
                      <a:pt x="203" y="275"/>
                    </a:lnTo>
                    <a:lnTo>
                      <a:pt x="203" y="275"/>
                    </a:lnTo>
                    <a:lnTo>
                      <a:pt x="200" y="272"/>
                    </a:lnTo>
                    <a:lnTo>
                      <a:pt x="199" y="271"/>
                    </a:lnTo>
                    <a:lnTo>
                      <a:pt x="199" y="271"/>
                    </a:lnTo>
                    <a:lnTo>
                      <a:pt x="199" y="251"/>
                    </a:lnTo>
                    <a:lnTo>
                      <a:pt x="199" y="237"/>
                    </a:lnTo>
                    <a:lnTo>
                      <a:pt x="198" y="232"/>
                    </a:lnTo>
                    <a:lnTo>
                      <a:pt x="197" y="230"/>
                    </a:lnTo>
                    <a:lnTo>
                      <a:pt x="197" y="230"/>
                    </a:lnTo>
                    <a:lnTo>
                      <a:pt x="196" y="228"/>
                    </a:lnTo>
                    <a:lnTo>
                      <a:pt x="196" y="226"/>
                    </a:lnTo>
                    <a:lnTo>
                      <a:pt x="196" y="217"/>
                    </a:lnTo>
                    <a:lnTo>
                      <a:pt x="197" y="210"/>
                    </a:lnTo>
                    <a:lnTo>
                      <a:pt x="198" y="208"/>
                    </a:lnTo>
                    <a:lnTo>
                      <a:pt x="199" y="207"/>
                    </a:lnTo>
                    <a:lnTo>
                      <a:pt x="199" y="207"/>
                    </a:lnTo>
                    <a:lnTo>
                      <a:pt x="203" y="205"/>
                    </a:lnTo>
                    <a:lnTo>
                      <a:pt x="208" y="203"/>
                    </a:lnTo>
                    <a:lnTo>
                      <a:pt x="213" y="199"/>
                    </a:lnTo>
                    <a:lnTo>
                      <a:pt x="214" y="197"/>
                    </a:lnTo>
                    <a:lnTo>
                      <a:pt x="214" y="195"/>
                    </a:lnTo>
                    <a:lnTo>
                      <a:pt x="214" y="195"/>
                    </a:lnTo>
                    <a:lnTo>
                      <a:pt x="215" y="193"/>
                    </a:lnTo>
                    <a:lnTo>
                      <a:pt x="217" y="192"/>
                    </a:lnTo>
                    <a:lnTo>
                      <a:pt x="222" y="188"/>
                    </a:lnTo>
                    <a:lnTo>
                      <a:pt x="228" y="188"/>
                    </a:lnTo>
                    <a:lnTo>
                      <a:pt x="229" y="188"/>
                    </a:lnTo>
                    <a:lnTo>
                      <a:pt x="230" y="189"/>
                    </a:lnTo>
                    <a:lnTo>
                      <a:pt x="230" y="189"/>
                    </a:lnTo>
                    <a:lnTo>
                      <a:pt x="229" y="194"/>
                    </a:lnTo>
                    <a:lnTo>
                      <a:pt x="227" y="200"/>
                    </a:lnTo>
                    <a:lnTo>
                      <a:pt x="225" y="207"/>
                    </a:lnTo>
                    <a:lnTo>
                      <a:pt x="225" y="209"/>
                    </a:lnTo>
                    <a:lnTo>
                      <a:pt x="226" y="211"/>
                    </a:lnTo>
                    <a:lnTo>
                      <a:pt x="226" y="211"/>
                    </a:lnTo>
                    <a:lnTo>
                      <a:pt x="228" y="212"/>
                    </a:lnTo>
                    <a:lnTo>
                      <a:pt x="230" y="213"/>
                    </a:lnTo>
                    <a:lnTo>
                      <a:pt x="235" y="214"/>
                    </a:lnTo>
                    <a:lnTo>
                      <a:pt x="241" y="215"/>
                    </a:lnTo>
                    <a:lnTo>
                      <a:pt x="243" y="216"/>
                    </a:lnTo>
                    <a:lnTo>
                      <a:pt x="245" y="218"/>
                    </a:lnTo>
                    <a:lnTo>
                      <a:pt x="245" y="218"/>
                    </a:lnTo>
                    <a:lnTo>
                      <a:pt x="249" y="223"/>
                    </a:lnTo>
                    <a:lnTo>
                      <a:pt x="255" y="227"/>
                    </a:lnTo>
                    <a:lnTo>
                      <a:pt x="260" y="229"/>
                    </a:lnTo>
                    <a:lnTo>
                      <a:pt x="265" y="230"/>
                    </a:lnTo>
                    <a:lnTo>
                      <a:pt x="265" y="230"/>
                    </a:lnTo>
                    <a:lnTo>
                      <a:pt x="268" y="229"/>
                    </a:lnTo>
                    <a:lnTo>
                      <a:pt x="269" y="228"/>
                    </a:lnTo>
                    <a:lnTo>
                      <a:pt x="270" y="225"/>
                    </a:lnTo>
                    <a:lnTo>
                      <a:pt x="270" y="222"/>
                    </a:lnTo>
                    <a:lnTo>
                      <a:pt x="271" y="221"/>
                    </a:lnTo>
                    <a:lnTo>
                      <a:pt x="273" y="219"/>
                    </a:lnTo>
                    <a:lnTo>
                      <a:pt x="273" y="219"/>
                    </a:lnTo>
                    <a:lnTo>
                      <a:pt x="289" y="218"/>
                    </a:lnTo>
                    <a:lnTo>
                      <a:pt x="296" y="218"/>
                    </a:lnTo>
                    <a:lnTo>
                      <a:pt x="298" y="219"/>
                    </a:lnTo>
                    <a:lnTo>
                      <a:pt x="299" y="221"/>
                    </a:lnTo>
                    <a:lnTo>
                      <a:pt x="299" y="221"/>
                    </a:lnTo>
                    <a:lnTo>
                      <a:pt x="299" y="224"/>
                    </a:lnTo>
                    <a:lnTo>
                      <a:pt x="300" y="224"/>
                    </a:lnTo>
                    <a:lnTo>
                      <a:pt x="301" y="222"/>
                    </a:lnTo>
                    <a:lnTo>
                      <a:pt x="302" y="218"/>
                    </a:lnTo>
                    <a:lnTo>
                      <a:pt x="302" y="218"/>
                    </a:lnTo>
                    <a:lnTo>
                      <a:pt x="304" y="214"/>
                    </a:lnTo>
                    <a:lnTo>
                      <a:pt x="307" y="210"/>
                    </a:lnTo>
                    <a:lnTo>
                      <a:pt x="308" y="207"/>
                    </a:lnTo>
                    <a:lnTo>
                      <a:pt x="309" y="204"/>
                    </a:lnTo>
                    <a:lnTo>
                      <a:pt x="309" y="201"/>
                    </a:lnTo>
                    <a:lnTo>
                      <a:pt x="308" y="197"/>
                    </a:lnTo>
                    <a:lnTo>
                      <a:pt x="308" y="197"/>
                    </a:lnTo>
                    <a:lnTo>
                      <a:pt x="306" y="193"/>
                    </a:lnTo>
                    <a:lnTo>
                      <a:pt x="304" y="188"/>
                    </a:lnTo>
                    <a:lnTo>
                      <a:pt x="298" y="181"/>
                    </a:lnTo>
                    <a:lnTo>
                      <a:pt x="292" y="173"/>
                    </a:lnTo>
                    <a:lnTo>
                      <a:pt x="290" y="170"/>
                    </a:lnTo>
                    <a:lnTo>
                      <a:pt x="289" y="167"/>
                    </a:lnTo>
                    <a:lnTo>
                      <a:pt x="289" y="167"/>
                    </a:lnTo>
                    <a:lnTo>
                      <a:pt x="290" y="161"/>
                    </a:lnTo>
                    <a:lnTo>
                      <a:pt x="290" y="159"/>
                    </a:lnTo>
                    <a:lnTo>
                      <a:pt x="292" y="158"/>
                    </a:lnTo>
                    <a:lnTo>
                      <a:pt x="297" y="156"/>
                    </a:lnTo>
                    <a:lnTo>
                      <a:pt x="304" y="155"/>
                    </a:lnTo>
                    <a:lnTo>
                      <a:pt x="304" y="155"/>
                    </a:lnTo>
                    <a:lnTo>
                      <a:pt x="313" y="154"/>
                    </a:lnTo>
                    <a:lnTo>
                      <a:pt x="320" y="152"/>
                    </a:lnTo>
                    <a:lnTo>
                      <a:pt x="327" y="148"/>
                    </a:lnTo>
                    <a:lnTo>
                      <a:pt x="331" y="143"/>
                    </a:lnTo>
                    <a:lnTo>
                      <a:pt x="331" y="143"/>
                    </a:lnTo>
                    <a:lnTo>
                      <a:pt x="333" y="141"/>
                    </a:lnTo>
                    <a:lnTo>
                      <a:pt x="334" y="137"/>
                    </a:lnTo>
                    <a:lnTo>
                      <a:pt x="335" y="130"/>
                    </a:lnTo>
                    <a:lnTo>
                      <a:pt x="336" y="127"/>
                    </a:lnTo>
                    <a:lnTo>
                      <a:pt x="337" y="124"/>
                    </a:lnTo>
                    <a:lnTo>
                      <a:pt x="340" y="122"/>
                    </a:lnTo>
                    <a:lnTo>
                      <a:pt x="342" y="122"/>
                    </a:lnTo>
                    <a:lnTo>
                      <a:pt x="342" y="122"/>
                    </a:lnTo>
                    <a:lnTo>
                      <a:pt x="360" y="119"/>
                    </a:lnTo>
                    <a:lnTo>
                      <a:pt x="369" y="119"/>
                    </a:lnTo>
                    <a:lnTo>
                      <a:pt x="371" y="119"/>
                    </a:lnTo>
                    <a:lnTo>
                      <a:pt x="372" y="121"/>
                    </a:lnTo>
                    <a:lnTo>
                      <a:pt x="372" y="121"/>
                    </a:lnTo>
                    <a:lnTo>
                      <a:pt x="372" y="123"/>
                    </a:lnTo>
                    <a:lnTo>
                      <a:pt x="374" y="124"/>
                    </a:lnTo>
                    <a:lnTo>
                      <a:pt x="377" y="125"/>
                    </a:lnTo>
                    <a:lnTo>
                      <a:pt x="383" y="123"/>
                    </a:lnTo>
                    <a:lnTo>
                      <a:pt x="383" y="123"/>
                    </a:lnTo>
                    <a:lnTo>
                      <a:pt x="388" y="118"/>
                    </a:lnTo>
                    <a:lnTo>
                      <a:pt x="393" y="111"/>
                    </a:lnTo>
                    <a:lnTo>
                      <a:pt x="397" y="108"/>
                    </a:lnTo>
                    <a:lnTo>
                      <a:pt x="400" y="105"/>
                    </a:lnTo>
                    <a:lnTo>
                      <a:pt x="404" y="103"/>
                    </a:lnTo>
                    <a:lnTo>
                      <a:pt x="408" y="103"/>
                    </a:lnTo>
                    <a:lnTo>
                      <a:pt x="408" y="103"/>
                    </a:lnTo>
                    <a:lnTo>
                      <a:pt x="416" y="103"/>
                    </a:lnTo>
                    <a:lnTo>
                      <a:pt x="420" y="104"/>
                    </a:lnTo>
                    <a:lnTo>
                      <a:pt x="423" y="105"/>
                    </a:lnTo>
                    <a:lnTo>
                      <a:pt x="427" y="109"/>
                    </a:lnTo>
                    <a:lnTo>
                      <a:pt x="427" y="109"/>
                    </a:lnTo>
                    <a:lnTo>
                      <a:pt x="428" y="110"/>
                    </a:lnTo>
                    <a:lnTo>
                      <a:pt x="431" y="111"/>
                    </a:lnTo>
                    <a:lnTo>
                      <a:pt x="437" y="112"/>
                    </a:lnTo>
                    <a:lnTo>
                      <a:pt x="457" y="112"/>
                    </a:lnTo>
                    <a:lnTo>
                      <a:pt x="457" y="112"/>
                    </a:lnTo>
                    <a:lnTo>
                      <a:pt x="462" y="112"/>
                    </a:lnTo>
                    <a:lnTo>
                      <a:pt x="466" y="111"/>
                    </a:lnTo>
                    <a:lnTo>
                      <a:pt x="473" y="109"/>
                    </a:lnTo>
                    <a:lnTo>
                      <a:pt x="478" y="107"/>
                    </a:lnTo>
                    <a:lnTo>
                      <a:pt x="482" y="107"/>
                    </a:lnTo>
                    <a:lnTo>
                      <a:pt x="486" y="108"/>
                    </a:lnTo>
                    <a:lnTo>
                      <a:pt x="486" y="108"/>
                    </a:lnTo>
                    <a:lnTo>
                      <a:pt x="493" y="110"/>
                    </a:lnTo>
                    <a:lnTo>
                      <a:pt x="501" y="110"/>
                    </a:lnTo>
                    <a:lnTo>
                      <a:pt x="506" y="108"/>
                    </a:lnTo>
                    <a:lnTo>
                      <a:pt x="508" y="105"/>
                    </a:lnTo>
                    <a:lnTo>
                      <a:pt x="509" y="103"/>
                    </a:lnTo>
                    <a:lnTo>
                      <a:pt x="509" y="103"/>
                    </a:lnTo>
                    <a:lnTo>
                      <a:pt x="511" y="99"/>
                    </a:lnTo>
                    <a:lnTo>
                      <a:pt x="512" y="95"/>
                    </a:lnTo>
                    <a:lnTo>
                      <a:pt x="512" y="79"/>
                    </a:lnTo>
                    <a:lnTo>
                      <a:pt x="512" y="79"/>
                    </a:lnTo>
                    <a:lnTo>
                      <a:pt x="512" y="69"/>
                    </a:lnTo>
                    <a:lnTo>
                      <a:pt x="512" y="62"/>
                    </a:lnTo>
                    <a:lnTo>
                      <a:pt x="514" y="56"/>
                    </a:lnTo>
                    <a:lnTo>
                      <a:pt x="518" y="52"/>
                    </a:lnTo>
                    <a:lnTo>
                      <a:pt x="518" y="52"/>
                    </a:lnTo>
                    <a:lnTo>
                      <a:pt x="521" y="49"/>
                    </a:lnTo>
                    <a:lnTo>
                      <a:pt x="523" y="45"/>
                    </a:lnTo>
                    <a:lnTo>
                      <a:pt x="526" y="37"/>
                    </a:lnTo>
                    <a:lnTo>
                      <a:pt x="527" y="27"/>
                    </a:lnTo>
                    <a:lnTo>
                      <a:pt x="527" y="19"/>
                    </a:lnTo>
                    <a:lnTo>
                      <a:pt x="527" y="19"/>
                    </a:lnTo>
                    <a:lnTo>
                      <a:pt x="527" y="13"/>
                    </a:lnTo>
                    <a:lnTo>
                      <a:pt x="525" y="8"/>
                    </a:lnTo>
                    <a:lnTo>
                      <a:pt x="523" y="7"/>
                    </a:lnTo>
                    <a:lnTo>
                      <a:pt x="521" y="4"/>
                    </a:lnTo>
                    <a:lnTo>
                      <a:pt x="519" y="3"/>
                    </a:lnTo>
                    <a:lnTo>
                      <a:pt x="516" y="3"/>
                    </a:lnTo>
                    <a:lnTo>
                      <a:pt x="516" y="3"/>
                    </a:lnTo>
                    <a:lnTo>
                      <a:pt x="506" y="4"/>
                    </a:lnTo>
                    <a:lnTo>
                      <a:pt x="503" y="3"/>
                    </a:lnTo>
                    <a:lnTo>
                      <a:pt x="501" y="2"/>
                    </a:lnTo>
                    <a:lnTo>
                      <a:pt x="501" y="2"/>
                    </a:lnTo>
                    <a:lnTo>
                      <a:pt x="498" y="0"/>
                    </a:lnTo>
                    <a:lnTo>
                      <a:pt x="493" y="0"/>
                    </a:lnTo>
                    <a:lnTo>
                      <a:pt x="489" y="1"/>
                    </a:lnTo>
                    <a:lnTo>
                      <a:pt x="489"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35" name="Freeform 231"/>
              <p:cNvSpPr/>
              <p:nvPr/>
            </p:nvSpPr>
            <p:spPr bwMode="auto">
              <a:xfrm>
                <a:off x="9470982" y="6309213"/>
                <a:ext cx="371474" cy="342927"/>
              </a:xfrm>
              <a:custGeom>
                <a:avLst/>
                <a:gdLst>
                  <a:gd name="T0" fmla="*/ 158 w 234"/>
                  <a:gd name="T1" fmla="*/ 27 h 216"/>
                  <a:gd name="T2" fmla="*/ 136 w 234"/>
                  <a:gd name="T3" fmla="*/ 19 h 216"/>
                  <a:gd name="T4" fmla="*/ 111 w 234"/>
                  <a:gd name="T5" fmla="*/ 16 h 216"/>
                  <a:gd name="T6" fmla="*/ 78 w 234"/>
                  <a:gd name="T7" fmla="*/ 8 h 216"/>
                  <a:gd name="T8" fmla="*/ 63 w 234"/>
                  <a:gd name="T9" fmla="*/ 0 h 216"/>
                  <a:gd name="T10" fmla="*/ 47 w 234"/>
                  <a:gd name="T11" fmla="*/ 27 h 216"/>
                  <a:gd name="T12" fmla="*/ 24 w 234"/>
                  <a:gd name="T13" fmla="*/ 30 h 216"/>
                  <a:gd name="T14" fmla="*/ 14 w 234"/>
                  <a:gd name="T15" fmla="*/ 50 h 216"/>
                  <a:gd name="T16" fmla="*/ 1 w 234"/>
                  <a:gd name="T17" fmla="*/ 61 h 216"/>
                  <a:gd name="T18" fmla="*/ 14 w 234"/>
                  <a:gd name="T19" fmla="*/ 71 h 216"/>
                  <a:gd name="T20" fmla="*/ 31 w 234"/>
                  <a:gd name="T21" fmla="*/ 78 h 216"/>
                  <a:gd name="T22" fmla="*/ 48 w 234"/>
                  <a:gd name="T23" fmla="*/ 95 h 216"/>
                  <a:gd name="T24" fmla="*/ 62 w 234"/>
                  <a:gd name="T25" fmla="*/ 104 h 216"/>
                  <a:gd name="T26" fmla="*/ 67 w 234"/>
                  <a:gd name="T27" fmla="*/ 123 h 216"/>
                  <a:gd name="T28" fmla="*/ 62 w 234"/>
                  <a:gd name="T29" fmla="*/ 138 h 216"/>
                  <a:gd name="T30" fmla="*/ 69 w 234"/>
                  <a:gd name="T31" fmla="*/ 162 h 216"/>
                  <a:gd name="T32" fmla="*/ 81 w 234"/>
                  <a:gd name="T33" fmla="*/ 187 h 216"/>
                  <a:gd name="T34" fmla="*/ 96 w 234"/>
                  <a:gd name="T35" fmla="*/ 177 h 216"/>
                  <a:gd name="T36" fmla="*/ 95 w 234"/>
                  <a:gd name="T37" fmla="*/ 155 h 216"/>
                  <a:gd name="T38" fmla="*/ 120 w 234"/>
                  <a:gd name="T39" fmla="*/ 149 h 216"/>
                  <a:gd name="T40" fmla="*/ 123 w 234"/>
                  <a:gd name="T41" fmla="*/ 164 h 216"/>
                  <a:gd name="T42" fmla="*/ 142 w 234"/>
                  <a:gd name="T43" fmla="*/ 184 h 216"/>
                  <a:gd name="T44" fmla="*/ 150 w 234"/>
                  <a:gd name="T45" fmla="*/ 198 h 216"/>
                  <a:gd name="T46" fmla="*/ 154 w 234"/>
                  <a:gd name="T47" fmla="*/ 212 h 216"/>
                  <a:gd name="T48" fmla="*/ 162 w 234"/>
                  <a:gd name="T49" fmla="*/ 216 h 216"/>
                  <a:gd name="T50" fmla="*/ 159 w 234"/>
                  <a:gd name="T51" fmla="*/ 209 h 216"/>
                  <a:gd name="T52" fmla="*/ 154 w 234"/>
                  <a:gd name="T53" fmla="*/ 195 h 216"/>
                  <a:gd name="T54" fmla="*/ 157 w 234"/>
                  <a:gd name="T55" fmla="*/ 171 h 216"/>
                  <a:gd name="T56" fmla="*/ 181 w 234"/>
                  <a:gd name="T57" fmla="*/ 171 h 216"/>
                  <a:gd name="T58" fmla="*/ 196 w 234"/>
                  <a:gd name="T59" fmla="*/ 178 h 216"/>
                  <a:gd name="T60" fmla="*/ 204 w 234"/>
                  <a:gd name="T61" fmla="*/ 189 h 216"/>
                  <a:gd name="T62" fmla="*/ 210 w 234"/>
                  <a:gd name="T63" fmla="*/ 195 h 216"/>
                  <a:gd name="T64" fmla="*/ 220 w 234"/>
                  <a:gd name="T65" fmla="*/ 200 h 216"/>
                  <a:gd name="T66" fmla="*/ 214 w 234"/>
                  <a:gd name="T67" fmla="*/ 190 h 216"/>
                  <a:gd name="T68" fmla="*/ 209 w 234"/>
                  <a:gd name="T69" fmla="*/ 187 h 216"/>
                  <a:gd name="T70" fmla="*/ 206 w 234"/>
                  <a:gd name="T71" fmla="*/ 177 h 216"/>
                  <a:gd name="T72" fmla="*/ 200 w 234"/>
                  <a:gd name="T73" fmla="*/ 156 h 216"/>
                  <a:gd name="T74" fmla="*/ 183 w 234"/>
                  <a:gd name="T75" fmla="*/ 127 h 216"/>
                  <a:gd name="T76" fmla="*/ 172 w 234"/>
                  <a:gd name="T77" fmla="*/ 106 h 216"/>
                  <a:gd name="T78" fmla="*/ 159 w 234"/>
                  <a:gd name="T79" fmla="*/ 99 h 216"/>
                  <a:gd name="T80" fmla="*/ 154 w 234"/>
                  <a:gd name="T81" fmla="*/ 84 h 216"/>
                  <a:gd name="T82" fmla="*/ 164 w 234"/>
                  <a:gd name="T83" fmla="*/ 70 h 216"/>
                  <a:gd name="T84" fmla="*/ 183 w 234"/>
                  <a:gd name="T85" fmla="*/ 75 h 216"/>
                  <a:gd name="T86" fmla="*/ 204 w 234"/>
                  <a:gd name="T87" fmla="*/ 77 h 216"/>
                  <a:gd name="T88" fmla="*/ 205 w 234"/>
                  <a:gd name="T89" fmla="*/ 95 h 216"/>
                  <a:gd name="T90" fmla="*/ 208 w 234"/>
                  <a:gd name="T91" fmla="*/ 85 h 216"/>
                  <a:gd name="T92" fmla="*/ 220 w 234"/>
                  <a:gd name="T93" fmla="*/ 78 h 216"/>
                  <a:gd name="T94" fmla="*/ 234 w 234"/>
                  <a:gd name="T95" fmla="*/ 75 h 216"/>
                  <a:gd name="T96" fmla="*/ 216 w 234"/>
                  <a:gd name="T97" fmla="*/ 72 h 216"/>
                  <a:gd name="T98" fmla="*/ 202 w 234"/>
                  <a:gd name="T99" fmla="*/ 63 h 216"/>
                  <a:gd name="T100" fmla="*/ 192 w 234"/>
                  <a:gd name="T101" fmla="*/ 55 h 216"/>
                  <a:gd name="T102" fmla="*/ 188 w 234"/>
                  <a:gd name="T103" fmla="*/ 44 h 216"/>
                  <a:gd name="T104" fmla="*/ 177 w 234"/>
                  <a:gd name="T105" fmla="*/ 3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 h="216">
                    <a:moveTo>
                      <a:pt x="176" y="31"/>
                    </a:moveTo>
                    <a:lnTo>
                      <a:pt x="176" y="31"/>
                    </a:lnTo>
                    <a:lnTo>
                      <a:pt x="168" y="31"/>
                    </a:lnTo>
                    <a:lnTo>
                      <a:pt x="162" y="30"/>
                    </a:lnTo>
                    <a:lnTo>
                      <a:pt x="160" y="29"/>
                    </a:lnTo>
                    <a:lnTo>
                      <a:pt x="158" y="27"/>
                    </a:lnTo>
                    <a:lnTo>
                      <a:pt x="158" y="27"/>
                    </a:lnTo>
                    <a:lnTo>
                      <a:pt x="154" y="23"/>
                    </a:lnTo>
                    <a:lnTo>
                      <a:pt x="150" y="21"/>
                    </a:lnTo>
                    <a:lnTo>
                      <a:pt x="145" y="20"/>
                    </a:lnTo>
                    <a:lnTo>
                      <a:pt x="136" y="19"/>
                    </a:lnTo>
                    <a:lnTo>
                      <a:pt x="136" y="19"/>
                    </a:lnTo>
                    <a:lnTo>
                      <a:pt x="128" y="19"/>
                    </a:lnTo>
                    <a:lnTo>
                      <a:pt x="120" y="19"/>
                    </a:lnTo>
                    <a:lnTo>
                      <a:pt x="116" y="19"/>
                    </a:lnTo>
                    <a:lnTo>
                      <a:pt x="114" y="18"/>
                    </a:lnTo>
                    <a:lnTo>
                      <a:pt x="111" y="16"/>
                    </a:lnTo>
                    <a:lnTo>
                      <a:pt x="111" y="16"/>
                    </a:lnTo>
                    <a:lnTo>
                      <a:pt x="109" y="13"/>
                    </a:lnTo>
                    <a:lnTo>
                      <a:pt x="107" y="9"/>
                    </a:lnTo>
                    <a:lnTo>
                      <a:pt x="102" y="8"/>
                    </a:lnTo>
                    <a:lnTo>
                      <a:pt x="93" y="7"/>
                    </a:lnTo>
                    <a:lnTo>
                      <a:pt x="93" y="7"/>
                    </a:lnTo>
                    <a:lnTo>
                      <a:pt x="78" y="8"/>
                    </a:lnTo>
                    <a:lnTo>
                      <a:pt x="76" y="8"/>
                    </a:lnTo>
                    <a:lnTo>
                      <a:pt x="73" y="6"/>
                    </a:lnTo>
                    <a:lnTo>
                      <a:pt x="73" y="6"/>
                    </a:lnTo>
                    <a:lnTo>
                      <a:pt x="68" y="3"/>
                    </a:lnTo>
                    <a:lnTo>
                      <a:pt x="65" y="1"/>
                    </a:lnTo>
                    <a:lnTo>
                      <a:pt x="63" y="0"/>
                    </a:lnTo>
                    <a:lnTo>
                      <a:pt x="62" y="1"/>
                    </a:lnTo>
                    <a:lnTo>
                      <a:pt x="60" y="3"/>
                    </a:lnTo>
                    <a:lnTo>
                      <a:pt x="58" y="6"/>
                    </a:lnTo>
                    <a:lnTo>
                      <a:pt x="58" y="6"/>
                    </a:lnTo>
                    <a:lnTo>
                      <a:pt x="50" y="21"/>
                    </a:lnTo>
                    <a:lnTo>
                      <a:pt x="47" y="27"/>
                    </a:lnTo>
                    <a:lnTo>
                      <a:pt x="45" y="28"/>
                    </a:lnTo>
                    <a:lnTo>
                      <a:pt x="44" y="29"/>
                    </a:lnTo>
                    <a:lnTo>
                      <a:pt x="44" y="29"/>
                    </a:lnTo>
                    <a:lnTo>
                      <a:pt x="38" y="29"/>
                    </a:lnTo>
                    <a:lnTo>
                      <a:pt x="31" y="29"/>
                    </a:lnTo>
                    <a:lnTo>
                      <a:pt x="24" y="30"/>
                    </a:lnTo>
                    <a:lnTo>
                      <a:pt x="21" y="32"/>
                    </a:lnTo>
                    <a:lnTo>
                      <a:pt x="20" y="33"/>
                    </a:lnTo>
                    <a:lnTo>
                      <a:pt x="20" y="33"/>
                    </a:lnTo>
                    <a:lnTo>
                      <a:pt x="18" y="44"/>
                    </a:lnTo>
                    <a:lnTo>
                      <a:pt x="16" y="48"/>
                    </a:lnTo>
                    <a:lnTo>
                      <a:pt x="14" y="50"/>
                    </a:lnTo>
                    <a:lnTo>
                      <a:pt x="11" y="51"/>
                    </a:lnTo>
                    <a:lnTo>
                      <a:pt x="11" y="51"/>
                    </a:lnTo>
                    <a:lnTo>
                      <a:pt x="8" y="52"/>
                    </a:lnTo>
                    <a:lnTo>
                      <a:pt x="6" y="55"/>
                    </a:lnTo>
                    <a:lnTo>
                      <a:pt x="3" y="58"/>
                    </a:lnTo>
                    <a:lnTo>
                      <a:pt x="1" y="61"/>
                    </a:lnTo>
                    <a:lnTo>
                      <a:pt x="0" y="64"/>
                    </a:lnTo>
                    <a:lnTo>
                      <a:pt x="0" y="68"/>
                    </a:lnTo>
                    <a:lnTo>
                      <a:pt x="2" y="70"/>
                    </a:lnTo>
                    <a:lnTo>
                      <a:pt x="5" y="70"/>
                    </a:lnTo>
                    <a:lnTo>
                      <a:pt x="5" y="70"/>
                    </a:lnTo>
                    <a:lnTo>
                      <a:pt x="14" y="71"/>
                    </a:lnTo>
                    <a:lnTo>
                      <a:pt x="22" y="71"/>
                    </a:lnTo>
                    <a:lnTo>
                      <a:pt x="25" y="72"/>
                    </a:lnTo>
                    <a:lnTo>
                      <a:pt x="28" y="73"/>
                    </a:lnTo>
                    <a:lnTo>
                      <a:pt x="30" y="75"/>
                    </a:lnTo>
                    <a:lnTo>
                      <a:pt x="31" y="78"/>
                    </a:lnTo>
                    <a:lnTo>
                      <a:pt x="31" y="78"/>
                    </a:lnTo>
                    <a:lnTo>
                      <a:pt x="33" y="85"/>
                    </a:lnTo>
                    <a:lnTo>
                      <a:pt x="36" y="90"/>
                    </a:lnTo>
                    <a:lnTo>
                      <a:pt x="39" y="94"/>
                    </a:lnTo>
                    <a:lnTo>
                      <a:pt x="43" y="95"/>
                    </a:lnTo>
                    <a:lnTo>
                      <a:pt x="43" y="95"/>
                    </a:lnTo>
                    <a:lnTo>
                      <a:pt x="48" y="95"/>
                    </a:lnTo>
                    <a:lnTo>
                      <a:pt x="55" y="95"/>
                    </a:lnTo>
                    <a:lnTo>
                      <a:pt x="59" y="97"/>
                    </a:lnTo>
                    <a:lnTo>
                      <a:pt x="61" y="99"/>
                    </a:lnTo>
                    <a:lnTo>
                      <a:pt x="62" y="101"/>
                    </a:lnTo>
                    <a:lnTo>
                      <a:pt x="62" y="104"/>
                    </a:lnTo>
                    <a:lnTo>
                      <a:pt x="62" y="104"/>
                    </a:lnTo>
                    <a:lnTo>
                      <a:pt x="61" y="112"/>
                    </a:lnTo>
                    <a:lnTo>
                      <a:pt x="62" y="116"/>
                    </a:lnTo>
                    <a:lnTo>
                      <a:pt x="63" y="120"/>
                    </a:lnTo>
                    <a:lnTo>
                      <a:pt x="65" y="121"/>
                    </a:lnTo>
                    <a:lnTo>
                      <a:pt x="65" y="121"/>
                    </a:lnTo>
                    <a:lnTo>
                      <a:pt x="67" y="123"/>
                    </a:lnTo>
                    <a:lnTo>
                      <a:pt x="67" y="128"/>
                    </a:lnTo>
                    <a:lnTo>
                      <a:pt x="67" y="131"/>
                    </a:lnTo>
                    <a:lnTo>
                      <a:pt x="65" y="134"/>
                    </a:lnTo>
                    <a:lnTo>
                      <a:pt x="65" y="134"/>
                    </a:lnTo>
                    <a:lnTo>
                      <a:pt x="63" y="136"/>
                    </a:lnTo>
                    <a:lnTo>
                      <a:pt x="62" y="138"/>
                    </a:lnTo>
                    <a:lnTo>
                      <a:pt x="61" y="145"/>
                    </a:lnTo>
                    <a:lnTo>
                      <a:pt x="62" y="151"/>
                    </a:lnTo>
                    <a:lnTo>
                      <a:pt x="63" y="155"/>
                    </a:lnTo>
                    <a:lnTo>
                      <a:pt x="65" y="157"/>
                    </a:lnTo>
                    <a:lnTo>
                      <a:pt x="65" y="157"/>
                    </a:lnTo>
                    <a:lnTo>
                      <a:pt x="69" y="162"/>
                    </a:lnTo>
                    <a:lnTo>
                      <a:pt x="74" y="169"/>
                    </a:lnTo>
                    <a:lnTo>
                      <a:pt x="76" y="175"/>
                    </a:lnTo>
                    <a:lnTo>
                      <a:pt x="77" y="180"/>
                    </a:lnTo>
                    <a:lnTo>
                      <a:pt x="77" y="180"/>
                    </a:lnTo>
                    <a:lnTo>
                      <a:pt x="78" y="185"/>
                    </a:lnTo>
                    <a:lnTo>
                      <a:pt x="81" y="187"/>
                    </a:lnTo>
                    <a:lnTo>
                      <a:pt x="86" y="188"/>
                    </a:lnTo>
                    <a:lnTo>
                      <a:pt x="90" y="187"/>
                    </a:lnTo>
                    <a:lnTo>
                      <a:pt x="90" y="187"/>
                    </a:lnTo>
                    <a:lnTo>
                      <a:pt x="94" y="185"/>
                    </a:lnTo>
                    <a:lnTo>
                      <a:pt x="96" y="182"/>
                    </a:lnTo>
                    <a:lnTo>
                      <a:pt x="96" y="177"/>
                    </a:lnTo>
                    <a:lnTo>
                      <a:pt x="95" y="173"/>
                    </a:lnTo>
                    <a:lnTo>
                      <a:pt x="95" y="173"/>
                    </a:lnTo>
                    <a:lnTo>
                      <a:pt x="93" y="168"/>
                    </a:lnTo>
                    <a:lnTo>
                      <a:pt x="93" y="162"/>
                    </a:lnTo>
                    <a:lnTo>
                      <a:pt x="94" y="157"/>
                    </a:lnTo>
                    <a:lnTo>
                      <a:pt x="95" y="155"/>
                    </a:lnTo>
                    <a:lnTo>
                      <a:pt x="96" y="154"/>
                    </a:lnTo>
                    <a:lnTo>
                      <a:pt x="96" y="154"/>
                    </a:lnTo>
                    <a:lnTo>
                      <a:pt x="103" y="151"/>
                    </a:lnTo>
                    <a:lnTo>
                      <a:pt x="112" y="149"/>
                    </a:lnTo>
                    <a:lnTo>
                      <a:pt x="117" y="149"/>
                    </a:lnTo>
                    <a:lnTo>
                      <a:pt x="120" y="149"/>
                    </a:lnTo>
                    <a:lnTo>
                      <a:pt x="122" y="150"/>
                    </a:lnTo>
                    <a:lnTo>
                      <a:pt x="123" y="152"/>
                    </a:lnTo>
                    <a:lnTo>
                      <a:pt x="123" y="152"/>
                    </a:lnTo>
                    <a:lnTo>
                      <a:pt x="122" y="161"/>
                    </a:lnTo>
                    <a:lnTo>
                      <a:pt x="122" y="163"/>
                    </a:lnTo>
                    <a:lnTo>
                      <a:pt x="123" y="164"/>
                    </a:lnTo>
                    <a:lnTo>
                      <a:pt x="129" y="165"/>
                    </a:lnTo>
                    <a:lnTo>
                      <a:pt x="129" y="165"/>
                    </a:lnTo>
                    <a:lnTo>
                      <a:pt x="134" y="169"/>
                    </a:lnTo>
                    <a:lnTo>
                      <a:pt x="137" y="172"/>
                    </a:lnTo>
                    <a:lnTo>
                      <a:pt x="140" y="177"/>
                    </a:lnTo>
                    <a:lnTo>
                      <a:pt x="142" y="184"/>
                    </a:lnTo>
                    <a:lnTo>
                      <a:pt x="142" y="184"/>
                    </a:lnTo>
                    <a:lnTo>
                      <a:pt x="145" y="189"/>
                    </a:lnTo>
                    <a:lnTo>
                      <a:pt x="147" y="191"/>
                    </a:lnTo>
                    <a:lnTo>
                      <a:pt x="149" y="194"/>
                    </a:lnTo>
                    <a:lnTo>
                      <a:pt x="150" y="198"/>
                    </a:lnTo>
                    <a:lnTo>
                      <a:pt x="150" y="198"/>
                    </a:lnTo>
                    <a:lnTo>
                      <a:pt x="150" y="203"/>
                    </a:lnTo>
                    <a:lnTo>
                      <a:pt x="151" y="207"/>
                    </a:lnTo>
                    <a:lnTo>
                      <a:pt x="152" y="211"/>
                    </a:lnTo>
                    <a:lnTo>
                      <a:pt x="153" y="212"/>
                    </a:lnTo>
                    <a:lnTo>
                      <a:pt x="154" y="212"/>
                    </a:lnTo>
                    <a:lnTo>
                      <a:pt x="154" y="212"/>
                    </a:lnTo>
                    <a:lnTo>
                      <a:pt x="157" y="212"/>
                    </a:lnTo>
                    <a:lnTo>
                      <a:pt x="159" y="213"/>
                    </a:lnTo>
                    <a:lnTo>
                      <a:pt x="160" y="216"/>
                    </a:lnTo>
                    <a:lnTo>
                      <a:pt x="160" y="216"/>
                    </a:lnTo>
                    <a:lnTo>
                      <a:pt x="161" y="216"/>
                    </a:lnTo>
                    <a:lnTo>
                      <a:pt x="162" y="216"/>
                    </a:lnTo>
                    <a:lnTo>
                      <a:pt x="163" y="215"/>
                    </a:lnTo>
                    <a:lnTo>
                      <a:pt x="163" y="213"/>
                    </a:lnTo>
                    <a:lnTo>
                      <a:pt x="163" y="213"/>
                    </a:lnTo>
                    <a:lnTo>
                      <a:pt x="162" y="212"/>
                    </a:lnTo>
                    <a:lnTo>
                      <a:pt x="161" y="211"/>
                    </a:lnTo>
                    <a:lnTo>
                      <a:pt x="159" y="209"/>
                    </a:lnTo>
                    <a:lnTo>
                      <a:pt x="159" y="208"/>
                    </a:lnTo>
                    <a:lnTo>
                      <a:pt x="159" y="208"/>
                    </a:lnTo>
                    <a:lnTo>
                      <a:pt x="159" y="206"/>
                    </a:lnTo>
                    <a:lnTo>
                      <a:pt x="158" y="203"/>
                    </a:lnTo>
                    <a:lnTo>
                      <a:pt x="155" y="200"/>
                    </a:lnTo>
                    <a:lnTo>
                      <a:pt x="154" y="195"/>
                    </a:lnTo>
                    <a:lnTo>
                      <a:pt x="154" y="195"/>
                    </a:lnTo>
                    <a:lnTo>
                      <a:pt x="154" y="182"/>
                    </a:lnTo>
                    <a:lnTo>
                      <a:pt x="154" y="175"/>
                    </a:lnTo>
                    <a:lnTo>
                      <a:pt x="155" y="172"/>
                    </a:lnTo>
                    <a:lnTo>
                      <a:pt x="157" y="171"/>
                    </a:lnTo>
                    <a:lnTo>
                      <a:pt x="157" y="171"/>
                    </a:lnTo>
                    <a:lnTo>
                      <a:pt x="162" y="170"/>
                    </a:lnTo>
                    <a:lnTo>
                      <a:pt x="171" y="169"/>
                    </a:lnTo>
                    <a:lnTo>
                      <a:pt x="177" y="169"/>
                    </a:lnTo>
                    <a:lnTo>
                      <a:pt x="180" y="170"/>
                    </a:lnTo>
                    <a:lnTo>
                      <a:pt x="181" y="171"/>
                    </a:lnTo>
                    <a:lnTo>
                      <a:pt x="181" y="171"/>
                    </a:lnTo>
                    <a:lnTo>
                      <a:pt x="182" y="173"/>
                    </a:lnTo>
                    <a:lnTo>
                      <a:pt x="186" y="175"/>
                    </a:lnTo>
                    <a:lnTo>
                      <a:pt x="189" y="177"/>
                    </a:lnTo>
                    <a:lnTo>
                      <a:pt x="193" y="178"/>
                    </a:lnTo>
                    <a:lnTo>
                      <a:pt x="193" y="178"/>
                    </a:lnTo>
                    <a:lnTo>
                      <a:pt x="196" y="178"/>
                    </a:lnTo>
                    <a:lnTo>
                      <a:pt x="200" y="177"/>
                    </a:lnTo>
                    <a:lnTo>
                      <a:pt x="201" y="178"/>
                    </a:lnTo>
                    <a:lnTo>
                      <a:pt x="202" y="180"/>
                    </a:lnTo>
                    <a:lnTo>
                      <a:pt x="202" y="180"/>
                    </a:lnTo>
                    <a:lnTo>
                      <a:pt x="203" y="187"/>
                    </a:lnTo>
                    <a:lnTo>
                      <a:pt x="204" y="189"/>
                    </a:lnTo>
                    <a:lnTo>
                      <a:pt x="205" y="190"/>
                    </a:lnTo>
                    <a:lnTo>
                      <a:pt x="205" y="190"/>
                    </a:lnTo>
                    <a:lnTo>
                      <a:pt x="209" y="191"/>
                    </a:lnTo>
                    <a:lnTo>
                      <a:pt x="210" y="192"/>
                    </a:lnTo>
                    <a:lnTo>
                      <a:pt x="210" y="195"/>
                    </a:lnTo>
                    <a:lnTo>
                      <a:pt x="210" y="195"/>
                    </a:lnTo>
                    <a:lnTo>
                      <a:pt x="211" y="198"/>
                    </a:lnTo>
                    <a:lnTo>
                      <a:pt x="212" y="200"/>
                    </a:lnTo>
                    <a:lnTo>
                      <a:pt x="215" y="201"/>
                    </a:lnTo>
                    <a:lnTo>
                      <a:pt x="218" y="201"/>
                    </a:lnTo>
                    <a:lnTo>
                      <a:pt x="218" y="201"/>
                    </a:lnTo>
                    <a:lnTo>
                      <a:pt x="220" y="200"/>
                    </a:lnTo>
                    <a:lnTo>
                      <a:pt x="222" y="199"/>
                    </a:lnTo>
                    <a:lnTo>
                      <a:pt x="222" y="198"/>
                    </a:lnTo>
                    <a:lnTo>
                      <a:pt x="220" y="195"/>
                    </a:lnTo>
                    <a:lnTo>
                      <a:pt x="220" y="195"/>
                    </a:lnTo>
                    <a:lnTo>
                      <a:pt x="216" y="191"/>
                    </a:lnTo>
                    <a:lnTo>
                      <a:pt x="214" y="190"/>
                    </a:lnTo>
                    <a:lnTo>
                      <a:pt x="214" y="189"/>
                    </a:lnTo>
                    <a:lnTo>
                      <a:pt x="214" y="189"/>
                    </a:lnTo>
                    <a:lnTo>
                      <a:pt x="212" y="188"/>
                    </a:lnTo>
                    <a:lnTo>
                      <a:pt x="211" y="189"/>
                    </a:lnTo>
                    <a:lnTo>
                      <a:pt x="210" y="189"/>
                    </a:lnTo>
                    <a:lnTo>
                      <a:pt x="209" y="187"/>
                    </a:lnTo>
                    <a:lnTo>
                      <a:pt x="209" y="187"/>
                    </a:lnTo>
                    <a:lnTo>
                      <a:pt x="208" y="180"/>
                    </a:lnTo>
                    <a:lnTo>
                      <a:pt x="208" y="178"/>
                    </a:lnTo>
                    <a:lnTo>
                      <a:pt x="206" y="177"/>
                    </a:lnTo>
                    <a:lnTo>
                      <a:pt x="206" y="177"/>
                    </a:lnTo>
                    <a:lnTo>
                      <a:pt x="206" y="177"/>
                    </a:lnTo>
                    <a:lnTo>
                      <a:pt x="205" y="176"/>
                    </a:lnTo>
                    <a:lnTo>
                      <a:pt x="205" y="172"/>
                    </a:lnTo>
                    <a:lnTo>
                      <a:pt x="205" y="168"/>
                    </a:lnTo>
                    <a:lnTo>
                      <a:pt x="204" y="164"/>
                    </a:lnTo>
                    <a:lnTo>
                      <a:pt x="204" y="164"/>
                    </a:lnTo>
                    <a:lnTo>
                      <a:pt x="200" y="156"/>
                    </a:lnTo>
                    <a:lnTo>
                      <a:pt x="193" y="146"/>
                    </a:lnTo>
                    <a:lnTo>
                      <a:pt x="193" y="146"/>
                    </a:lnTo>
                    <a:lnTo>
                      <a:pt x="187" y="136"/>
                    </a:lnTo>
                    <a:lnTo>
                      <a:pt x="185" y="132"/>
                    </a:lnTo>
                    <a:lnTo>
                      <a:pt x="183" y="127"/>
                    </a:lnTo>
                    <a:lnTo>
                      <a:pt x="183" y="127"/>
                    </a:lnTo>
                    <a:lnTo>
                      <a:pt x="182" y="123"/>
                    </a:lnTo>
                    <a:lnTo>
                      <a:pt x="181" y="120"/>
                    </a:lnTo>
                    <a:lnTo>
                      <a:pt x="176" y="114"/>
                    </a:lnTo>
                    <a:lnTo>
                      <a:pt x="176" y="114"/>
                    </a:lnTo>
                    <a:lnTo>
                      <a:pt x="174" y="111"/>
                    </a:lnTo>
                    <a:lnTo>
                      <a:pt x="172" y="106"/>
                    </a:lnTo>
                    <a:lnTo>
                      <a:pt x="168" y="103"/>
                    </a:lnTo>
                    <a:lnTo>
                      <a:pt x="166" y="102"/>
                    </a:lnTo>
                    <a:lnTo>
                      <a:pt x="164" y="101"/>
                    </a:lnTo>
                    <a:lnTo>
                      <a:pt x="164" y="101"/>
                    </a:lnTo>
                    <a:lnTo>
                      <a:pt x="161" y="100"/>
                    </a:lnTo>
                    <a:lnTo>
                      <a:pt x="159" y="99"/>
                    </a:lnTo>
                    <a:lnTo>
                      <a:pt x="159" y="97"/>
                    </a:lnTo>
                    <a:lnTo>
                      <a:pt x="158" y="93"/>
                    </a:lnTo>
                    <a:lnTo>
                      <a:pt x="158" y="93"/>
                    </a:lnTo>
                    <a:lnTo>
                      <a:pt x="157" y="86"/>
                    </a:lnTo>
                    <a:lnTo>
                      <a:pt x="154" y="84"/>
                    </a:lnTo>
                    <a:lnTo>
                      <a:pt x="154" y="84"/>
                    </a:lnTo>
                    <a:lnTo>
                      <a:pt x="154" y="82"/>
                    </a:lnTo>
                    <a:lnTo>
                      <a:pt x="154" y="77"/>
                    </a:lnTo>
                    <a:lnTo>
                      <a:pt x="157" y="73"/>
                    </a:lnTo>
                    <a:lnTo>
                      <a:pt x="160" y="71"/>
                    </a:lnTo>
                    <a:lnTo>
                      <a:pt x="160" y="71"/>
                    </a:lnTo>
                    <a:lnTo>
                      <a:pt x="164" y="70"/>
                    </a:lnTo>
                    <a:lnTo>
                      <a:pt x="171" y="69"/>
                    </a:lnTo>
                    <a:lnTo>
                      <a:pt x="176" y="70"/>
                    </a:lnTo>
                    <a:lnTo>
                      <a:pt x="179" y="71"/>
                    </a:lnTo>
                    <a:lnTo>
                      <a:pt x="181" y="72"/>
                    </a:lnTo>
                    <a:lnTo>
                      <a:pt x="181" y="72"/>
                    </a:lnTo>
                    <a:lnTo>
                      <a:pt x="183" y="75"/>
                    </a:lnTo>
                    <a:lnTo>
                      <a:pt x="186" y="77"/>
                    </a:lnTo>
                    <a:lnTo>
                      <a:pt x="189" y="78"/>
                    </a:lnTo>
                    <a:lnTo>
                      <a:pt x="194" y="78"/>
                    </a:lnTo>
                    <a:lnTo>
                      <a:pt x="194" y="78"/>
                    </a:lnTo>
                    <a:lnTo>
                      <a:pt x="202" y="77"/>
                    </a:lnTo>
                    <a:lnTo>
                      <a:pt x="204" y="77"/>
                    </a:lnTo>
                    <a:lnTo>
                      <a:pt x="204" y="80"/>
                    </a:lnTo>
                    <a:lnTo>
                      <a:pt x="204" y="80"/>
                    </a:lnTo>
                    <a:lnTo>
                      <a:pt x="203" y="89"/>
                    </a:lnTo>
                    <a:lnTo>
                      <a:pt x="203" y="93"/>
                    </a:lnTo>
                    <a:lnTo>
                      <a:pt x="204" y="95"/>
                    </a:lnTo>
                    <a:lnTo>
                      <a:pt x="205" y="95"/>
                    </a:lnTo>
                    <a:lnTo>
                      <a:pt x="205" y="95"/>
                    </a:lnTo>
                    <a:lnTo>
                      <a:pt x="206" y="95"/>
                    </a:lnTo>
                    <a:lnTo>
                      <a:pt x="206" y="94"/>
                    </a:lnTo>
                    <a:lnTo>
                      <a:pt x="207" y="92"/>
                    </a:lnTo>
                    <a:lnTo>
                      <a:pt x="207" y="88"/>
                    </a:lnTo>
                    <a:lnTo>
                      <a:pt x="208" y="85"/>
                    </a:lnTo>
                    <a:lnTo>
                      <a:pt x="208" y="85"/>
                    </a:lnTo>
                    <a:lnTo>
                      <a:pt x="210" y="84"/>
                    </a:lnTo>
                    <a:lnTo>
                      <a:pt x="214" y="82"/>
                    </a:lnTo>
                    <a:lnTo>
                      <a:pt x="220" y="79"/>
                    </a:lnTo>
                    <a:lnTo>
                      <a:pt x="220" y="79"/>
                    </a:lnTo>
                    <a:lnTo>
                      <a:pt x="220" y="78"/>
                    </a:lnTo>
                    <a:lnTo>
                      <a:pt x="220" y="78"/>
                    </a:lnTo>
                    <a:lnTo>
                      <a:pt x="221" y="77"/>
                    </a:lnTo>
                    <a:lnTo>
                      <a:pt x="224" y="76"/>
                    </a:lnTo>
                    <a:lnTo>
                      <a:pt x="224" y="76"/>
                    </a:lnTo>
                    <a:lnTo>
                      <a:pt x="232" y="76"/>
                    </a:lnTo>
                    <a:lnTo>
                      <a:pt x="234" y="75"/>
                    </a:lnTo>
                    <a:lnTo>
                      <a:pt x="234" y="74"/>
                    </a:lnTo>
                    <a:lnTo>
                      <a:pt x="234" y="74"/>
                    </a:lnTo>
                    <a:lnTo>
                      <a:pt x="233" y="72"/>
                    </a:lnTo>
                    <a:lnTo>
                      <a:pt x="228" y="71"/>
                    </a:lnTo>
                    <a:lnTo>
                      <a:pt x="228" y="71"/>
                    </a:lnTo>
                    <a:lnTo>
                      <a:pt x="216" y="72"/>
                    </a:lnTo>
                    <a:lnTo>
                      <a:pt x="209" y="72"/>
                    </a:lnTo>
                    <a:lnTo>
                      <a:pt x="207" y="71"/>
                    </a:lnTo>
                    <a:lnTo>
                      <a:pt x="206" y="70"/>
                    </a:lnTo>
                    <a:lnTo>
                      <a:pt x="206" y="70"/>
                    </a:lnTo>
                    <a:lnTo>
                      <a:pt x="204" y="65"/>
                    </a:lnTo>
                    <a:lnTo>
                      <a:pt x="202" y="63"/>
                    </a:lnTo>
                    <a:lnTo>
                      <a:pt x="200" y="62"/>
                    </a:lnTo>
                    <a:lnTo>
                      <a:pt x="200" y="62"/>
                    </a:lnTo>
                    <a:lnTo>
                      <a:pt x="196" y="61"/>
                    </a:lnTo>
                    <a:lnTo>
                      <a:pt x="194" y="59"/>
                    </a:lnTo>
                    <a:lnTo>
                      <a:pt x="193" y="57"/>
                    </a:lnTo>
                    <a:lnTo>
                      <a:pt x="192" y="55"/>
                    </a:lnTo>
                    <a:lnTo>
                      <a:pt x="192" y="55"/>
                    </a:lnTo>
                    <a:lnTo>
                      <a:pt x="192" y="47"/>
                    </a:lnTo>
                    <a:lnTo>
                      <a:pt x="191" y="45"/>
                    </a:lnTo>
                    <a:lnTo>
                      <a:pt x="190" y="44"/>
                    </a:lnTo>
                    <a:lnTo>
                      <a:pt x="188" y="44"/>
                    </a:lnTo>
                    <a:lnTo>
                      <a:pt x="188" y="44"/>
                    </a:lnTo>
                    <a:lnTo>
                      <a:pt x="182" y="43"/>
                    </a:lnTo>
                    <a:lnTo>
                      <a:pt x="180" y="42"/>
                    </a:lnTo>
                    <a:lnTo>
                      <a:pt x="179" y="40"/>
                    </a:lnTo>
                    <a:lnTo>
                      <a:pt x="179" y="40"/>
                    </a:lnTo>
                    <a:lnTo>
                      <a:pt x="178" y="34"/>
                    </a:lnTo>
                    <a:lnTo>
                      <a:pt x="177" y="31"/>
                    </a:lnTo>
                    <a:lnTo>
                      <a:pt x="177" y="31"/>
                    </a:lnTo>
                    <a:lnTo>
                      <a:pt x="176" y="30"/>
                    </a:lnTo>
                    <a:lnTo>
                      <a:pt x="176" y="31"/>
                    </a:lnTo>
                    <a:lnTo>
                      <a:pt x="176" y="3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36" name="Freeform 232"/>
              <p:cNvSpPr/>
              <p:nvPr/>
            </p:nvSpPr>
            <p:spPr bwMode="auto">
              <a:xfrm>
                <a:off x="9412245" y="6434637"/>
                <a:ext cx="28574" cy="12700"/>
              </a:xfrm>
              <a:custGeom>
                <a:avLst/>
                <a:gdLst>
                  <a:gd name="T0" fmla="*/ 6 w 18"/>
                  <a:gd name="T1" fmla="*/ 5 h 8"/>
                  <a:gd name="T2" fmla="*/ 6 w 18"/>
                  <a:gd name="T3" fmla="*/ 5 h 8"/>
                  <a:gd name="T4" fmla="*/ 13 w 18"/>
                  <a:gd name="T5" fmla="*/ 5 h 8"/>
                  <a:gd name="T6" fmla="*/ 17 w 18"/>
                  <a:gd name="T7" fmla="*/ 6 h 8"/>
                  <a:gd name="T8" fmla="*/ 18 w 18"/>
                  <a:gd name="T9" fmla="*/ 6 h 8"/>
                  <a:gd name="T10" fmla="*/ 18 w 18"/>
                  <a:gd name="T11" fmla="*/ 7 h 8"/>
                  <a:gd name="T12" fmla="*/ 18 w 18"/>
                  <a:gd name="T13" fmla="*/ 7 h 8"/>
                  <a:gd name="T14" fmla="*/ 15 w 18"/>
                  <a:gd name="T15" fmla="*/ 8 h 8"/>
                  <a:gd name="T16" fmla="*/ 11 w 18"/>
                  <a:gd name="T17" fmla="*/ 8 h 8"/>
                  <a:gd name="T18" fmla="*/ 6 w 18"/>
                  <a:gd name="T19" fmla="*/ 8 h 8"/>
                  <a:gd name="T20" fmla="*/ 5 w 18"/>
                  <a:gd name="T21" fmla="*/ 7 h 8"/>
                  <a:gd name="T22" fmla="*/ 5 w 18"/>
                  <a:gd name="T23" fmla="*/ 7 h 8"/>
                  <a:gd name="T24" fmla="*/ 4 w 18"/>
                  <a:gd name="T25" fmla="*/ 6 h 8"/>
                  <a:gd name="T26" fmla="*/ 2 w 18"/>
                  <a:gd name="T27" fmla="*/ 6 h 8"/>
                  <a:gd name="T28" fmla="*/ 1 w 18"/>
                  <a:gd name="T29" fmla="*/ 5 h 8"/>
                  <a:gd name="T30" fmla="*/ 0 w 18"/>
                  <a:gd name="T31" fmla="*/ 4 h 8"/>
                  <a:gd name="T32" fmla="*/ 0 w 18"/>
                  <a:gd name="T33" fmla="*/ 4 h 8"/>
                  <a:gd name="T34" fmla="*/ 0 w 18"/>
                  <a:gd name="T35" fmla="*/ 1 h 8"/>
                  <a:gd name="T36" fmla="*/ 2 w 18"/>
                  <a:gd name="T37" fmla="*/ 0 h 8"/>
                  <a:gd name="T38" fmla="*/ 3 w 18"/>
                  <a:gd name="T39" fmla="*/ 0 h 8"/>
                  <a:gd name="T40" fmla="*/ 4 w 18"/>
                  <a:gd name="T41" fmla="*/ 0 h 8"/>
                  <a:gd name="T42" fmla="*/ 4 w 18"/>
                  <a:gd name="T43" fmla="*/ 0 h 8"/>
                  <a:gd name="T44" fmla="*/ 6 w 18"/>
                  <a:gd name="T45" fmla="*/ 5 h 8"/>
                  <a:gd name="T46" fmla="*/ 6 w 18"/>
                  <a:gd name="T4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8">
                    <a:moveTo>
                      <a:pt x="6" y="5"/>
                    </a:moveTo>
                    <a:lnTo>
                      <a:pt x="6" y="5"/>
                    </a:lnTo>
                    <a:lnTo>
                      <a:pt x="13" y="5"/>
                    </a:lnTo>
                    <a:lnTo>
                      <a:pt x="17" y="6"/>
                    </a:lnTo>
                    <a:lnTo>
                      <a:pt x="18" y="6"/>
                    </a:lnTo>
                    <a:lnTo>
                      <a:pt x="18" y="7"/>
                    </a:lnTo>
                    <a:lnTo>
                      <a:pt x="18" y="7"/>
                    </a:lnTo>
                    <a:lnTo>
                      <a:pt x="15" y="8"/>
                    </a:lnTo>
                    <a:lnTo>
                      <a:pt x="11" y="8"/>
                    </a:lnTo>
                    <a:lnTo>
                      <a:pt x="6" y="8"/>
                    </a:lnTo>
                    <a:lnTo>
                      <a:pt x="5" y="7"/>
                    </a:lnTo>
                    <a:lnTo>
                      <a:pt x="5" y="7"/>
                    </a:lnTo>
                    <a:lnTo>
                      <a:pt x="4" y="6"/>
                    </a:lnTo>
                    <a:lnTo>
                      <a:pt x="2" y="6"/>
                    </a:lnTo>
                    <a:lnTo>
                      <a:pt x="1" y="5"/>
                    </a:lnTo>
                    <a:lnTo>
                      <a:pt x="0" y="4"/>
                    </a:lnTo>
                    <a:lnTo>
                      <a:pt x="0" y="4"/>
                    </a:lnTo>
                    <a:lnTo>
                      <a:pt x="0" y="1"/>
                    </a:lnTo>
                    <a:lnTo>
                      <a:pt x="2" y="0"/>
                    </a:lnTo>
                    <a:lnTo>
                      <a:pt x="3" y="0"/>
                    </a:lnTo>
                    <a:lnTo>
                      <a:pt x="4" y="0"/>
                    </a:lnTo>
                    <a:lnTo>
                      <a:pt x="4" y="0"/>
                    </a:lnTo>
                    <a:lnTo>
                      <a:pt x="6" y="5"/>
                    </a:lnTo>
                    <a:lnTo>
                      <a:pt x="6" y="5"/>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37" name="Freeform 233"/>
              <p:cNvSpPr/>
              <p:nvPr/>
            </p:nvSpPr>
            <p:spPr bwMode="auto">
              <a:xfrm>
                <a:off x="9350333" y="6317152"/>
                <a:ext cx="60326" cy="57155"/>
              </a:xfrm>
              <a:custGeom>
                <a:avLst/>
                <a:gdLst>
                  <a:gd name="T0" fmla="*/ 33 w 38"/>
                  <a:gd name="T1" fmla="*/ 35 h 36"/>
                  <a:gd name="T2" fmla="*/ 33 w 38"/>
                  <a:gd name="T3" fmla="*/ 35 h 36"/>
                  <a:gd name="T4" fmla="*/ 33 w 38"/>
                  <a:gd name="T5" fmla="*/ 35 h 36"/>
                  <a:gd name="T6" fmla="*/ 33 w 38"/>
                  <a:gd name="T7" fmla="*/ 36 h 36"/>
                  <a:gd name="T8" fmla="*/ 26 w 38"/>
                  <a:gd name="T9" fmla="*/ 36 h 36"/>
                  <a:gd name="T10" fmla="*/ 26 w 38"/>
                  <a:gd name="T11" fmla="*/ 36 h 36"/>
                  <a:gd name="T12" fmla="*/ 22 w 38"/>
                  <a:gd name="T13" fmla="*/ 36 h 36"/>
                  <a:gd name="T14" fmla="*/ 20 w 38"/>
                  <a:gd name="T15" fmla="*/ 35 h 36"/>
                  <a:gd name="T16" fmla="*/ 18 w 38"/>
                  <a:gd name="T17" fmla="*/ 34 h 36"/>
                  <a:gd name="T18" fmla="*/ 15 w 38"/>
                  <a:gd name="T19" fmla="*/ 32 h 36"/>
                  <a:gd name="T20" fmla="*/ 15 w 38"/>
                  <a:gd name="T21" fmla="*/ 32 h 36"/>
                  <a:gd name="T22" fmla="*/ 13 w 38"/>
                  <a:gd name="T23" fmla="*/ 32 h 36"/>
                  <a:gd name="T24" fmla="*/ 12 w 38"/>
                  <a:gd name="T25" fmla="*/ 31 h 36"/>
                  <a:gd name="T26" fmla="*/ 13 w 38"/>
                  <a:gd name="T27" fmla="*/ 25 h 36"/>
                  <a:gd name="T28" fmla="*/ 13 w 38"/>
                  <a:gd name="T29" fmla="*/ 25 h 36"/>
                  <a:gd name="T30" fmla="*/ 12 w 38"/>
                  <a:gd name="T31" fmla="*/ 23 h 36"/>
                  <a:gd name="T32" fmla="*/ 9 w 38"/>
                  <a:gd name="T33" fmla="*/ 21 h 36"/>
                  <a:gd name="T34" fmla="*/ 2 w 38"/>
                  <a:gd name="T35" fmla="*/ 21 h 36"/>
                  <a:gd name="T36" fmla="*/ 2 w 38"/>
                  <a:gd name="T37" fmla="*/ 21 h 36"/>
                  <a:gd name="T38" fmla="*/ 0 w 38"/>
                  <a:gd name="T39" fmla="*/ 21 h 36"/>
                  <a:gd name="T40" fmla="*/ 0 w 38"/>
                  <a:gd name="T41" fmla="*/ 20 h 36"/>
                  <a:gd name="T42" fmla="*/ 2 w 38"/>
                  <a:gd name="T43" fmla="*/ 18 h 36"/>
                  <a:gd name="T44" fmla="*/ 7 w 38"/>
                  <a:gd name="T45" fmla="*/ 16 h 36"/>
                  <a:gd name="T46" fmla="*/ 11 w 38"/>
                  <a:gd name="T47" fmla="*/ 13 h 36"/>
                  <a:gd name="T48" fmla="*/ 11 w 38"/>
                  <a:gd name="T49" fmla="*/ 13 h 36"/>
                  <a:gd name="T50" fmla="*/ 16 w 38"/>
                  <a:gd name="T51" fmla="*/ 9 h 36"/>
                  <a:gd name="T52" fmla="*/ 19 w 38"/>
                  <a:gd name="T53" fmla="*/ 7 h 36"/>
                  <a:gd name="T54" fmla="*/ 20 w 38"/>
                  <a:gd name="T55" fmla="*/ 3 h 36"/>
                  <a:gd name="T56" fmla="*/ 20 w 38"/>
                  <a:gd name="T57" fmla="*/ 3 h 36"/>
                  <a:gd name="T58" fmla="*/ 21 w 38"/>
                  <a:gd name="T59" fmla="*/ 0 h 36"/>
                  <a:gd name="T60" fmla="*/ 22 w 38"/>
                  <a:gd name="T61" fmla="*/ 0 h 36"/>
                  <a:gd name="T62" fmla="*/ 22 w 38"/>
                  <a:gd name="T63" fmla="*/ 3 h 36"/>
                  <a:gd name="T64" fmla="*/ 22 w 38"/>
                  <a:gd name="T65" fmla="*/ 3 h 36"/>
                  <a:gd name="T66" fmla="*/ 21 w 38"/>
                  <a:gd name="T67" fmla="*/ 7 h 36"/>
                  <a:gd name="T68" fmla="*/ 19 w 38"/>
                  <a:gd name="T69" fmla="*/ 9 h 36"/>
                  <a:gd name="T70" fmla="*/ 18 w 38"/>
                  <a:gd name="T71" fmla="*/ 11 h 36"/>
                  <a:gd name="T72" fmla="*/ 18 w 38"/>
                  <a:gd name="T73" fmla="*/ 13 h 36"/>
                  <a:gd name="T74" fmla="*/ 19 w 38"/>
                  <a:gd name="T75" fmla="*/ 14 h 36"/>
                  <a:gd name="T76" fmla="*/ 19 w 38"/>
                  <a:gd name="T77" fmla="*/ 14 h 36"/>
                  <a:gd name="T78" fmla="*/ 23 w 38"/>
                  <a:gd name="T79" fmla="*/ 22 h 36"/>
                  <a:gd name="T80" fmla="*/ 25 w 38"/>
                  <a:gd name="T81" fmla="*/ 24 h 36"/>
                  <a:gd name="T82" fmla="*/ 27 w 38"/>
                  <a:gd name="T83" fmla="*/ 25 h 36"/>
                  <a:gd name="T84" fmla="*/ 27 w 38"/>
                  <a:gd name="T85" fmla="*/ 25 h 36"/>
                  <a:gd name="T86" fmla="*/ 29 w 38"/>
                  <a:gd name="T87" fmla="*/ 26 h 36"/>
                  <a:gd name="T88" fmla="*/ 30 w 38"/>
                  <a:gd name="T89" fmla="*/ 27 h 36"/>
                  <a:gd name="T90" fmla="*/ 30 w 38"/>
                  <a:gd name="T91" fmla="*/ 28 h 36"/>
                  <a:gd name="T92" fmla="*/ 31 w 38"/>
                  <a:gd name="T93" fmla="*/ 29 h 36"/>
                  <a:gd name="T94" fmla="*/ 31 w 38"/>
                  <a:gd name="T95" fmla="*/ 29 h 36"/>
                  <a:gd name="T96" fmla="*/ 36 w 38"/>
                  <a:gd name="T97" fmla="*/ 28 h 36"/>
                  <a:gd name="T98" fmla="*/ 38 w 38"/>
                  <a:gd name="T99" fmla="*/ 28 h 36"/>
                  <a:gd name="T100" fmla="*/ 38 w 38"/>
                  <a:gd name="T101" fmla="*/ 30 h 36"/>
                  <a:gd name="T102" fmla="*/ 38 w 38"/>
                  <a:gd name="T103" fmla="*/ 30 h 36"/>
                  <a:gd name="T104" fmla="*/ 36 w 38"/>
                  <a:gd name="T105" fmla="*/ 32 h 36"/>
                  <a:gd name="T106" fmla="*/ 35 w 38"/>
                  <a:gd name="T107" fmla="*/ 34 h 36"/>
                  <a:gd name="T108" fmla="*/ 33 w 38"/>
                  <a:gd name="T109" fmla="*/ 35 h 36"/>
                  <a:gd name="T110" fmla="*/ 33 w 38"/>
                  <a:gd name="T111"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 h="36">
                    <a:moveTo>
                      <a:pt x="33" y="35"/>
                    </a:moveTo>
                    <a:lnTo>
                      <a:pt x="33" y="35"/>
                    </a:lnTo>
                    <a:lnTo>
                      <a:pt x="33" y="35"/>
                    </a:lnTo>
                    <a:lnTo>
                      <a:pt x="33" y="36"/>
                    </a:lnTo>
                    <a:lnTo>
                      <a:pt x="26" y="36"/>
                    </a:lnTo>
                    <a:lnTo>
                      <a:pt x="26" y="36"/>
                    </a:lnTo>
                    <a:lnTo>
                      <a:pt x="22" y="36"/>
                    </a:lnTo>
                    <a:lnTo>
                      <a:pt x="20" y="35"/>
                    </a:lnTo>
                    <a:lnTo>
                      <a:pt x="18" y="34"/>
                    </a:lnTo>
                    <a:lnTo>
                      <a:pt x="15" y="32"/>
                    </a:lnTo>
                    <a:lnTo>
                      <a:pt x="15" y="32"/>
                    </a:lnTo>
                    <a:lnTo>
                      <a:pt x="13" y="32"/>
                    </a:lnTo>
                    <a:lnTo>
                      <a:pt x="12" y="31"/>
                    </a:lnTo>
                    <a:lnTo>
                      <a:pt x="13" y="25"/>
                    </a:lnTo>
                    <a:lnTo>
                      <a:pt x="13" y="25"/>
                    </a:lnTo>
                    <a:lnTo>
                      <a:pt x="12" y="23"/>
                    </a:lnTo>
                    <a:lnTo>
                      <a:pt x="9" y="21"/>
                    </a:lnTo>
                    <a:lnTo>
                      <a:pt x="2" y="21"/>
                    </a:lnTo>
                    <a:lnTo>
                      <a:pt x="2" y="21"/>
                    </a:lnTo>
                    <a:lnTo>
                      <a:pt x="0" y="21"/>
                    </a:lnTo>
                    <a:lnTo>
                      <a:pt x="0" y="20"/>
                    </a:lnTo>
                    <a:lnTo>
                      <a:pt x="2" y="18"/>
                    </a:lnTo>
                    <a:lnTo>
                      <a:pt x="7" y="16"/>
                    </a:lnTo>
                    <a:lnTo>
                      <a:pt x="11" y="13"/>
                    </a:lnTo>
                    <a:lnTo>
                      <a:pt x="11" y="13"/>
                    </a:lnTo>
                    <a:lnTo>
                      <a:pt x="16" y="9"/>
                    </a:lnTo>
                    <a:lnTo>
                      <a:pt x="19" y="7"/>
                    </a:lnTo>
                    <a:lnTo>
                      <a:pt x="20" y="3"/>
                    </a:lnTo>
                    <a:lnTo>
                      <a:pt x="20" y="3"/>
                    </a:lnTo>
                    <a:lnTo>
                      <a:pt x="21" y="0"/>
                    </a:lnTo>
                    <a:lnTo>
                      <a:pt x="22" y="0"/>
                    </a:lnTo>
                    <a:lnTo>
                      <a:pt x="22" y="3"/>
                    </a:lnTo>
                    <a:lnTo>
                      <a:pt x="22" y="3"/>
                    </a:lnTo>
                    <a:lnTo>
                      <a:pt x="21" y="7"/>
                    </a:lnTo>
                    <a:lnTo>
                      <a:pt x="19" y="9"/>
                    </a:lnTo>
                    <a:lnTo>
                      <a:pt x="18" y="11"/>
                    </a:lnTo>
                    <a:lnTo>
                      <a:pt x="18" y="13"/>
                    </a:lnTo>
                    <a:lnTo>
                      <a:pt x="19" y="14"/>
                    </a:lnTo>
                    <a:lnTo>
                      <a:pt x="19" y="14"/>
                    </a:lnTo>
                    <a:lnTo>
                      <a:pt x="23" y="22"/>
                    </a:lnTo>
                    <a:lnTo>
                      <a:pt x="25" y="24"/>
                    </a:lnTo>
                    <a:lnTo>
                      <a:pt x="27" y="25"/>
                    </a:lnTo>
                    <a:lnTo>
                      <a:pt x="27" y="25"/>
                    </a:lnTo>
                    <a:lnTo>
                      <a:pt x="29" y="26"/>
                    </a:lnTo>
                    <a:lnTo>
                      <a:pt x="30" y="27"/>
                    </a:lnTo>
                    <a:lnTo>
                      <a:pt x="30" y="28"/>
                    </a:lnTo>
                    <a:lnTo>
                      <a:pt x="31" y="29"/>
                    </a:lnTo>
                    <a:lnTo>
                      <a:pt x="31" y="29"/>
                    </a:lnTo>
                    <a:lnTo>
                      <a:pt x="36" y="28"/>
                    </a:lnTo>
                    <a:lnTo>
                      <a:pt x="38" y="28"/>
                    </a:lnTo>
                    <a:lnTo>
                      <a:pt x="38" y="30"/>
                    </a:lnTo>
                    <a:lnTo>
                      <a:pt x="38" y="30"/>
                    </a:lnTo>
                    <a:lnTo>
                      <a:pt x="36" y="32"/>
                    </a:lnTo>
                    <a:lnTo>
                      <a:pt x="35" y="34"/>
                    </a:lnTo>
                    <a:lnTo>
                      <a:pt x="33" y="35"/>
                    </a:lnTo>
                    <a:lnTo>
                      <a:pt x="33" y="35"/>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38" name="Freeform 234"/>
              <p:cNvSpPr/>
              <p:nvPr/>
            </p:nvSpPr>
            <p:spPr bwMode="auto">
              <a:xfrm>
                <a:off x="9369383" y="6248883"/>
                <a:ext cx="19051" cy="19052"/>
              </a:xfrm>
              <a:custGeom>
                <a:avLst/>
                <a:gdLst>
                  <a:gd name="T0" fmla="*/ 10 w 12"/>
                  <a:gd name="T1" fmla="*/ 12 h 12"/>
                  <a:gd name="T2" fmla="*/ 10 w 12"/>
                  <a:gd name="T3" fmla="*/ 12 h 12"/>
                  <a:gd name="T4" fmla="*/ 4 w 12"/>
                  <a:gd name="T5" fmla="*/ 11 h 12"/>
                  <a:gd name="T6" fmla="*/ 1 w 12"/>
                  <a:gd name="T7" fmla="*/ 10 h 12"/>
                  <a:gd name="T8" fmla="*/ 0 w 12"/>
                  <a:gd name="T9" fmla="*/ 9 h 12"/>
                  <a:gd name="T10" fmla="*/ 0 w 12"/>
                  <a:gd name="T11" fmla="*/ 9 h 12"/>
                  <a:gd name="T12" fmla="*/ 0 w 12"/>
                  <a:gd name="T13" fmla="*/ 6 h 12"/>
                  <a:gd name="T14" fmla="*/ 1 w 12"/>
                  <a:gd name="T15" fmla="*/ 2 h 12"/>
                  <a:gd name="T16" fmla="*/ 2 w 12"/>
                  <a:gd name="T17" fmla="*/ 0 h 12"/>
                  <a:gd name="T18" fmla="*/ 3 w 12"/>
                  <a:gd name="T19" fmla="*/ 0 h 12"/>
                  <a:gd name="T20" fmla="*/ 4 w 12"/>
                  <a:gd name="T21" fmla="*/ 0 h 12"/>
                  <a:gd name="T22" fmla="*/ 4 w 12"/>
                  <a:gd name="T23" fmla="*/ 0 h 12"/>
                  <a:gd name="T24" fmla="*/ 8 w 12"/>
                  <a:gd name="T25" fmla="*/ 3 h 12"/>
                  <a:gd name="T26" fmla="*/ 9 w 12"/>
                  <a:gd name="T27" fmla="*/ 4 h 12"/>
                  <a:gd name="T28" fmla="*/ 11 w 12"/>
                  <a:gd name="T29" fmla="*/ 4 h 12"/>
                  <a:gd name="T30" fmla="*/ 11 w 12"/>
                  <a:gd name="T31" fmla="*/ 4 h 12"/>
                  <a:gd name="T32" fmla="*/ 11 w 12"/>
                  <a:gd name="T33" fmla="*/ 4 h 12"/>
                  <a:gd name="T34" fmla="*/ 12 w 12"/>
                  <a:gd name="T35" fmla="*/ 6 h 12"/>
                  <a:gd name="T36" fmla="*/ 12 w 12"/>
                  <a:gd name="T37" fmla="*/ 8 h 12"/>
                  <a:gd name="T38" fmla="*/ 10 w 12"/>
                  <a:gd name="T39" fmla="*/ 12 h 12"/>
                  <a:gd name="T40" fmla="*/ 10 w 12"/>
                  <a:gd name="T4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12">
                    <a:moveTo>
                      <a:pt x="10" y="12"/>
                    </a:moveTo>
                    <a:lnTo>
                      <a:pt x="10" y="12"/>
                    </a:lnTo>
                    <a:lnTo>
                      <a:pt x="4" y="11"/>
                    </a:lnTo>
                    <a:lnTo>
                      <a:pt x="1" y="10"/>
                    </a:lnTo>
                    <a:lnTo>
                      <a:pt x="0" y="9"/>
                    </a:lnTo>
                    <a:lnTo>
                      <a:pt x="0" y="9"/>
                    </a:lnTo>
                    <a:lnTo>
                      <a:pt x="0" y="6"/>
                    </a:lnTo>
                    <a:lnTo>
                      <a:pt x="1" y="2"/>
                    </a:lnTo>
                    <a:lnTo>
                      <a:pt x="2" y="0"/>
                    </a:lnTo>
                    <a:lnTo>
                      <a:pt x="3" y="0"/>
                    </a:lnTo>
                    <a:lnTo>
                      <a:pt x="4" y="0"/>
                    </a:lnTo>
                    <a:lnTo>
                      <a:pt x="4" y="0"/>
                    </a:lnTo>
                    <a:lnTo>
                      <a:pt x="8" y="3"/>
                    </a:lnTo>
                    <a:lnTo>
                      <a:pt x="9" y="4"/>
                    </a:lnTo>
                    <a:lnTo>
                      <a:pt x="11" y="4"/>
                    </a:lnTo>
                    <a:lnTo>
                      <a:pt x="11" y="4"/>
                    </a:lnTo>
                    <a:lnTo>
                      <a:pt x="11" y="4"/>
                    </a:lnTo>
                    <a:lnTo>
                      <a:pt x="12" y="6"/>
                    </a:lnTo>
                    <a:lnTo>
                      <a:pt x="12" y="8"/>
                    </a:lnTo>
                    <a:lnTo>
                      <a:pt x="10" y="12"/>
                    </a:lnTo>
                    <a:lnTo>
                      <a:pt x="10" y="12"/>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39" name="Freeform 235"/>
              <p:cNvSpPr/>
              <p:nvPr/>
            </p:nvSpPr>
            <p:spPr bwMode="auto">
              <a:xfrm>
                <a:off x="9280484" y="6177442"/>
                <a:ext cx="11113" cy="6350"/>
              </a:xfrm>
              <a:custGeom>
                <a:avLst/>
                <a:gdLst>
                  <a:gd name="T0" fmla="*/ 6 w 7"/>
                  <a:gd name="T1" fmla="*/ 1 h 4"/>
                  <a:gd name="T2" fmla="*/ 6 w 7"/>
                  <a:gd name="T3" fmla="*/ 1 h 4"/>
                  <a:gd name="T4" fmla="*/ 7 w 7"/>
                  <a:gd name="T5" fmla="*/ 1 h 4"/>
                  <a:gd name="T6" fmla="*/ 7 w 7"/>
                  <a:gd name="T7" fmla="*/ 3 h 4"/>
                  <a:gd name="T8" fmla="*/ 6 w 7"/>
                  <a:gd name="T9" fmla="*/ 4 h 4"/>
                  <a:gd name="T10" fmla="*/ 3 w 7"/>
                  <a:gd name="T11" fmla="*/ 4 h 4"/>
                  <a:gd name="T12" fmla="*/ 3 w 7"/>
                  <a:gd name="T13" fmla="*/ 4 h 4"/>
                  <a:gd name="T14" fmla="*/ 1 w 7"/>
                  <a:gd name="T15" fmla="*/ 4 h 4"/>
                  <a:gd name="T16" fmla="*/ 0 w 7"/>
                  <a:gd name="T17" fmla="*/ 3 h 4"/>
                  <a:gd name="T18" fmla="*/ 0 w 7"/>
                  <a:gd name="T19" fmla="*/ 2 h 4"/>
                  <a:gd name="T20" fmla="*/ 1 w 7"/>
                  <a:gd name="T21" fmla="*/ 1 h 4"/>
                  <a:gd name="T22" fmla="*/ 1 w 7"/>
                  <a:gd name="T23" fmla="*/ 1 h 4"/>
                  <a:gd name="T24" fmla="*/ 2 w 7"/>
                  <a:gd name="T25" fmla="*/ 0 h 4"/>
                  <a:gd name="T26" fmla="*/ 3 w 7"/>
                  <a:gd name="T27" fmla="*/ 0 h 4"/>
                  <a:gd name="T28" fmla="*/ 6 w 7"/>
                  <a:gd name="T29" fmla="*/ 1 h 4"/>
                  <a:gd name="T30" fmla="*/ 6 w 7"/>
                  <a:gd name="T3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4">
                    <a:moveTo>
                      <a:pt x="6" y="1"/>
                    </a:moveTo>
                    <a:lnTo>
                      <a:pt x="6" y="1"/>
                    </a:lnTo>
                    <a:lnTo>
                      <a:pt x="7" y="1"/>
                    </a:lnTo>
                    <a:lnTo>
                      <a:pt x="7" y="3"/>
                    </a:lnTo>
                    <a:lnTo>
                      <a:pt x="6" y="4"/>
                    </a:lnTo>
                    <a:lnTo>
                      <a:pt x="3" y="4"/>
                    </a:lnTo>
                    <a:lnTo>
                      <a:pt x="3" y="4"/>
                    </a:lnTo>
                    <a:lnTo>
                      <a:pt x="1" y="4"/>
                    </a:lnTo>
                    <a:lnTo>
                      <a:pt x="0" y="3"/>
                    </a:lnTo>
                    <a:lnTo>
                      <a:pt x="0" y="2"/>
                    </a:lnTo>
                    <a:lnTo>
                      <a:pt x="1" y="1"/>
                    </a:lnTo>
                    <a:lnTo>
                      <a:pt x="1" y="1"/>
                    </a:lnTo>
                    <a:lnTo>
                      <a:pt x="2" y="0"/>
                    </a:lnTo>
                    <a:lnTo>
                      <a:pt x="3" y="0"/>
                    </a:lnTo>
                    <a:lnTo>
                      <a:pt x="6" y="1"/>
                    </a:lnTo>
                    <a:lnTo>
                      <a:pt x="6"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40" name="Freeform 236"/>
              <p:cNvSpPr/>
              <p:nvPr/>
            </p:nvSpPr>
            <p:spPr bwMode="auto">
              <a:xfrm>
                <a:off x="9232859" y="6121874"/>
                <a:ext cx="26988" cy="17464"/>
              </a:xfrm>
              <a:custGeom>
                <a:avLst/>
                <a:gdLst>
                  <a:gd name="T0" fmla="*/ 4 w 17"/>
                  <a:gd name="T1" fmla="*/ 1 h 11"/>
                  <a:gd name="T2" fmla="*/ 4 w 17"/>
                  <a:gd name="T3" fmla="*/ 1 h 11"/>
                  <a:gd name="T4" fmla="*/ 6 w 17"/>
                  <a:gd name="T5" fmla="*/ 3 h 11"/>
                  <a:gd name="T6" fmla="*/ 6 w 17"/>
                  <a:gd name="T7" fmla="*/ 4 h 11"/>
                  <a:gd name="T8" fmla="*/ 8 w 17"/>
                  <a:gd name="T9" fmla="*/ 4 h 11"/>
                  <a:gd name="T10" fmla="*/ 8 w 17"/>
                  <a:gd name="T11" fmla="*/ 4 h 11"/>
                  <a:gd name="T12" fmla="*/ 8 w 17"/>
                  <a:gd name="T13" fmla="*/ 4 h 11"/>
                  <a:gd name="T14" fmla="*/ 8 w 17"/>
                  <a:gd name="T15" fmla="*/ 5 h 11"/>
                  <a:gd name="T16" fmla="*/ 8 w 17"/>
                  <a:gd name="T17" fmla="*/ 6 h 11"/>
                  <a:gd name="T18" fmla="*/ 10 w 17"/>
                  <a:gd name="T19" fmla="*/ 7 h 11"/>
                  <a:gd name="T20" fmla="*/ 10 w 17"/>
                  <a:gd name="T21" fmla="*/ 7 h 11"/>
                  <a:gd name="T22" fmla="*/ 13 w 17"/>
                  <a:gd name="T23" fmla="*/ 7 h 11"/>
                  <a:gd name="T24" fmla="*/ 16 w 17"/>
                  <a:gd name="T25" fmla="*/ 8 h 11"/>
                  <a:gd name="T26" fmla="*/ 17 w 17"/>
                  <a:gd name="T27" fmla="*/ 10 h 11"/>
                  <a:gd name="T28" fmla="*/ 15 w 17"/>
                  <a:gd name="T29" fmla="*/ 10 h 11"/>
                  <a:gd name="T30" fmla="*/ 15 w 17"/>
                  <a:gd name="T31" fmla="*/ 10 h 11"/>
                  <a:gd name="T32" fmla="*/ 9 w 17"/>
                  <a:gd name="T33" fmla="*/ 11 h 11"/>
                  <a:gd name="T34" fmla="*/ 7 w 17"/>
                  <a:gd name="T35" fmla="*/ 10 h 11"/>
                  <a:gd name="T36" fmla="*/ 6 w 17"/>
                  <a:gd name="T37" fmla="*/ 9 h 11"/>
                  <a:gd name="T38" fmla="*/ 6 w 17"/>
                  <a:gd name="T39" fmla="*/ 9 h 11"/>
                  <a:gd name="T40" fmla="*/ 4 w 17"/>
                  <a:gd name="T41" fmla="*/ 8 h 11"/>
                  <a:gd name="T42" fmla="*/ 3 w 17"/>
                  <a:gd name="T43" fmla="*/ 8 h 11"/>
                  <a:gd name="T44" fmla="*/ 1 w 17"/>
                  <a:gd name="T45" fmla="*/ 7 h 11"/>
                  <a:gd name="T46" fmla="*/ 0 w 17"/>
                  <a:gd name="T47" fmla="*/ 6 h 11"/>
                  <a:gd name="T48" fmla="*/ 0 w 17"/>
                  <a:gd name="T49" fmla="*/ 6 h 11"/>
                  <a:gd name="T50" fmla="*/ 0 w 17"/>
                  <a:gd name="T51" fmla="*/ 2 h 11"/>
                  <a:gd name="T52" fmla="*/ 1 w 17"/>
                  <a:gd name="T53" fmla="*/ 0 h 11"/>
                  <a:gd name="T54" fmla="*/ 1 w 17"/>
                  <a:gd name="T55" fmla="*/ 0 h 11"/>
                  <a:gd name="T56" fmla="*/ 3 w 17"/>
                  <a:gd name="T57" fmla="*/ 0 h 11"/>
                  <a:gd name="T58" fmla="*/ 4 w 17"/>
                  <a:gd name="T59" fmla="*/ 1 h 11"/>
                  <a:gd name="T60" fmla="*/ 4 w 17"/>
                  <a:gd name="T6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 h="11">
                    <a:moveTo>
                      <a:pt x="4" y="1"/>
                    </a:moveTo>
                    <a:lnTo>
                      <a:pt x="4" y="1"/>
                    </a:lnTo>
                    <a:lnTo>
                      <a:pt x="6" y="3"/>
                    </a:lnTo>
                    <a:lnTo>
                      <a:pt x="6" y="4"/>
                    </a:lnTo>
                    <a:lnTo>
                      <a:pt x="8" y="4"/>
                    </a:lnTo>
                    <a:lnTo>
                      <a:pt x="8" y="4"/>
                    </a:lnTo>
                    <a:lnTo>
                      <a:pt x="8" y="4"/>
                    </a:lnTo>
                    <a:lnTo>
                      <a:pt x="8" y="5"/>
                    </a:lnTo>
                    <a:lnTo>
                      <a:pt x="8" y="6"/>
                    </a:lnTo>
                    <a:lnTo>
                      <a:pt x="10" y="7"/>
                    </a:lnTo>
                    <a:lnTo>
                      <a:pt x="10" y="7"/>
                    </a:lnTo>
                    <a:lnTo>
                      <a:pt x="13" y="7"/>
                    </a:lnTo>
                    <a:lnTo>
                      <a:pt x="16" y="8"/>
                    </a:lnTo>
                    <a:lnTo>
                      <a:pt x="17" y="10"/>
                    </a:lnTo>
                    <a:lnTo>
                      <a:pt x="15" y="10"/>
                    </a:lnTo>
                    <a:lnTo>
                      <a:pt x="15" y="10"/>
                    </a:lnTo>
                    <a:lnTo>
                      <a:pt x="9" y="11"/>
                    </a:lnTo>
                    <a:lnTo>
                      <a:pt x="7" y="10"/>
                    </a:lnTo>
                    <a:lnTo>
                      <a:pt x="6" y="9"/>
                    </a:lnTo>
                    <a:lnTo>
                      <a:pt x="6" y="9"/>
                    </a:lnTo>
                    <a:lnTo>
                      <a:pt x="4" y="8"/>
                    </a:lnTo>
                    <a:lnTo>
                      <a:pt x="3" y="8"/>
                    </a:lnTo>
                    <a:lnTo>
                      <a:pt x="1" y="7"/>
                    </a:lnTo>
                    <a:lnTo>
                      <a:pt x="0" y="6"/>
                    </a:lnTo>
                    <a:lnTo>
                      <a:pt x="0" y="6"/>
                    </a:lnTo>
                    <a:lnTo>
                      <a:pt x="0" y="2"/>
                    </a:lnTo>
                    <a:lnTo>
                      <a:pt x="1" y="0"/>
                    </a:lnTo>
                    <a:lnTo>
                      <a:pt x="1" y="0"/>
                    </a:lnTo>
                    <a:lnTo>
                      <a:pt x="3" y="0"/>
                    </a:lnTo>
                    <a:lnTo>
                      <a:pt x="4" y="1"/>
                    </a:lnTo>
                    <a:lnTo>
                      <a:pt x="4"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41" name="Freeform 237"/>
              <p:cNvSpPr/>
              <p:nvPr/>
            </p:nvSpPr>
            <p:spPr bwMode="auto">
              <a:xfrm>
                <a:off x="9201109" y="6072659"/>
                <a:ext cx="34925" cy="42866"/>
              </a:xfrm>
              <a:custGeom>
                <a:avLst/>
                <a:gdLst>
                  <a:gd name="T0" fmla="*/ 21 w 22"/>
                  <a:gd name="T1" fmla="*/ 27 h 27"/>
                  <a:gd name="T2" fmla="*/ 21 w 22"/>
                  <a:gd name="T3" fmla="*/ 27 h 27"/>
                  <a:gd name="T4" fmla="*/ 18 w 22"/>
                  <a:gd name="T5" fmla="*/ 27 h 27"/>
                  <a:gd name="T6" fmla="*/ 16 w 22"/>
                  <a:gd name="T7" fmla="*/ 26 h 27"/>
                  <a:gd name="T8" fmla="*/ 15 w 22"/>
                  <a:gd name="T9" fmla="*/ 24 h 27"/>
                  <a:gd name="T10" fmla="*/ 15 w 22"/>
                  <a:gd name="T11" fmla="*/ 24 h 27"/>
                  <a:gd name="T12" fmla="*/ 14 w 22"/>
                  <a:gd name="T13" fmla="*/ 21 h 27"/>
                  <a:gd name="T14" fmla="*/ 10 w 22"/>
                  <a:gd name="T15" fmla="*/ 19 h 27"/>
                  <a:gd name="T16" fmla="*/ 10 w 22"/>
                  <a:gd name="T17" fmla="*/ 19 h 27"/>
                  <a:gd name="T18" fmla="*/ 5 w 22"/>
                  <a:gd name="T19" fmla="*/ 18 h 27"/>
                  <a:gd name="T20" fmla="*/ 3 w 22"/>
                  <a:gd name="T21" fmla="*/ 17 h 27"/>
                  <a:gd name="T22" fmla="*/ 1 w 22"/>
                  <a:gd name="T23" fmla="*/ 15 h 27"/>
                  <a:gd name="T24" fmla="*/ 1 w 22"/>
                  <a:gd name="T25" fmla="*/ 15 h 27"/>
                  <a:gd name="T26" fmla="*/ 0 w 22"/>
                  <a:gd name="T27" fmla="*/ 10 h 27"/>
                  <a:gd name="T28" fmla="*/ 0 w 22"/>
                  <a:gd name="T29" fmla="*/ 8 h 27"/>
                  <a:gd name="T30" fmla="*/ 1 w 22"/>
                  <a:gd name="T31" fmla="*/ 7 h 27"/>
                  <a:gd name="T32" fmla="*/ 1 w 22"/>
                  <a:gd name="T33" fmla="*/ 7 h 27"/>
                  <a:gd name="T34" fmla="*/ 2 w 22"/>
                  <a:gd name="T35" fmla="*/ 6 h 27"/>
                  <a:gd name="T36" fmla="*/ 3 w 22"/>
                  <a:gd name="T37" fmla="*/ 5 h 27"/>
                  <a:gd name="T38" fmla="*/ 4 w 22"/>
                  <a:gd name="T39" fmla="*/ 4 h 27"/>
                  <a:gd name="T40" fmla="*/ 6 w 22"/>
                  <a:gd name="T41" fmla="*/ 3 h 27"/>
                  <a:gd name="T42" fmla="*/ 6 w 22"/>
                  <a:gd name="T43" fmla="*/ 3 h 27"/>
                  <a:gd name="T44" fmla="*/ 13 w 22"/>
                  <a:gd name="T45" fmla="*/ 0 h 27"/>
                  <a:gd name="T46" fmla="*/ 16 w 22"/>
                  <a:gd name="T47" fmla="*/ 0 h 27"/>
                  <a:gd name="T48" fmla="*/ 17 w 22"/>
                  <a:gd name="T49" fmla="*/ 2 h 27"/>
                  <a:gd name="T50" fmla="*/ 17 w 22"/>
                  <a:gd name="T51" fmla="*/ 3 h 27"/>
                  <a:gd name="T52" fmla="*/ 17 w 22"/>
                  <a:gd name="T53" fmla="*/ 3 h 27"/>
                  <a:gd name="T54" fmla="*/ 17 w 22"/>
                  <a:gd name="T55" fmla="*/ 10 h 27"/>
                  <a:gd name="T56" fmla="*/ 17 w 22"/>
                  <a:gd name="T57" fmla="*/ 13 h 27"/>
                  <a:gd name="T58" fmla="*/ 18 w 22"/>
                  <a:gd name="T59" fmla="*/ 13 h 27"/>
                  <a:gd name="T60" fmla="*/ 19 w 22"/>
                  <a:gd name="T61" fmla="*/ 13 h 27"/>
                  <a:gd name="T62" fmla="*/ 19 w 22"/>
                  <a:gd name="T63" fmla="*/ 13 h 27"/>
                  <a:gd name="T64" fmla="*/ 20 w 22"/>
                  <a:gd name="T65" fmla="*/ 13 h 27"/>
                  <a:gd name="T66" fmla="*/ 21 w 22"/>
                  <a:gd name="T67" fmla="*/ 14 h 27"/>
                  <a:gd name="T68" fmla="*/ 22 w 22"/>
                  <a:gd name="T69" fmla="*/ 19 h 27"/>
                  <a:gd name="T70" fmla="*/ 22 w 22"/>
                  <a:gd name="T71" fmla="*/ 19 h 27"/>
                  <a:gd name="T72" fmla="*/ 21 w 22"/>
                  <a:gd name="T73" fmla="*/ 27 h 27"/>
                  <a:gd name="T74" fmla="*/ 21 w 22"/>
                  <a:gd name="T75"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 h="27">
                    <a:moveTo>
                      <a:pt x="21" y="27"/>
                    </a:moveTo>
                    <a:lnTo>
                      <a:pt x="21" y="27"/>
                    </a:lnTo>
                    <a:lnTo>
                      <a:pt x="18" y="27"/>
                    </a:lnTo>
                    <a:lnTo>
                      <a:pt x="16" y="26"/>
                    </a:lnTo>
                    <a:lnTo>
                      <a:pt x="15" y="24"/>
                    </a:lnTo>
                    <a:lnTo>
                      <a:pt x="15" y="24"/>
                    </a:lnTo>
                    <a:lnTo>
                      <a:pt x="14" y="21"/>
                    </a:lnTo>
                    <a:lnTo>
                      <a:pt x="10" y="19"/>
                    </a:lnTo>
                    <a:lnTo>
                      <a:pt x="10" y="19"/>
                    </a:lnTo>
                    <a:lnTo>
                      <a:pt x="5" y="18"/>
                    </a:lnTo>
                    <a:lnTo>
                      <a:pt x="3" y="17"/>
                    </a:lnTo>
                    <a:lnTo>
                      <a:pt x="1" y="15"/>
                    </a:lnTo>
                    <a:lnTo>
                      <a:pt x="1" y="15"/>
                    </a:lnTo>
                    <a:lnTo>
                      <a:pt x="0" y="10"/>
                    </a:lnTo>
                    <a:lnTo>
                      <a:pt x="0" y="8"/>
                    </a:lnTo>
                    <a:lnTo>
                      <a:pt x="1" y="7"/>
                    </a:lnTo>
                    <a:lnTo>
                      <a:pt x="1" y="7"/>
                    </a:lnTo>
                    <a:lnTo>
                      <a:pt x="2" y="6"/>
                    </a:lnTo>
                    <a:lnTo>
                      <a:pt x="3" y="5"/>
                    </a:lnTo>
                    <a:lnTo>
                      <a:pt x="4" y="4"/>
                    </a:lnTo>
                    <a:lnTo>
                      <a:pt x="6" y="3"/>
                    </a:lnTo>
                    <a:lnTo>
                      <a:pt x="6" y="3"/>
                    </a:lnTo>
                    <a:lnTo>
                      <a:pt x="13" y="0"/>
                    </a:lnTo>
                    <a:lnTo>
                      <a:pt x="16" y="0"/>
                    </a:lnTo>
                    <a:lnTo>
                      <a:pt x="17" y="2"/>
                    </a:lnTo>
                    <a:lnTo>
                      <a:pt x="17" y="3"/>
                    </a:lnTo>
                    <a:lnTo>
                      <a:pt x="17" y="3"/>
                    </a:lnTo>
                    <a:lnTo>
                      <a:pt x="17" y="10"/>
                    </a:lnTo>
                    <a:lnTo>
                      <a:pt x="17" y="13"/>
                    </a:lnTo>
                    <a:lnTo>
                      <a:pt x="18" y="13"/>
                    </a:lnTo>
                    <a:lnTo>
                      <a:pt x="19" y="13"/>
                    </a:lnTo>
                    <a:lnTo>
                      <a:pt x="19" y="13"/>
                    </a:lnTo>
                    <a:lnTo>
                      <a:pt x="20" y="13"/>
                    </a:lnTo>
                    <a:lnTo>
                      <a:pt x="21" y="14"/>
                    </a:lnTo>
                    <a:lnTo>
                      <a:pt x="22" y="19"/>
                    </a:lnTo>
                    <a:lnTo>
                      <a:pt x="22" y="19"/>
                    </a:lnTo>
                    <a:lnTo>
                      <a:pt x="21" y="27"/>
                    </a:lnTo>
                    <a:lnTo>
                      <a:pt x="21" y="27"/>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42" name="Freeform 238"/>
              <p:cNvSpPr/>
              <p:nvPr/>
            </p:nvSpPr>
            <p:spPr bwMode="auto">
              <a:xfrm>
                <a:off x="9156659" y="6071069"/>
                <a:ext cx="6350" cy="7938"/>
              </a:xfrm>
              <a:custGeom>
                <a:avLst/>
                <a:gdLst>
                  <a:gd name="T0" fmla="*/ 4 w 4"/>
                  <a:gd name="T1" fmla="*/ 0 h 5"/>
                  <a:gd name="T2" fmla="*/ 4 w 4"/>
                  <a:gd name="T3" fmla="*/ 0 h 5"/>
                  <a:gd name="T4" fmla="*/ 3 w 4"/>
                  <a:gd name="T5" fmla="*/ 3 h 5"/>
                  <a:gd name="T6" fmla="*/ 3 w 4"/>
                  <a:gd name="T7" fmla="*/ 4 h 5"/>
                  <a:gd name="T8" fmla="*/ 2 w 4"/>
                  <a:gd name="T9" fmla="*/ 5 h 5"/>
                  <a:gd name="T10" fmla="*/ 2 w 4"/>
                  <a:gd name="T11" fmla="*/ 5 h 5"/>
                  <a:gd name="T12" fmla="*/ 0 w 4"/>
                  <a:gd name="T13" fmla="*/ 4 h 5"/>
                  <a:gd name="T14" fmla="*/ 0 w 4"/>
                  <a:gd name="T15" fmla="*/ 3 h 5"/>
                  <a:gd name="T16" fmla="*/ 0 w 4"/>
                  <a:gd name="T17" fmla="*/ 1 h 5"/>
                  <a:gd name="T18" fmla="*/ 0 w 4"/>
                  <a:gd name="T19" fmla="*/ 1 h 5"/>
                  <a:gd name="T20" fmla="*/ 1 w 4"/>
                  <a:gd name="T21" fmla="*/ 0 h 5"/>
                  <a:gd name="T22" fmla="*/ 3 w 4"/>
                  <a:gd name="T23" fmla="*/ 0 h 5"/>
                  <a:gd name="T24" fmla="*/ 4 w 4"/>
                  <a:gd name="T25" fmla="*/ 0 h 5"/>
                  <a:gd name="T26" fmla="*/ 4 w 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5">
                    <a:moveTo>
                      <a:pt x="4" y="0"/>
                    </a:moveTo>
                    <a:lnTo>
                      <a:pt x="4" y="0"/>
                    </a:lnTo>
                    <a:lnTo>
                      <a:pt x="3" y="3"/>
                    </a:lnTo>
                    <a:lnTo>
                      <a:pt x="3" y="4"/>
                    </a:lnTo>
                    <a:lnTo>
                      <a:pt x="2" y="5"/>
                    </a:lnTo>
                    <a:lnTo>
                      <a:pt x="2" y="5"/>
                    </a:lnTo>
                    <a:lnTo>
                      <a:pt x="0" y="4"/>
                    </a:lnTo>
                    <a:lnTo>
                      <a:pt x="0" y="3"/>
                    </a:lnTo>
                    <a:lnTo>
                      <a:pt x="0" y="1"/>
                    </a:lnTo>
                    <a:lnTo>
                      <a:pt x="0" y="1"/>
                    </a:lnTo>
                    <a:lnTo>
                      <a:pt x="1" y="0"/>
                    </a:lnTo>
                    <a:lnTo>
                      <a:pt x="3" y="0"/>
                    </a:lnTo>
                    <a:lnTo>
                      <a:pt x="4" y="0"/>
                    </a:lnTo>
                    <a:lnTo>
                      <a:pt x="4"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43" name="Freeform 239"/>
              <p:cNvSpPr/>
              <p:nvPr/>
            </p:nvSpPr>
            <p:spPr bwMode="auto">
              <a:xfrm>
                <a:off x="9812292" y="6666429"/>
                <a:ext cx="4764" cy="12700"/>
              </a:xfrm>
              <a:custGeom>
                <a:avLst/>
                <a:gdLst>
                  <a:gd name="T0" fmla="*/ 1 w 3"/>
                  <a:gd name="T1" fmla="*/ 0 h 8"/>
                  <a:gd name="T2" fmla="*/ 1 w 3"/>
                  <a:gd name="T3" fmla="*/ 0 h 8"/>
                  <a:gd name="T4" fmla="*/ 0 w 3"/>
                  <a:gd name="T5" fmla="*/ 4 h 8"/>
                  <a:gd name="T6" fmla="*/ 1 w 3"/>
                  <a:gd name="T7" fmla="*/ 7 h 8"/>
                  <a:gd name="T8" fmla="*/ 2 w 3"/>
                  <a:gd name="T9" fmla="*/ 8 h 8"/>
                  <a:gd name="T10" fmla="*/ 3 w 3"/>
                  <a:gd name="T11" fmla="*/ 7 h 8"/>
                  <a:gd name="T12" fmla="*/ 3 w 3"/>
                  <a:gd name="T13" fmla="*/ 7 h 8"/>
                  <a:gd name="T14" fmla="*/ 2 w 3"/>
                  <a:gd name="T15" fmla="*/ 2 h 8"/>
                  <a:gd name="T16" fmla="*/ 1 w 3"/>
                  <a:gd name="T17" fmla="*/ 0 h 8"/>
                  <a:gd name="T18" fmla="*/ 1 w 3"/>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1" y="0"/>
                    </a:moveTo>
                    <a:lnTo>
                      <a:pt x="1" y="0"/>
                    </a:lnTo>
                    <a:lnTo>
                      <a:pt x="0" y="4"/>
                    </a:lnTo>
                    <a:lnTo>
                      <a:pt x="1" y="7"/>
                    </a:lnTo>
                    <a:lnTo>
                      <a:pt x="2" y="8"/>
                    </a:lnTo>
                    <a:lnTo>
                      <a:pt x="3" y="7"/>
                    </a:lnTo>
                    <a:lnTo>
                      <a:pt x="3" y="7"/>
                    </a:lnTo>
                    <a:lnTo>
                      <a:pt x="2" y="2"/>
                    </a:lnTo>
                    <a:lnTo>
                      <a:pt x="1" y="0"/>
                    </a:lnTo>
                    <a:lnTo>
                      <a:pt x="1"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44" name="Freeform 240"/>
              <p:cNvSpPr/>
              <p:nvPr/>
            </p:nvSpPr>
            <p:spPr bwMode="auto">
              <a:xfrm>
                <a:off x="9931356" y="6763274"/>
                <a:ext cx="434973" cy="95257"/>
              </a:xfrm>
              <a:custGeom>
                <a:avLst/>
                <a:gdLst>
                  <a:gd name="T0" fmla="*/ 48 w 274"/>
                  <a:gd name="T1" fmla="*/ 13 h 60"/>
                  <a:gd name="T2" fmla="*/ 41 w 274"/>
                  <a:gd name="T3" fmla="*/ 18 h 60"/>
                  <a:gd name="T4" fmla="*/ 19 w 274"/>
                  <a:gd name="T5" fmla="*/ 20 h 60"/>
                  <a:gd name="T6" fmla="*/ 16 w 274"/>
                  <a:gd name="T7" fmla="*/ 22 h 60"/>
                  <a:gd name="T8" fmla="*/ 12 w 274"/>
                  <a:gd name="T9" fmla="*/ 29 h 60"/>
                  <a:gd name="T10" fmla="*/ 4 w 274"/>
                  <a:gd name="T11" fmla="*/ 28 h 60"/>
                  <a:gd name="T12" fmla="*/ 1 w 274"/>
                  <a:gd name="T13" fmla="*/ 25 h 60"/>
                  <a:gd name="T14" fmla="*/ 0 w 274"/>
                  <a:gd name="T15" fmla="*/ 32 h 60"/>
                  <a:gd name="T16" fmla="*/ 2 w 274"/>
                  <a:gd name="T17" fmla="*/ 46 h 60"/>
                  <a:gd name="T18" fmla="*/ 11 w 274"/>
                  <a:gd name="T19" fmla="*/ 49 h 60"/>
                  <a:gd name="T20" fmla="*/ 25 w 274"/>
                  <a:gd name="T21" fmla="*/ 51 h 60"/>
                  <a:gd name="T22" fmla="*/ 41 w 274"/>
                  <a:gd name="T23" fmla="*/ 56 h 60"/>
                  <a:gd name="T24" fmla="*/ 58 w 274"/>
                  <a:gd name="T25" fmla="*/ 51 h 60"/>
                  <a:gd name="T26" fmla="*/ 65 w 274"/>
                  <a:gd name="T27" fmla="*/ 49 h 60"/>
                  <a:gd name="T28" fmla="*/ 100 w 274"/>
                  <a:gd name="T29" fmla="*/ 50 h 60"/>
                  <a:gd name="T30" fmla="*/ 114 w 274"/>
                  <a:gd name="T31" fmla="*/ 51 h 60"/>
                  <a:gd name="T32" fmla="*/ 122 w 274"/>
                  <a:gd name="T33" fmla="*/ 55 h 60"/>
                  <a:gd name="T34" fmla="*/ 127 w 274"/>
                  <a:gd name="T35" fmla="*/ 59 h 60"/>
                  <a:gd name="T36" fmla="*/ 149 w 274"/>
                  <a:gd name="T37" fmla="*/ 60 h 60"/>
                  <a:gd name="T38" fmla="*/ 159 w 274"/>
                  <a:gd name="T39" fmla="*/ 57 h 60"/>
                  <a:gd name="T40" fmla="*/ 170 w 274"/>
                  <a:gd name="T41" fmla="*/ 46 h 60"/>
                  <a:gd name="T42" fmla="*/ 181 w 274"/>
                  <a:gd name="T43" fmla="*/ 40 h 60"/>
                  <a:gd name="T44" fmla="*/ 197 w 274"/>
                  <a:gd name="T45" fmla="*/ 38 h 60"/>
                  <a:gd name="T46" fmla="*/ 225 w 274"/>
                  <a:gd name="T47" fmla="*/ 32 h 60"/>
                  <a:gd name="T48" fmla="*/ 235 w 274"/>
                  <a:gd name="T49" fmla="*/ 30 h 60"/>
                  <a:gd name="T50" fmla="*/ 245 w 274"/>
                  <a:gd name="T51" fmla="*/ 30 h 60"/>
                  <a:gd name="T52" fmla="*/ 259 w 274"/>
                  <a:gd name="T53" fmla="*/ 31 h 60"/>
                  <a:gd name="T54" fmla="*/ 267 w 274"/>
                  <a:gd name="T55" fmla="*/ 25 h 60"/>
                  <a:gd name="T56" fmla="*/ 273 w 274"/>
                  <a:gd name="T57" fmla="*/ 7 h 60"/>
                  <a:gd name="T58" fmla="*/ 272 w 274"/>
                  <a:gd name="T59" fmla="*/ 1 h 60"/>
                  <a:gd name="T60" fmla="*/ 267 w 274"/>
                  <a:gd name="T61" fmla="*/ 4 h 60"/>
                  <a:gd name="T62" fmla="*/ 254 w 274"/>
                  <a:gd name="T63" fmla="*/ 8 h 60"/>
                  <a:gd name="T64" fmla="*/ 248 w 274"/>
                  <a:gd name="T65" fmla="*/ 15 h 60"/>
                  <a:gd name="T66" fmla="*/ 232 w 274"/>
                  <a:gd name="T67" fmla="*/ 23 h 60"/>
                  <a:gd name="T68" fmla="*/ 224 w 274"/>
                  <a:gd name="T69" fmla="*/ 21 h 60"/>
                  <a:gd name="T70" fmla="*/ 220 w 274"/>
                  <a:gd name="T71" fmla="*/ 14 h 60"/>
                  <a:gd name="T72" fmla="*/ 214 w 274"/>
                  <a:gd name="T73" fmla="*/ 9 h 60"/>
                  <a:gd name="T74" fmla="*/ 205 w 274"/>
                  <a:gd name="T75" fmla="*/ 12 h 60"/>
                  <a:gd name="T76" fmla="*/ 188 w 274"/>
                  <a:gd name="T77" fmla="*/ 14 h 60"/>
                  <a:gd name="T78" fmla="*/ 177 w 274"/>
                  <a:gd name="T79" fmla="*/ 16 h 60"/>
                  <a:gd name="T80" fmla="*/ 154 w 274"/>
                  <a:gd name="T81" fmla="*/ 15 h 60"/>
                  <a:gd name="T82" fmla="*/ 147 w 274"/>
                  <a:gd name="T83" fmla="*/ 13 h 60"/>
                  <a:gd name="T84" fmla="*/ 133 w 274"/>
                  <a:gd name="T85" fmla="*/ 12 h 60"/>
                  <a:gd name="T86" fmla="*/ 113 w 274"/>
                  <a:gd name="T87" fmla="*/ 18 h 60"/>
                  <a:gd name="T88" fmla="*/ 98 w 274"/>
                  <a:gd name="T89" fmla="*/ 26 h 60"/>
                  <a:gd name="T90" fmla="*/ 77 w 274"/>
                  <a:gd name="T91" fmla="*/ 38 h 60"/>
                  <a:gd name="T92" fmla="*/ 73 w 274"/>
                  <a:gd name="T93" fmla="*/ 40 h 60"/>
                  <a:gd name="T94" fmla="*/ 68 w 274"/>
                  <a:gd name="T95" fmla="*/ 31 h 60"/>
                  <a:gd name="T96" fmla="*/ 65 w 274"/>
                  <a:gd name="T97" fmla="*/ 29 h 60"/>
                  <a:gd name="T98" fmla="*/ 63 w 274"/>
                  <a:gd name="T99" fmla="*/ 26 h 60"/>
                  <a:gd name="T100" fmla="*/ 58 w 274"/>
                  <a:gd name="T101" fmla="*/ 17 h 60"/>
                  <a:gd name="T102" fmla="*/ 56 w 274"/>
                  <a:gd name="T103" fmla="*/ 12 h 60"/>
                  <a:gd name="T104" fmla="*/ 50 w 274"/>
                  <a:gd name="T105"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4" h="60">
                    <a:moveTo>
                      <a:pt x="50" y="9"/>
                    </a:moveTo>
                    <a:lnTo>
                      <a:pt x="50" y="9"/>
                    </a:lnTo>
                    <a:lnTo>
                      <a:pt x="48" y="13"/>
                    </a:lnTo>
                    <a:lnTo>
                      <a:pt x="46" y="16"/>
                    </a:lnTo>
                    <a:lnTo>
                      <a:pt x="41" y="18"/>
                    </a:lnTo>
                    <a:lnTo>
                      <a:pt x="41" y="18"/>
                    </a:lnTo>
                    <a:lnTo>
                      <a:pt x="34" y="18"/>
                    </a:lnTo>
                    <a:lnTo>
                      <a:pt x="26" y="19"/>
                    </a:lnTo>
                    <a:lnTo>
                      <a:pt x="19" y="20"/>
                    </a:lnTo>
                    <a:lnTo>
                      <a:pt x="17" y="21"/>
                    </a:lnTo>
                    <a:lnTo>
                      <a:pt x="16" y="22"/>
                    </a:lnTo>
                    <a:lnTo>
                      <a:pt x="16" y="22"/>
                    </a:lnTo>
                    <a:lnTo>
                      <a:pt x="16" y="25"/>
                    </a:lnTo>
                    <a:lnTo>
                      <a:pt x="15" y="26"/>
                    </a:lnTo>
                    <a:lnTo>
                      <a:pt x="12" y="29"/>
                    </a:lnTo>
                    <a:lnTo>
                      <a:pt x="7" y="30"/>
                    </a:lnTo>
                    <a:lnTo>
                      <a:pt x="5" y="29"/>
                    </a:lnTo>
                    <a:lnTo>
                      <a:pt x="4" y="28"/>
                    </a:lnTo>
                    <a:lnTo>
                      <a:pt x="4" y="28"/>
                    </a:lnTo>
                    <a:lnTo>
                      <a:pt x="3" y="25"/>
                    </a:lnTo>
                    <a:lnTo>
                      <a:pt x="1" y="25"/>
                    </a:lnTo>
                    <a:lnTo>
                      <a:pt x="0" y="27"/>
                    </a:lnTo>
                    <a:lnTo>
                      <a:pt x="0" y="32"/>
                    </a:lnTo>
                    <a:lnTo>
                      <a:pt x="0" y="32"/>
                    </a:lnTo>
                    <a:lnTo>
                      <a:pt x="0" y="37"/>
                    </a:lnTo>
                    <a:lnTo>
                      <a:pt x="1" y="44"/>
                    </a:lnTo>
                    <a:lnTo>
                      <a:pt x="2" y="46"/>
                    </a:lnTo>
                    <a:lnTo>
                      <a:pt x="4" y="47"/>
                    </a:lnTo>
                    <a:lnTo>
                      <a:pt x="7" y="49"/>
                    </a:lnTo>
                    <a:lnTo>
                      <a:pt x="11" y="49"/>
                    </a:lnTo>
                    <a:lnTo>
                      <a:pt x="11" y="49"/>
                    </a:lnTo>
                    <a:lnTo>
                      <a:pt x="18" y="50"/>
                    </a:lnTo>
                    <a:lnTo>
                      <a:pt x="25" y="51"/>
                    </a:lnTo>
                    <a:lnTo>
                      <a:pt x="35" y="55"/>
                    </a:lnTo>
                    <a:lnTo>
                      <a:pt x="35" y="55"/>
                    </a:lnTo>
                    <a:lnTo>
                      <a:pt x="41" y="56"/>
                    </a:lnTo>
                    <a:lnTo>
                      <a:pt x="47" y="55"/>
                    </a:lnTo>
                    <a:lnTo>
                      <a:pt x="53" y="54"/>
                    </a:lnTo>
                    <a:lnTo>
                      <a:pt x="58" y="51"/>
                    </a:lnTo>
                    <a:lnTo>
                      <a:pt x="58" y="51"/>
                    </a:lnTo>
                    <a:lnTo>
                      <a:pt x="61" y="50"/>
                    </a:lnTo>
                    <a:lnTo>
                      <a:pt x="65" y="49"/>
                    </a:lnTo>
                    <a:lnTo>
                      <a:pt x="77" y="48"/>
                    </a:lnTo>
                    <a:lnTo>
                      <a:pt x="90" y="49"/>
                    </a:lnTo>
                    <a:lnTo>
                      <a:pt x="100" y="50"/>
                    </a:lnTo>
                    <a:lnTo>
                      <a:pt x="100" y="50"/>
                    </a:lnTo>
                    <a:lnTo>
                      <a:pt x="106" y="51"/>
                    </a:lnTo>
                    <a:lnTo>
                      <a:pt x="114" y="51"/>
                    </a:lnTo>
                    <a:lnTo>
                      <a:pt x="119" y="52"/>
                    </a:lnTo>
                    <a:lnTo>
                      <a:pt x="121" y="54"/>
                    </a:lnTo>
                    <a:lnTo>
                      <a:pt x="122" y="55"/>
                    </a:lnTo>
                    <a:lnTo>
                      <a:pt x="122" y="55"/>
                    </a:lnTo>
                    <a:lnTo>
                      <a:pt x="124" y="57"/>
                    </a:lnTo>
                    <a:lnTo>
                      <a:pt x="127" y="59"/>
                    </a:lnTo>
                    <a:lnTo>
                      <a:pt x="131" y="60"/>
                    </a:lnTo>
                    <a:lnTo>
                      <a:pt x="138" y="60"/>
                    </a:lnTo>
                    <a:lnTo>
                      <a:pt x="149" y="60"/>
                    </a:lnTo>
                    <a:lnTo>
                      <a:pt x="155" y="59"/>
                    </a:lnTo>
                    <a:lnTo>
                      <a:pt x="159" y="57"/>
                    </a:lnTo>
                    <a:lnTo>
                      <a:pt x="159" y="57"/>
                    </a:lnTo>
                    <a:lnTo>
                      <a:pt x="162" y="55"/>
                    </a:lnTo>
                    <a:lnTo>
                      <a:pt x="164" y="52"/>
                    </a:lnTo>
                    <a:lnTo>
                      <a:pt x="170" y="46"/>
                    </a:lnTo>
                    <a:lnTo>
                      <a:pt x="172" y="43"/>
                    </a:lnTo>
                    <a:lnTo>
                      <a:pt x="176" y="41"/>
                    </a:lnTo>
                    <a:lnTo>
                      <a:pt x="181" y="40"/>
                    </a:lnTo>
                    <a:lnTo>
                      <a:pt x="186" y="40"/>
                    </a:lnTo>
                    <a:lnTo>
                      <a:pt x="186" y="40"/>
                    </a:lnTo>
                    <a:lnTo>
                      <a:pt x="197" y="38"/>
                    </a:lnTo>
                    <a:lnTo>
                      <a:pt x="205" y="36"/>
                    </a:lnTo>
                    <a:lnTo>
                      <a:pt x="214" y="34"/>
                    </a:lnTo>
                    <a:lnTo>
                      <a:pt x="225" y="32"/>
                    </a:lnTo>
                    <a:lnTo>
                      <a:pt x="225" y="32"/>
                    </a:lnTo>
                    <a:lnTo>
                      <a:pt x="232" y="31"/>
                    </a:lnTo>
                    <a:lnTo>
                      <a:pt x="235" y="30"/>
                    </a:lnTo>
                    <a:lnTo>
                      <a:pt x="235" y="29"/>
                    </a:lnTo>
                    <a:lnTo>
                      <a:pt x="238" y="29"/>
                    </a:lnTo>
                    <a:lnTo>
                      <a:pt x="245" y="30"/>
                    </a:lnTo>
                    <a:lnTo>
                      <a:pt x="245" y="30"/>
                    </a:lnTo>
                    <a:lnTo>
                      <a:pt x="255" y="31"/>
                    </a:lnTo>
                    <a:lnTo>
                      <a:pt x="259" y="31"/>
                    </a:lnTo>
                    <a:lnTo>
                      <a:pt x="262" y="29"/>
                    </a:lnTo>
                    <a:lnTo>
                      <a:pt x="267" y="25"/>
                    </a:lnTo>
                    <a:lnTo>
                      <a:pt x="267" y="25"/>
                    </a:lnTo>
                    <a:lnTo>
                      <a:pt x="269" y="20"/>
                    </a:lnTo>
                    <a:lnTo>
                      <a:pt x="271" y="16"/>
                    </a:lnTo>
                    <a:lnTo>
                      <a:pt x="273" y="7"/>
                    </a:lnTo>
                    <a:lnTo>
                      <a:pt x="274" y="1"/>
                    </a:lnTo>
                    <a:lnTo>
                      <a:pt x="273" y="0"/>
                    </a:lnTo>
                    <a:lnTo>
                      <a:pt x="272" y="1"/>
                    </a:lnTo>
                    <a:lnTo>
                      <a:pt x="272" y="1"/>
                    </a:lnTo>
                    <a:lnTo>
                      <a:pt x="270" y="3"/>
                    </a:lnTo>
                    <a:lnTo>
                      <a:pt x="267" y="4"/>
                    </a:lnTo>
                    <a:lnTo>
                      <a:pt x="261" y="5"/>
                    </a:lnTo>
                    <a:lnTo>
                      <a:pt x="256" y="7"/>
                    </a:lnTo>
                    <a:lnTo>
                      <a:pt x="254" y="8"/>
                    </a:lnTo>
                    <a:lnTo>
                      <a:pt x="251" y="11"/>
                    </a:lnTo>
                    <a:lnTo>
                      <a:pt x="251" y="11"/>
                    </a:lnTo>
                    <a:lnTo>
                      <a:pt x="248" y="15"/>
                    </a:lnTo>
                    <a:lnTo>
                      <a:pt x="244" y="19"/>
                    </a:lnTo>
                    <a:lnTo>
                      <a:pt x="239" y="22"/>
                    </a:lnTo>
                    <a:lnTo>
                      <a:pt x="232" y="23"/>
                    </a:lnTo>
                    <a:lnTo>
                      <a:pt x="232" y="23"/>
                    </a:lnTo>
                    <a:lnTo>
                      <a:pt x="227" y="23"/>
                    </a:lnTo>
                    <a:lnTo>
                      <a:pt x="224" y="21"/>
                    </a:lnTo>
                    <a:lnTo>
                      <a:pt x="221" y="18"/>
                    </a:lnTo>
                    <a:lnTo>
                      <a:pt x="220" y="14"/>
                    </a:lnTo>
                    <a:lnTo>
                      <a:pt x="220" y="14"/>
                    </a:lnTo>
                    <a:lnTo>
                      <a:pt x="219" y="11"/>
                    </a:lnTo>
                    <a:lnTo>
                      <a:pt x="217" y="8"/>
                    </a:lnTo>
                    <a:lnTo>
                      <a:pt x="214" y="9"/>
                    </a:lnTo>
                    <a:lnTo>
                      <a:pt x="211" y="11"/>
                    </a:lnTo>
                    <a:lnTo>
                      <a:pt x="211" y="11"/>
                    </a:lnTo>
                    <a:lnTo>
                      <a:pt x="205" y="12"/>
                    </a:lnTo>
                    <a:lnTo>
                      <a:pt x="198" y="12"/>
                    </a:lnTo>
                    <a:lnTo>
                      <a:pt x="191" y="13"/>
                    </a:lnTo>
                    <a:lnTo>
                      <a:pt x="188" y="14"/>
                    </a:lnTo>
                    <a:lnTo>
                      <a:pt x="188" y="14"/>
                    </a:lnTo>
                    <a:lnTo>
                      <a:pt x="184" y="15"/>
                    </a:lnTo>
                    <a:lnTo>
                      <a:pt x="177" y="16"/>
                    </a:lnTo>
                    <a:lnTo>
                      <a:pt x="164" y="15"/>
                    </a:lnTo>
                    <a:lnTo>
                      <a:pt x="164" y="15"/>
                    </a:lnTo>
                    <a:lnTo>
                      <a:pt x="154" y="15"/>
                    </a:lnTo>
                    <a:lnTo>
                      <a:pt x="150" y="15"/>
                    </a:lnTo>
                    <a:lnTo>
                      <a:pt x="147" y="13"/>
                    </a:lnTo>
                    <a:lnTo>
                      <a:pt x="147" y="13"/>
                    </a:lnTo>
                    <a:lnTo>
                      <a:pt x="143" y="12"/>
                    </a:lnTo>
                    <a:lnTo>
                      <a:pt x="139" y="11"/>
                    </a:lnTo>
                    <a:lnTo>
                      <a:pt x="133" y="12"/>
                    </a:lnTo>
                    <a:lnTo>
                      <a:pt x="128" y="13"/>
                    </a:lnTo>
                    <a:lnTo>
                      <a:pt x="128" y="13"/>
                    </a:lnTo>
                    <a:lnTo>
                      <a:pt x="113" y="18"/>
                    </a:lnTo>
                    <a:lnTo>
                      <a:pt x="103" y="22"/>
                    </a:lnTo>
                    <a:lnTo>
                      <a:pt x="98" y="26"/>
                    </a:lnTo>
                    <a:lnTo>
                      <a:pt x="98" y="26"/>
                    </a:lnTo>
                    <a:lnTo>
                      <a:pt x="92" y="30"/>
                    </a:lnTo>
                    <a:lnTo>
                      <a:pt x="85" y="35"/>
                    </a:lnTo>
                    <a:lnTo>
                      <a:pt x="77" y="38"/>
                    </a:lnTo>
                    <a:lnTo>
                      <a:pt x="75" y="40"/>
                    </a:lnTo>
                    <a:lnTo>
                      <a:pt x="73" y="40"/>
                    </a:lnTo>
                    <a:lnTo>
                      <a:pt x="73" y="40"/>
                    </a:lnTo>
                    <a:lnTo>
                      <a:pt x="71" y="37"/>
                    </a:lnTo>
                    <a:lnTo>
                      <a:pt x="69" y="35"/>
                    </a:lnTo>
                    <a:lnTo>
                      <a:pt x="68" y="31"/>
                    </a:lnTo>
                    <a:lnTo>
                      <a:pt x="68" y="31"/>
                    </a:lnTo>
                    <a:lnTo>
                      <a:pt x="68" y="29"/>
                    </a:lnTo>
                    <a:lnTo>
                      <a:pt x="65" y="29"/>
                    </a:lnTo>
                    <a:lnTo>
                      <a:pt x="64" y="28"/>
                    </a:lnTo>
                    <a:lnTo>
                      <a:pt x="63" y="26"/>
                    </a:lnTo>
                    <a:lnTo>
                      <a:pt x="63" y="26"/>
                    </a:lnTo>
                    <a:lnTo>
                      <a:pt x="61" y="22"/>
                    </a:lnTo>
                    <a:lnTo>
                      <a:pt x="60" y="20"/>
                    </a:lnTo>
                    <a:lnTo>
                      <a:pt x="58" y="17"/>
                    </a:lnTo>
                    <a:lnTo>
                      <a:pt x="57" y="14"/>
                    </a:lnTo>
                    <a:lnTo>
                      <a:pt x="57" y="14"/>
                    </a:lnTo>
                    <a:lnTo>
                      <a:pt x="56" y="12"/>
                    </a:lnTo>
                    <a:lnTo>
                      <a:pt x="54" y="9"/>
                    </a:lnTo>
                    <a:lnTo>
                      <a:pt x="50" y="9"/>
                    </a:lnTo>
                    <a:lnTo>
                      <a:pt x="50" y="9"/>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45" name="Freeform 241"/>
              <p:cNvSpPr/>
              <p:nvPr/>
            </p:nvSpPr>
            <p:spPr bwMode="auto">
              <a:xfrm>
                <a:off x="10293304" y="6780738"/>
                <a:ext cx="7937" cy="7938"/>
              </a:xfrm>
              <a:custGeom>
                <a:avLst/>
                <a:gdLst>
                  <a:gd name="T0" fmla="*/ 1 w 5"/>
                  <a:gd name="T1" fmla="*/ 1 h 5"/>
                  <a:gd name="T2" fmla="*/ 1 w 5"/>
                  <a:gd name="T3" fmla="*/ 1 h 5"/>
                  <a:gd name="T4" fmla="*/ 0 w 5"/>
                  <a:gd name="T5" fmla="*/ 2 h 5"/>
                  <a:gd name="T6" fmla="*/ 0 w 5"/>
                  <a:gd name="T7" fmla="*/ 4 h 5"/>
                  <a:gd name="T8" fmla="*/ 0 w 5"/>
                  <a:gd name="T9" fmla="*/ 5 h 5"/>
                  <a:gd name="T10" fmla="*/ 2 w 5"/>
                  <a:gd name="T11" fmla="*/ 5 h 5"/>
                  <a:gd name="T12" fmla="*/ 2 w 5"/>
                  <a:gd name="T13" fmla="*/ 5 h 5"/>
                  <a:gd name="T14" fmla="*/ 4 w 5"/>
                  <a:gd name="T15" fmla="*/ 3 h 5"/>
                  <a:gd name="T16" fmla="*/ 5 w 5"/>
                  <a:gd name="T17" fmla="*/ 2 h 5"/>
                  <a:gd name="T18" fmla="*/ 5 w 5"/>
                  <a:gd name="T19" fmla="*/ 0 h 5"/>
                  <a:gd name="T20" fmla="*/ 1 w 5"/>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5">
                    <a:moveTo>
                      <a:pt x="1" y="1"/>
                    </a:moveTo>
                    <a:lnTo>
                      <a:pt x="1" y="1"/>
                    </a:lnTo>
                    <a:lnTo>
                      <a:pt x="0" y="2"/>
                    </a:lnTo>
                    <a:lnTo>
                      <a:pt x="0" y="4"/>
                    </a:lnTo>
                    <a:lnTo>
                      <a:pt x="0" y="5"/>
                    </a:lnTo>
                    <a:lnTo>
                      <a:pt x="2" y="5"/>
                    </a:lnTo>
                    <a:lnTo>
                      <a:pt x="2" y="5"/>
                    </a:lnTo>
                    <a:lnTo>
                      <a:pt x="4" y="3"/>
                    </a:lnTo>
                    <a:lnTo>
                      <a:pt x="5" y="2"/>
                    </a:lnTo>
                    <a:lnTo>
                      <a:pt x="5" y="0"/>
                    </a:lnTo>
                    <a:lnTo>
                      <a:pt x="1"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46" name="Freeform 242"/>
              <p:cNvSpPr/>
              <p:nvPr/>
            </p:nvSpPr>
            <p:spPr bwMode="auto">
              <a:xfrm>
                <a:off x="10448879" y="6704531"/>
                <a:ext cx="6350" cy="11114"/>
              </a:xfrm>
              <a:custGeom>
                <a:avLst/>
                <a:gdLst>
                  <a:gd name="T0" fmla="*/ 0 w 4"/>
                  <a:gd name="T1" fmla="*/ 0 h 7"/>
                  <a:gd name="T2" fmla="*/ 0 w 4"/>
                  <a:gd name="T3" fmla="*/ 0 h 7"/>
                  <a:gd name="T4" fmla="*/ 1 w 4"/>
                  <a:gd name="T5" fmla="*/ 3 h 7"/>
                  <a:gd name="T6" fmla="*/ 2 w 4"/>
                  <a:gd name="T7" fmla="*/ 6 h 7"/>
                  <a:gd name="T8" fmla="*/ 4 w 4"/>
                  <a:gd name="T9" fmla="*/ 7 h 7"/>
                  <a:gd name="T10" fmla="*/ 4 w 4"/>
                  <a:gd name="T11" fmla="*/ 7 h 7"/>
                  <a:gd name="T12" fmla="*/ 4 w 4"/>
                  <a:gd name="T13" fmla="*/ 6 h 7"/>
                  <a:gd name="T14" fmla="*/ 4 w 4"/>
                  <a:gd name="T15" fmla="*/ 6 h 7"/>
                  <a:gd name="T16" fmla="*/ 4 w 4"/>
                  <a:gd name="T17" fmla="*/ 3 h 7"/>
                  <a:gd name="T18" fmla="*/ 2 w 4"/>
                  <a:gd name="T19" fmla="*/ 2 h 7"/>
                  <a:gd name="T20" fmla="*/ 0 w 4"/>
                  <a:gd name="T21" fmla="*/ 0 h 7"/>
                  <a:gd name="T22" fmla="*/ 0 w 4"/>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7">
                    <a:moveTo>
                      <a:pt x="0" y="0"/>
                    </a:moveTo>
                    <a:lnTo>
                      <a:pt x="0" y="0"/>
                    </a:lnTo>
                    <a:lnTo>
                      <a:pt x="1" y="3"/>
                    </a:lnTo>
                    <a:lnTo>
                      <a:pt x="2" y="6"/>
                    </a:lnTo>
                    <a:lnTo>
                      <a:pt x="4" y="7"/>
                    </a:lnTo>
                    <a:lnTo>
                      <a:pt x="4" y="7"/>
                    </a:lnTo>
                    <a:lnTo>
                      <a:pt x="4" y="6"/>
                    </a:lnTo>
                    <a:lnTo>
                      <a:pt x="4" y="6"/>
                    </a:lnTo>
                    <a:lnTo>
                      <a:pt x="4" y="3"/>
                    </a:lnTo>
                    <a:lnTo>
                      <a:pt x="2" y="2"/>
                    </a:lnTo>
                    <a:lnTo>
                      <a:pt x="0" y="0"/>
                    </a:lnTo>
                    <a:lnTo>
                      <a:pt x="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47" name="Freeform 243"/>
              <p:cNvSpPr/>
              <p:nvPr/>
            </p:nvSpPr>
            <p:spPr bwMode="auto">
              <a:xfrm>
                <a:off x="10494916" y="6675955"/>
                <a:ext cx="15875" cy="26990"/>
              </a:xfrm>
              <a:custGeom>
                <a:avLst/>
                <a:gdLst>
                  <a:gd name="T0" fmla="*/ 2 w 10"/>
                  <a:gd name="T1" fmla="*/ 0 h 17"/>
                  <a:gd name="T2" fmla="*/ 2 w 10"/>
                  <a:gd name="T3" fmla="*/ 0 h 17"/>
                  <a:gd name="T4" fmla="*/ 3 w 10"/>
                  <a:gd name="T5" fmla="*/ 4 h 17"/>
                  <a:gd name="T6" fmla="*/ 5 w 10"/>
                  <a:gd name="T7" fmla="*/ 6 h 17"/>
                  <a:gd name="T8" fmla="*/ 6 w 10"/>
                  <a:gd name="T9" fmla="*/ 9 h 17"/>
                  <a:gd name="T10" fmla="*/ 6 w 10"/>
                  <a:gd name="T11" fmla="*/ 10 h 17"/>
                  <a:gd name="T12" fmla="*/ 4 w 10"/>
                  <a:gd name="T13" fmla="*/ 10 h 17"/>
                  <a:gd name="T14" fmla="*/ 4 w 10"/>
                  <a:gd name="T15" fmla="*/ 10 h 17"/>
                  <a:gd name="T16" fmla="*/ 2 w 10"/>
                  <a:gd name="T17" fmla="*/ 11 h 17"/>
                  <a:gd name="T18" fmla="*/ 1 w 10"/>
                  <a:gd name="T19" fmla="*/ 12 h 17"/>
                  <a:gd name="T20" fmla="*/ 0 w 10"/>
                  <a:gd name="T21" fmla="*/ 14 h 17"/>
                  <a:gd name="T22" fmla="*/ 0 w 10"/>
                  <a:gd name="T23" fmla="*/ 16 h 17"/>
                  <a:gd name="T24" fmla="*/ 1 w 10"/>
                  <a:gd name="T25" fmla="*/ 16 h 17"/>
                  <a:gd name="T26" fmla="*/ 2 w 10"/>
                  <a:gd name="T27" fmla="*/ 17 h 17"/>
                  <a:gd name="T28" fmla="*/ 4 w 10"/>
                  <a:gd name="T29" fmla="*/ 16 h 17"/>
                  <a:gd name="T30" fmla="*/ 4 w 10"/>
                  <a:gd name="T31" fmla="*/ 16 h 17"/>
                  <a:gd name="T32" fmla="*/ 7 w 10"/>
                  <a:gd name="T33" fmla="*/ 14 h 17"/>
                  <a:gd name="T34" fmla="*/ 9 w 10"/>
                  <a:gd name="T35" fmla="*/ 11 h 17"/>
                  <a:gd name="T36" fmla="*/ 10 w 10"/>
                  <a:gd name="T37" fmla="*/ 7 h 17"/>
                  <a:gd name="T38" fmla="*/ 9 w 10"/>
                  <a:gd name="T39" fmla="*/ 5 h 17"/>
                  <a:gd name="T40" fmla="*/ 9 w 10"/>
                  <a:gd name="T41" fmla="*/ 5 h 17"/>
                  <a:gd name="T42" fmla="*/ 7 w 10"/>
                  <a:gd name="T43" fmla="*/ 3 h 17"/>
                  <a:gd name="T44" fmla="*/ 5 w 10"/>
                  <a:gd name="T45" fmla="*/ 1 h 17"/>
                  <a:gd name="T46" fmla="*/ 2 w 10"/>
                  <a:gd name="T47" fmla="*/ 0 h 17"/>
                  <a:gd name="T48" fmla="*/ 2 w 10"/>
                  <a:gd name="T4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17">
                    <a:moveTo>
                      <a:pt x="2" y="0"/>
                    </a:moveTo>
                    <a:lnTo>
                      <a:pt x="2" y="0"/>
                    </a:lnTo>
                    <a:lnTo>
                      <a:pt x="3" y="4"/>
                    </a:lnTo>
                    <a:lnTo>
                      <a:pt x="5" y="6"/>
                    </a:lnTo>
                    <a:lnTo>
                      <a:pt x="6" y="9"/>
                    </a:lnTo>
                    <a:lnTo>
                      <a:pt x="6" y="10"/>
                    </a:lnTo>
                    <a:lnTo>
                      <a:pt x="4" y="10"/>
                    </a:lnTo>
                    <a:lnTo>
                      <a:pt x="4" y="10"/>
                    </a:lnTo>
                    <a:lnTo>
                      <a:pt x="2" y="11"/>
                    </a:lnTo>
                    <a:lnTo>
                      <a:pt x="1" y="12"/>
                    </a:lnTo>
                    <a:lnTo>
                      <a:pt x="0" y="14"/>
                    </a:lnTo>
                    <a:lnTo>
                      <a:pt x="0" y="16"/>
                    </a:lnTo>
                    <a:lnTo>
                      <a:pt x="1" y="16"/>
                    </a:lnTo>
                    <a:lnTo>
                      <a:pt x="2" y="17"/>
                    </a:lnTo>
                    <a:lnTo>
                      <a:pt x="4" y="16"/>
                    </a:lnTo>
                    <a:lnTo>
                      <a:pt x="4" y="16"/>
                    </a:lnTo>
                    <a:lnTo>
                      <a:pt x="7" y="14"/>
                    </a:lnTo>
                    <a:lnTo>
                      <a:pt x="9" y="11"/>
                    </a:lnTo>
                    <a:lnTo>
                      <a:pt x="10" y="7"/>
                    </a:lnTo>
                    <a:lnTo>
                      <a:pt x="9" y="5"/>
                    </a:lnTo>
                    <a:lnTo>
                      <a:pt x="9" y="5"/>
                    </a:lnTo>
                    <a:lnTo>
                      <a:pt x="7" y="3"/>
                    </a:lnTo>
                    <a:lnTo>
                      <a:pt x="5" y="1"/>
                    </a:lnTo>
                    <a:lnTo>
                      <a:pt x="2" y="0"/>
                    </a:lnTo>
                    <a:lnTo>
                      <a:pt x="2"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48" name="Freeform 244"/>
              <p:cNvSpPr/>
              <p:nvPr/>
            </p:nvSpPr>
            <p:spPr bwMode="auto">
              <a:xfrm>
                <a:off x="10485390" y="6658491"/>
                <a:ext cx="7937" cy="9526"/>
              </a:xfrm>
              <a:custGeom>
                <a:avLst/>
                <a:gdLst>
                  <a:gd name="T0" fmla="*/ 0 w 5"/>
                  <a:gd name="T1" fmla="*/ 2 h 6"/>
                  <a:gd name="T2" fmla="*/ 0 w 5"/>
                  <a:gd name="T3" fmla="*/ 2 h 6"/>
                  <a:gd name="T4" fmla="*/ 0 w 5"/>
                  <a:gd name="T5" fmla="*/ 5 h 6"/>
                  <a:gd name="T6" fmla="*/ 1 w 5"/>
                  <a:gd name="T7" fmla="*/ 6 h 6"/>
                  <a:gd name="T8" fmla="*/ 4 w 5"/>
                  <a:gd name="T9" fmla="*/ 5 h 6"/>
                  <a:gd name="T10" fmla="*/ 4 w 5"/>
                  <a:gd name="T11" fmla="*/ 5 h 6"/>
                  <a:gd name="T12" fmla="*/ 5 w 5"/>
                  <a:gd name="T13" fmla="*/ 3 h 6"/>
                  <a:gd name="T14" fmla="*/ 5 w 5"/>
                  <a:gd name="T15" fmla="*/ 2 h 6"/>
                  <a:gd name="T16" fmla="*/ 5 w 5"/>
                  <a:gd name="T17" fmla="*/ 1 h 6"/>
                  <a:gd name="T18" fmla="*/ 4 w 5"/>
                  <a:gd name="T19" fmla="*/ 0 h 6"/>
                  <a:gd name="T20" fmla="*/ 4 w 5"/>
                  <a:gd name="T21" fmla="*/ 0 h 6"/>
                  <a:gd name="T22" fmla="*/ 1 w 5"/>
                  <a:gd name="T23" fmla="*/ 1 h 6"/>
                  <a:gd name="T24" fmla="*/ 0 w 5"/>
                  <a:gd name="T25" fmla="*/ 2 h 6"/>
                  <a:gd name="T26" fmla="*/ 0 w 5"/>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0" y="2"/>
                    </a:moveTo>
                    <a:lnTo>
                      <a:pt x="0" y="2"/>
                    </a:lnTo>
                    <a:lnTo>
                      <a:pt x="0" y="5"/>
                    </a:lnTo>
                    <a:lnTo>
                      <a:pt x="1" y="6"/>
                    </a:lnTo>
                    <a:lnTo>
                      <a:pt x="4" y="5"/>
                    </a:lnTo>
                    <a:lnTo>
                      <a:pt x="4" y="5"/>
                    </a:lnTo>
                    <a:lnTo>
                      <a:pt x="5" y="3"/>
                    </a:lnTo>
                    <a:lnTo>
                      <a:pt x="5" y="2"/>
                    </a:lnTo>
                    <a:lnTo>
                      <a:pt x="5" y="1"/>
                    </a:lnTo>
                    <a:lnTo>
                      <a:pt x="4" y="0"/>
                    </a:lnTo>
                    <a:lnTo>
                      <a:pt x="4" y="0"/>
                    </a:lnTo>
                    <a:lnTo>
                      <a:pt x="1" y="1"/>
                    </a:lnTo>
                    <a:lnTo>
                      <a:pt x="0" y="2"/>
                    </a:lnTo>
                    <a:lnTo>
                      <a:pt x="0" y="2"/>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49" name="Freeform 245"/>
              <p:cNvSpPr/>
              <p:nvPr/>
            </p:nvSpPr>
            <p:spPr bwMode="auto">
              <a:xfrm>
                <a:off x="10466340" y="6629913"/>
                <a:ext cx="14289" cy="14290"/>
              </a:xfrm>
              <a:custGeom>
                <a:avLst/>
                <a:gdLst>
                  <a:gd name="T0" fmla="*/ 8 w 9"/>
                  <a:gd name="T1" fmla="*/ 9 h 9"/>
                  <a:gd name="T2" fmla="*/ 8 w 9"/>
                  <a:gd name="T3" fmla="*/ 9 h 9"/>
                  <a:gd name="T4" fmla="*/ 4 w 9"/>
                  <a:gd name="T5" fmla="*/ 9 h 9"/>
                  <a:gd name="T6" fmla="*/ 0 w 9"/>
                  <a:gd name="T7" fmla="*/ 7 h 9"/>
                  <a:gd name="T8" fmla="*/ 0 w 9"/>
                  <a:gd name="T9" fmla="*/ 7 h 9"/>
                  <a:gd name="T10" fmla="*/ 3 w 9"/>
                  <a:gd name="T11" fmla="*/ 7 h 9"/>
                  <a:gd name="T12" fmla="*/ 5 w 9"/>
                  <a:gd name="T13" fmla="*/ 6 h 9"/>
                  <a:gd name="T14" fmla="*/ 5 w 9"/>
                  <a:gd name="T15" fmla="*/ 5 h 9"/>
                  <a:gd name="T16" fmla="*/ 5 w 9"/>
                  <a:gd name="T17" fmla="*/ 5 h 9"/>
                  <a:gd name="T18" fmla="*/ 7 w 9"/>
                  <a:gd name="T19" fmla="*/ 1 h 9"/>
                  <a:gd name="T20" fmla="*/ 8 w 9"/>
                  <a:gd name="T21" fmla="*/ 0 h 9"/>
                  <a:gd name="T22" fmla="*/ 9 w 9"/>
                  <a:gd name="T23" fmla="*/ 1 h 9"/>
                  <a:gd name="T24" fmla="*/ 9 w 9"/>
                  <a:gd name="T25" fmla="*/ 1 h 9"/>
                  <a:gd name="T26" fmla="*/ 9 w 9"/>
                  <a:gd name="T27" fmla="*/ 3 h 9"/>
                  <a:gd name="T28" fmla="*/ 9 w 9"/>
                  <a:gd name="T29" fmla="*/ 5 h 9"/>
                  <a:gd name="T30" fmla="*/ 8 w 9"/>
                  <a:gd name="T31" fmla="*/ 9 h 9"/>
                  <a:gd name="T32" fmla="*/ 8 w 9"/>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9">
                    <a:moveTo>
                      <a:pt x="8" y="9"/>
                    </a:moveTo>
                    <a:lnTo>
                      <a:pt x="8" y="9"/>
                    </a:lnTo>
                    <a:lnTo>
                      <a:pt x="4" y="9"/>
                    </a:lnTo>
                    <a:lnTo>
                      <a:pt x="0" y="7"/>
                    </a:lnTo>
                    <a:lnTo>
                      <a:pt x="0" y="7"/>
                    </a:lnTo>
                    <a:lnTo>
                      <a:pt x="3" y="7"/>
                    </a:lnTo>
                    <a:lnTo>
                      <a:pt x="5" y="6"/>
                    </a:lnTo>
                    <a:lnTo>
                      <a:pt x="5" y="5"/>
                    </a:lnTo>
                    <a:lnTo>
                      <a:pt x="5" y="5"/>
                    </a:lnTo>
                    <a:lnTo>
                      <a:pt x="7" y="1"/>
                    </a:lnTo>
                    <a:lnTo>
                      <a:pt x="8" y="0"/>
                    </a:lnTo>
                    <a:lnTo>
                      <a:pt x="9" y="1"/>
                    </a:lnTo>
                    <a:lnTo>
                      <a:pt x="9" y="1"/>
                    </a:lnTo>
                    <a:lnTo>
                      <a:pt x="9" y="3"/>
                    </a:lnTo>
                    <a:lnTo>
                      <a:pt x="9" y="5"/>
                    </a:lnTo>
                    <a:lnTo>
                      <a:pt x="8" y="9"/>
                    </a:lnTo>
                    <a:lnTo>
                      <a:pt x="8" y="9"/>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50" name="Freeform 246"/>
              <p:cNvSpPr/>
              <p:nvPr/>
            </p:nvSpPr>
            <p:spPr bwMode="auto">
              <a:xfrm>
                <a:off x="10464754" y="6490203"/>
                <a:ext cx="15875" cy="12700"/>
              </a:xfrm>
              <a:custGeom>
                <a:avLst/>
                <a:gdLst>
                  <a:gd name="T0" fmla="*/ 1 w 10"/>
                  <a:gd name="T1" fmla="*/ 2 h 8"/>
                  <a:gd name="T2" fmla="*/ 1 w 10"/>
                  <a:gd name="T3" fmla="*/ 2 h 8"/>
                  <a:gd name="T4" fmla="*/ 0 w 10"/>
                  <a:gd name="T5" fmla="*/ 4 h 8"/>
                  <a:gd name="T6" fmla="*/ 0 w 10"/>
                  <a:gd name="T7" fmla="*/ 6 h 8"/>
                  <a:gd name="T8" fmla="*/ 1 w 10"/>
                  <a:gd name="T9" fmla="*/ 8 h 8"/>
                  <a:gd name="T10" fmla="*/ 3 w 10"/>
                  <a:gd name="T11" fmla="*/ 8 h 8"/>
                  <a:gd name="T12" fmla="*/ 3 w 10"/>
                  <a:gd name="T13" fmla="*/ 8 h 8"/>
                  <a:gd name="T14" fmla="*/ 5 w 10"/>
                  <a:gd name="T15" fmla="*/ 6 h 8"/>
                  <a:gd name="T16" fmla="*/ 7 w 10"/>
                  <a:gd name="T17" fmla="*/ 5 h 8"/>
                  <a:gd name="T18" fmla="*/ 7 w 10"/>
                  <a:gd name="T19" fmla="*/ 5 h 8"/>
                  <a:gd name="T20" fmla="*/ 8 w 10"/>
                  <a:gd name="T21" fmla="*/ 4 h 8"/>
                  <a:gd name="T22" fmla="*/ 9 w 10"/>
                  <a:gd name="T23" fmla="*/ 3 h 8"/>
                  <a:gd name="T24" fmla="*/ 10 w 10"/>
                  <a:gd name="T25" fmla="*/ 1 h 8"/>
                  <a:gd name="T26" fmla="*/ 10 w 10"/>
                  <a:gd name="T27" fmla="*/ 1 h 8"/>
                  <a:gd name="T28" fmla="*/ 8 w 10"/>
                  <a:gd name="T29" fmla="*/ 0 h 8"/>
                  <a:gd name="T30" fmla="*/ 6 w 10"/>
                  <a:gd name="T31" fmla="*/ 1 h 8"/>
                  <a:gd name="T32" fmla="*/ 1 w 10"/>
                  <a:gd name="T33" fmla="*/ 2 h 8"/>
                  <a:gd name="T34" fmla="*/ 1 w 10"/>
                  <a:gd name="T3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8">
                    <a:moveTo>
                      <a:pt x="1" y="2"/>
                    </a:moveTo>
                    <a:lnTo>
                      <a:pt x="1" y="2"/>
                    </a:lnTo>
                    <a:lnTo>
                      <a:pt x="0" y="4"/>
                    </a:lnTo>
                    <a:lnTo>
                      <a:pt x="0" y="6"/>
                    </a:lnTo>
                    <a:lnTo>
                      <a:pt x="1" y="8"/>
                    </a:lnTo>
                    <a:lnTo>
                      <a:pt x="3" y="8"/>
                    </a:lnTo>
                    <a:lnTo>
                      <a:pt x="3" y="8"/>
                    </a:lnTo>
                    <a:lnTo>
                      <a:pt x="5" y="6"/>
                    </a:lnTo>
                    <a:lnTo>
                      <a:pt x="7" y="5"/>
                    </a:lnTo>
                    <a:lnTo>
                      <a:pt x="7" y="5"/>
                    </a:lnTo>
                    <a:lnTo>
                      <a:pt x="8" y="4"/>
                    </a:lnTo>
                    <a:lnTo>
                      <a:pt x="9" y="3"/>
                    </a:lnTo>
                    <a:lnTo>
                      <a:pt x="10" y="1"/>
                    </a:lnTo>
                    <a:lnTo>
                      <a:pt x="10" y="1"/>
                    </a:lnTo>
                    <a:lnTo>
                      <a:pt x="8" y="0"/>
                    </a:lnTo>
                    <a:lnTo>
                      <a:pt x="6" y="1"/>
                    </a:lnTo>
                    <a:lnTo>
                      <a:pt x="1" y="2"/>
                    </a:lnTo>
                    <a:lnTo>
                      <a:pt x="1" y="2"/>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51" name="Freeform 247"/>
              <p:cNvSpPr/>
              <p:nvPr/>
            </p:nvSpPr>
            <p:spPr bwMode="auto">
              <a:xfrm>
                <a:off x="10552065" y="6469563"/>
                <a:ext cx="52388" cy="106371"/>
              </a:xfrm>
              <a:custGeom>
                <a:avLst/>
                <a:gdLst>
                  <a:gd name="T0" fmla="*/ 29 w 33"/>
                  <a:gd name="T1" fmla="*/ 2 h 67"/>
                  <a:gd name="T2" fmla="*/ 29 w 33"/>
                  <a:gd name="T3" fmla="*/ 2 h 67"/>
                  <a:gd name="T4" fmla="*/ 27 w 33"/>
                  <a:gd name="T5" fmla="*/ 5 h 67"/>
                  <a:gd name="T6" fmla="*/ 24 w 33"/>
                  <a:gd name="T7" fmla="*/ 8 h 67"/>
                  <a:gd name="T8" fmla="*/ 17 w 33"/>
                  <a:gd name="T9" fmla="*/ 14 h 67"/>
                  <a:gd name="T10" fmla="*/ 17 w 33"/>
                  <a:gd name="T11" fmla="*/ 14 h 67"/>
                  <a:gd name="T12" fmla="*/ 11 w 33"/>
                  <a:gd name="T13" fmla="*/ 20 h 67"/>
                  <a:gd name="T14" fmla="*/ 5 w 33"/>
                  <a:gd name="T15" fmla="*/ 28 h 67"/>
                  <a:gd name="T16" fmla="*/ 1 w 33"/>
                  <a:gd name="T17" fmla="*/ 34 h 67"/>
                  <a:gd name="T18" fmla="*/ 0 w 33"/>
                  <a:gd name="T19" fmla="*/ 37 h 67"/>
                  <a:gd name="T20" fmla="*/ 1 w 33"/>
                  <a:gd name="T21" fmla="*/ 40 h 67"/>
                  <a:gd name="T22" fmla="*/ 1 w 33"/>
                  <a:gd name="T23" fmla="*/ 40 h 67"/>
                  <a:gd name="T24" fmla="*/ 6 w 33"/>
                  <a:gd name="T25" fmla="*/ 45 h 67"/>
                  <a:gd name="T26" fmla="*/ 7 w 33"/>
                  <a:gd name="T27" fmla="*/ 48 h 67"/>
                  <a:gd name="T28" fmla="*/ 7 w 33"/>
                  <a:gd name="T29" fmla="*/ 50 h 67"/>
                  <a:gd name="T30" fmla="*/ 5 w 33"/>
                  <a:gd name="T31" fmla="*/ 51 h 67"/>
                  <a:gd name="T32" fmla="*/ 5 w 33"/>
                  <a:gd name="T33" fmla="*/ 51 h 67"/>
                  <a:gd name="T34" fmla="*/ 2 w 33"/>
                  <a:gd name="T35" fmla="*/ 56 h 67"/>
                  <a:gd name="T36" fmla="*/ 2 w 33"/>
                  <a:gd name="T37" fmla="*/ 60 h 67"/>
                  <a:gd name="T38" fmla="*/ 3 w 33"/>
                  <a:gd name="T39" fmla="*/ 64 h 67"/>
                  <a:gd name="T40" fmla="*/ 3 w 33"/>
                  <a:gd name="T41" fmla="*/ 65 h 67"/>
                  <a:gd name="T42" fmla="*/ 5 w 33"/>
                  <a:gd name="T43" fmla="*/ 67 h 67"/>
                  <a:gd name="T44" fmla="*/ 5 w 33"/>
                  <a:gd name="T45" fmla="*/ 67 h 67"/>
                  <a:gd name="T46" fmla="*/ 7 w 33"/>
                  <a:gd name="T47" fmla="*/ 65 h 67"/>
                  <a:gd name="T48" fmla="*/ 8 w 33"/>
                  <a:gd name="T49" fmla="*/ 63 h 67"/>
                  <a:gd name="T50" fmla="*/ 10 w 33"/>
                  <a:gd name="T51" fmla="*/ 60 h 67"/>
                  <a:gd name="T52" fmla="*/ 12 w 33"/>
                  <a:gd name="T53" fmla="*/ 56 h 67"/>
                  <a:gd name="T54" fmla="*/ 12 w 33"/>
                  <a:gd name="T55" fmla="*/ 56 h 67"/>
                  <a:gd name="T56" fmla="*/ 15 w 33"/>
                  <a:gd name="T57" fmla="*/ 53 h 67"/>
                  <a:gd name="T58" fmla="*/ 15 w 33"/>
                  <a:gd name="T59" fmla="*/ 49 h 67"/>
                  <a:gd name="T60" fmla="*/ 16 w 33"/>
                  <a:gd name="T61" fmla="*/ 47 h 67"/>
                  <a:gd name="T62" fmla="*/ 20 w 33"/>
                  <a:gd name="T63" fmla="*/ 45 h 67"/>
                  <a:gd name="T64" fmla="*/ 20 w 33"/>
                  <a:gd name="T65" fmla="*/ 45 h 67"/>
                  <a:gd name="T66" fmla="*/ 24 w 33"/>
                  <a:gd name="T67" fmla="*/ 43 h 67"/>
                  <a:gd name="T68" fmla="*/ 25 w 33"/>
                  <a:gd name="T69" fmla="*/ 41 h 67"/>
                  <a:gd name="T70" fmla="*/ 25 w 33"/>
                  <a:gd name="T71" fmla="*/ 35 h 67"/>
                  <a:gd name="T72" fmla="*/ 25 w 33"/>
                  <a:gd name="T73" fmla="*/ 35 h 67"/>
                  <a:gd name="T74" fmla="*/ 26 w 33"/>
                  <a:gd name="T75" fmla="*/ 33 h 67"/>
                  <a:gd name="T76" fmla="*/ 28 w 33"/>
                  <a:gd name="T77" fmla="*/ 31 h 67"/>
                  <a:gd name="T78" fmla="*/ 29 w 33"/>
                  <a:gd name="T79" fmla="*/ 29 h 67"/>
                  <a:gd name="T80" fmla="*/ 30 w 33"/>
                  <a:gd name="T81" fmla="*/ 26 h 67"/>
                  <a:gd name="T82" fmla="*/ 30 w 33"/>
                  <a:gd name="T83" fmla="*/ 26 h 67"/>
                  <a:gd name="T84" fmla="*/ 29 w 33"/>
                  <a:gd name="T85" fmla="*/ 22 h 67"/>
                  <a:gd name="T86" fmla="*/ 27 w 33"/>
                  <a:gd name="T87" fmla="*/ 19 h 67"/>
                  <a:gd name="T88" fmla="*/ 27 w 33"/>
                  <a:gd name="T89" fmla="*/ 16 h 67"/>
                  <a:gd name="T90" fmla="*/ 27 w 33"/>
                  <a:gd name="T91" fmla="*/ 15 h 67"/>
                  <a:gd name="T92" fmla="*/ 29 w 33"/>
                  <a:gd name="T93" fmla="*/ 14 h 67"/>
                  <a:gd name="T94" fmla="*/ 29 w 33"/>
                  <a:gd name="T95" fmla="*/ 14 h 67"/>
                  <a:gd name="T96" fmla="*/ 31 w 33"/>
                  <a:gd name="T97" fmla="*/ 13 h 67"/>
                  <a:gd name="T98" fmla="*/ 33 w 33"/>
                  <a:gd name="T99" fmla="*/ 11 h 67"/>
                  <a:gd name="T100" fmla="*/ 33 w 33"/>
                  <a:gd name="T101" fmla="*/ 6 h 67"/>
                  <a:gd name="T102" fmla="*/ 33 w 33"/>
                  <a:gd name="T103" fmla="*/ 3 h 67"/>
                  <a:gd name="T104" fmla="*/ 30 w 33"/>
                  <a:gd name="T105" fmla="*/ 1 h 67"/>
                  <a:gd name="T106" fmla="*/ 30 w 33"/>
                  <a:gd name="T107" fmla="*/ 1 h 67"/>
                  <a:gd name="T108" fmla="*/ 29 w 33"/>
                  <a:gd name="T109" fmla="*/ 0 h 67"/>
                  <a:gd name="T110" fmla="*/ 29 w 33"/>
                  <a:gd name="T111" fmla="*/ 1 h 67"/>
                  <a:gd name="T112" fmla="*/ 29 w 33"/>
                  <a:gd name="T113" fmla="*/ 2 h 67"/>
                  <a:gd name="T114" fmla="*/ 29 w 33"/>
                  <a:gd name="T115"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 h="67">
                    <a:moveTo>
                      <a:pt x="29" y="2"/>
                    </a:moveTo>
                    <a:lnTo>
                      <a:pt x="29" y="2"/>
                    </a:lnTo>
                    <a:lnTo>
                      <a:pt x="27" y="5"/>
                    </a:lnTo>
                    <a:lnTo>
                      <a:pt x="24" y="8"/>
                    </a:lnTo>
                    <a:lnTo>
                      <a:pt x="17" y="14"/>
                    </a:lnTo>
                    <a:lnTo>
                      <a:pt x="17" y="14"/>
                    </a:lnTo>
                    <a:lnTo>
                      <a:pt x="11" y="20"/>
                    </a:lnTo>
                    <a:lnTo>
                      <a:pt x="5" y="28"/>
                    </a:lnTo>
                    <a:lnTo>
                      <a:pt x="1" y="34"/>
                    </a:lnTo>
                    <a:lnTo>
                      <a:pt x="0" y="37"/>
                    </a:lnTo>
                    <a:lnTo>
                      <a:pt x="1" y="40"/>
                    </a:lnTo>
                    <a:lnTo>
                      <a:pt x="1" y="40"/>
                    </a:lnTo>
                    <a:lnTo>
                      <a:pt x="6" y="45"/>
                    </a:lnTo>
                    <a:lnTo>
                      <a:pt x="7" y="48"/>
                    </a:lnTo>
                    <a:lnTo>
                      <a:pt x="7" y="50"/>
                    </a:lnTo>
                    <a:lnTo>
                      <a:pt x="5" y="51"/>
                    </a:lnTo>
                    <a:lnTo>
                      <a:pt x="5" y="51"/>
                    </a:lnTo>
                    <a:lnTo>
                      <a:pt x="2" y="56"/>
                    </a:lnTo>
                    <a:lnTo>
                      <a:pt x="2" y="60"/>
                    </a:lnTo>
                    <a:lnTo>
                      <a:pt x="3" y="64"/>
                    </a:lnTo>
                    <a:lnTo>
                      <a:pt x="3" y="65"/>
                    </a:lnTo>
                    <a:lnTo>
                      <a:pt x="5" y="67"/>
                    </a:lnTo>
                    <a:lnTo>
                      <a:pt x="5" y="67"/>
                    </a:lnTo>
                    <a:lnTo>
                      <a:pt x="7" y="65"/>
                    </a:lnTo>
                    <a:lnTo>
                      <a:pt x="8" y="63"/>
                    </a:lnTo>
                    <a:lnTo>
                      <a:pt x="10" y="60"/>
                    </a:lnTo>
                    <a:lnTo>
                      <a:pt x="12" y="56"/>
                    </a:lnTo>
                    <a:lnTo>
                      <a:pt x="12" y="56"/>
                    </a:lnTo>
                    <a:lnTo>
                      <a:pt x="15" y="53"/>
                    </a:lnTo>
                    <a:lnTo>
                      <a:pt x="15" y="49"/>
                    </a:lnTo>
                    <a:lnTo>
                      <a:pt x="16" y="47"/>
                    </a:lnTo>
                    <a:lnTo>
                      <a:pt x="20" y="45"/>
                    </a:lnTo>
                    <a:lnTo>
                      <a:pt x="20" y="45"/>
                    </a:lnTo>
                    <a:lnTo>
                      <a:pt x="24" y="43"/>
                    </a:lnTo>
                    <a:lnTo>
                      <a:pt x="25" y="41"/>
                    </a:lnTo>
                    <a:lnTo>
                      <a:pt x="25" y="35"/>
                    </a:lnTo>
                    <a:lnTo>
                      <a:pt x="25" y="35"/>
                    </a:lnTo>
                    <a:lnTo>
                      <a:pt x="26" y="33"/>
                    </a:lnTo>
                    <a:lnTo>
                      <a:pt x="28" y="31"/>
                    </a:lnTo>
                    <a:lnTo>
                      <a:pt x="29" y="29"/>
                    </a:lnTo>
                    <a:lnTo>
                      <a:pt x="30" y="26"/>
                    </a:lnTo>
                    <a:lnTo>
                      <a:pt x="30" y="26"/>
                    </a:lnTo>
                    <a:lnTo>
                      <a:pt x="29" y="22"/>
                    </a:lnTo>
                    <a:lnTo>
                      <a:pt x="27" y="19"/>
                    </a:lnTo>
                    <a:lnTo>
                      <a:pt x="27" y="16"/>
                    </a:lnTo>
                    <a:lnTo>
                      <a:pt x="27" y="15"/>
                    </a:lnTo>
                    <a:lnTo>
                      <a:pt x="29" y="14"/>
                    </a:lnTo>
                    <a:lnTo>
                      <a:pt x="29" y="14"/>
                    </a:lnTo>
                    <a:lnTo>
                      <a:pt x="31" y="13"/>
                    </a:lnTo>
                    <a:lnTo>
                      <a:pt x="33" y="11"/>
                    </a:lnTo>
                    <a:lnTo>
                      <a:pt x="33" y="6"/>
                    </a:lnTo>
                    <a:lnTo>
                      <a:pt x="33" y="3"/>
                    </a:lnTo>
                    <a:lnTo>
                      <a:pt x="30" y="1"/>
                    </a:lnTo>
                    <a:lnTo>
                      <a:pt x="30" y="1"/>
                    </a:lnTo>
                    <a:lnTo>
                      <a:pt x="29" y="0"/>
                    </a:lnTo>
                    <a:lnTo>
                      <a:pt x="29" y="1"/>
                    </a:lnTo>
                    <a:lnTo>
                      <a:pt x="29" y="2"/>
                    </a:lnTo>
                    <a:lnTo>
                      <a:pt x="29" y="2"/>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52" name="Freeform 248"/>
              <p:cNvSpPr/>
              <p:nvPr/>
            </p:nvSpPr>
            <p:spPr bwMode="auto">
              <a:xfrm>
                <a:off x="10466340" y="6488615"/>
                <a:ext cx="14289" cy="14290"/>
              </a:xfrm>
              <a:custGeom>
                <a:avLst/>
                <a:gdLst>
                  <a:gd name="T0" fmla="*/ 6 w 9"/>
                  <a:gd name="T1" fmla="*/ 6 h 9"/>
                  <a:gd name="T2" fmla="*/ 6 w 9"/>
                  <a:gd name="T3" fmla="*/ 6 h 9"/>
                  <a:gd name="T4" fmla="*/ 5 w 9"/>
                  <a:gd name="T5" fmla="*/ 8 h 9"/>
                  <a:gd name="T6" fmla="*/ 3 w 9"/>
                  <a:gd name="T7" fmla="*/ 9 h 9"/>
                  <a:gd name="T8" fmla="*/ 2 w 9"/>
                  <a:gd name="T9" fmla="*/ 8 h 9"/>
                  <a:gd name="T10" fmla="*/ 0 w 9"/>
                  <a:gd name="T11" fmla="*/ 6 h 9"/>
                  <a:gd name="T12" fmla="*/ 0 w 9"/>
                  <a:gd name="T13" fmla="*/ 6 h 9"/>
                  <a:gd name="T14" fmla="*/ 2 w 9"/>
                  <a:gd name="T15" fmla="*/ 4 h 9"/>
                  <a:gd name="T16" fmla="*/ 3 w 9"/>
                  <a:gd name="T17" fmla="*/ 1 h 9"/>
                  <a:gd name="T18" fmla="*/ 5 w 9"/>
                  <a:gd name="T19" fmla="*/ 0 h 9"/>
                  <a:gd name="T20" fmla="*/ 8 w 9"/>
                  <a:gd name="T21" fmla="*/ 1 h 9"/>
                  <a:gd name="T22" fmla="*/ 8 w 9"/>
                  <a:gd name="T23" fmla="*/ 1 h 9"/>
                  <a:gd name="T24" fmla="*/ 9 w 9"/>
                  <a:gd name="T25" fmla="*/ 1 h 9"/>
                  <a:gd name="T26" fmla="*/ 9 w 9"/>
                  <a:gd name="T27" fmla="*/ 2 h 9"/>
                  <a:gd name="T28" fmla="*/ 8 w 9"/>
                  <a:gd name="T29" fmla="*/ 4 h 9"/>
                  <a:gd name="T30" fmla="*/ 6 w 9"/>
                  <a:gd name="T31" fmla="*/ 6 h 9"/>
                  <a:gd name="T32" fmla="*/ 6 w 9"/>
                  <a:gd name="T3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9">
                    <a:moveTo>
                      <a:pt x="6" y="6"/>
                    </a:moveTo>
                    <a:lnTo>
                      <a:pt x="6" y="6"/>
                    </a:lnTo>
                    <a:lnTo>
                      <a:pt x="5" y="8"/>
                    </a:lnTo>
                    <a:lnTo>
                      <a:pt x="3" y="9"/>
                    </a:lnTo>
                    <a:lnTo>
                      <a:pt x="2" y="8"/>
                    </a:lnTo>
                    <a:lnTo>
                      <a:pt x="0" y="6"/>
                    </a:lnTo>
                    <a:lnTo>
                      <a:pt x="0" y="6"/>
                    </a:lnTo>
                    <a:lnTo>
                      <a:pt x="2" y="4"/>
                    </a:lnTo>
                    <a:lnTo>
                      <a:pt x="3" y="1"/>
                    </a:lnTo>
                    <a:lnTo>
                      <a:pt x="5" y="0"/>
                    </a:lnTo>
                    <a:lnTo>
                      <a:pt x="8" y="1"/>
                    </a:lnTo>
                    <a:lnTo>
                      <a:pt x="8" y="1"/>
                    </a:lnTo>
                    <a:lnTo>
                      <a:pt x="9" y="1"/>
                    </a:lnTo>
                    <a:lnTo>
                      <a:pt x="9" y="2"/>
                    </a:lnTo>
                    <a:lnTo>
                      <a:pt x="8" y="4"/>
                    </a:lnTo>
                    <a:lnTo>
                      <a:pt x="6" y="6"/>
                    </a:lnTo>
                    <a:lnTo>
                      <a:pt x="6" y="6"/>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53" name="Freeform 249"/>
              <p:cNvSpPr/>
              <p:nvPr/>
            </p:nvSpPr>
            <p:spPr bwMode="auto">
              <a:xfrm>
                <a:off x="10415541" y="6401296"/>
                <a:ext cx="49212" cy="42866"/>
              </a:xfrm>
              <a:custGeom>
                <a:avLst/>
                <a:gdLst>
                  <a:gd name="T0" fmla="*/ 30 w 31"/>
                  <a:gd name="T1" fmla="*/ 8 h 27"/>
                  <a:gd name="T2" fmla="*/ 30 w 31"/>
                  <a:gd name="T3" fmla="*/ 8 h 27"/>
                  <a:gd name="T4" fmla="*/ 26 w 31"/>
                  <a:gd name="T5" fmla="*/ 8 h 27"/>
                  <a:gd name="T6" fmla="*/ 22 w 31"/>
                  <a:gd name="T7" fmla="*/ 10 h 27"/>
                  <a:gd name="T8" fmla="*/ 16 w 31"/>
                  <a:gd name="T9" fmla="*/ 12 h 27"/>
                  <a:gd name="T10" fmla="*/ 15 w 31"/>
                  <a:gd name="T11" fmla="*/ 14 h 27"/>
                  <a:gd name="T12" fmla="*/ 14 w 31"/>
                  <a:gd name="T13" fmla="*/ 16 h 27"/>
                  <a:gd name="T14" fmla="*/ 14 w 31"/>
                  <a:gd name="T15" fmla="*/ 16 h 27"/>
                  <a:gd name="T16" fmla="*/ 13 w 31"/>
                  <a:gd name="T17" fmla="*/ 20 h 27"/>
                  <a:gd name="T18" fmla="*/ 9 w 31"/>
                  <a:gd name="T19" fmla="*/ 25 h 27"/>
                  <a:gd name="T20" fmla="*/ 7 w 31"/>
                  <a:gd name="T21" fmla="*/ 26 h 27"/>
                  <a:gd name="T22" fmla="*/ 6 w 31"/>
                  <a:gd name="T23" fmla="*/ 27 h 27"/>
                  <a:gd name="T24" fmla="*/ 3 w 31"/>
                  <a:gd name="T25" fmla="*/ 27 h 27"/>
                  <a:gd name="T26" fmla="*/ 2 w 31"/>
                  <a:gd name="T27" fmla="*/ 26 h 27"/>
                  <a:gd name="T28" fmla="*/ 2 w 31"/>
                  <a:gd name="T29" fmla="*/ 26 h 27"/>
                  <a:gd name="T30" fmla="*/ 0 w 31"/>
                  <a:gd name="T31" fmla="*/ 21 h 27"/>
                  <a:gd name="T32" fmla="*/ 0 w 31"/>
                  <a:gd name="T33" fmla="*/ 17 h 27"/>
                  <a:gd name="T34" fmla="*/ 0 w 31"/>
                  <a:gd name="T35" fmla="*/ 14 h 27"/>
                  <a:gd name="T36" fmla="*/ 1 w 31"/>
                  <a:gd name="T37" fmla="*/ 12 h 27"/>
                  <a:gd name="T38" fmla="*/ 3 w 31"/>
                  <a:gd name="T39" fmla="*/ 11 h 27"/>
                  <a:gd name="T40" fmla="*/ 3 w 31"/>
                  <a:gd name="T41" fmla="*/ 11 h 27"/>
                  <a:gd name="T42" fmla="*/ 6 w 31"/>
                  <a:gd name="T43" fmla="*/ 10 h 27"/>
                  <a:gd name="T44" fmla="*/ 8 w 31"/>
                  <a:gd name="T45" fmla="*/ 7 h 27"/>
                  <a:gd name="T46" fmla="*/ 9 w 31"/>
                  <a:gd name="T47" fmla="*/ 5 h 27"/>
                  <a:gd name="T48" fmla="*/ 12 w 31"/>
                  <a:gd name="T49" fmla="*/ 3 h 27"/>
                  <a:gd name="T50" fmla="*/ 12 w 31"/>
                  <a:gd name="T51" fmla="*/ 3 h 27"/>
                  <a:gd name="T52" fmla="*/ 21 w 31"/>
                  <a:gd name="T53" fmla="*/ 0 h 27"/>
                  <a:gd name="T54" fmla="*/ 24 w 31"/>
                  <a:gd name="T55" fmla="*/ 0 h 27"/>
                  <a:gd name="T56" fmla="*/ 28 w 31"/>
                  <a:gd name="T57" fmla="*/ 1 h 27"/>
                  <a:gd name="T58" fmla="*/ 28 w 31"/>
                  <a:gd name="T59" fmla="*/ 1 h 27"/>
                  <a:gd name="T60" fmla="*/ 30 w 31"/>
                  <a:gd name="T61" fmla="*/ 2 h 27"/>
                  <a:gd name="T62" fmla="*/ 31 w 31"/>
                  <a:gd name="T63" fmla="*/ 4 h 27"/>
                  <a:gd name="T64" fmla="*/ 31 w 31"/>
                  <a:gd name="T65" fmla="*/ 6 h 27"/>
                  <a:gd name="T66" fmla="*/ 30 w 31"/>
                  <a:gd name="T67" fmla="*/ 7 h 27"/>
                  <a:gd name="T68" fmla="*/ 30 w 31"/>
                  <a:gd name="T69" fmla="*/ 8 h 27"/>
                  <a:gd name="T70" fmla="*/ 30 w 31"/>
                  <a:gd name="T7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 h="27">
                    <a:moveTo>
                      <a:pt x="30" y="8"/>
                    </a:moveTo>
                    <a:lnTo>
                      <a:pt x="30" y="8"/>
                    </a:lnTo>
                    <a:lnTo>
                      <a:pt x="26" y="8"/>
                    </a:lnTo>
                    <a:lnTo>
                      <a:pt x="22" y="10"/>
                    </a:lnTo>
                    <a:lnTo>
                      <a:pt x="16" y="12"/>
                    </a:lnTo>
                    <a:lnTo>
                      <a:pt x="15" y="14"/>
                    </a:lnTo>
                    <a:lnTo>
                      <a:pt x="14" y="16"/>
                    </a:lnTo>
                    <a:lnTo>
                      <a:pt x="14" y="16"/>
                    </a:lnTo>
                    <a:lnTo>
                      <a:pt x="13" y="20"/>
                    </a:lnTo>
                    <a:lnTo>
                      <a:pt x="9" y="25"/>
                    </a:lnTo>
                    <a:lnTo>
                      <a:pt x="7" y="26"/>
                    </a:lnTo>
                    <a:lnTo>
                      <a:pt x="6" y="27"/>
                    </a:lnTo>
                    <a:lnTo>
                      <a:pt x="3" y="27"/>
                    </a:lnTo>
                    <a:lnTo>
                      <a:pt x="2" y="26"/>
                    </a:lnTo>
                    <a:lnTo>
                      <a:pt x="2" y="26"/>
                    </a:lnTo>
                    <a:lnTo>
                      <a:pt x="0" y="21"/>
                    </a:lnTo>
                    <a:lnTo>
                      <a:pt x="0" y="17"/>
                    </a:lnTo>
                    <a:lnTo>
                      <a:pt x="0" y="14"/>
                    </a:lnTo>
                    <a:lnTo>
                      <a:pt x="1" y="12"/>
                    </a:lnTo>
                    <a:lnTo>
                      <a:pt x="3" y="11"/>
                    </a:lnTo>
                    <a:lnTo>
                      <a:pt x="3" y="11"/>
                    </a:lnTo>
                    <a:lnTo>
                      <a:pt x="6" y="10"/>
                    </a:lnTo>
                    <a:lnTo>
                      <a:pt x="8" y="7"/>
                    </a:lnTo>
                    <a:lnTo>
                      <a:pt x="9" y="5"/>
                    </a:lnTo>
                    <a:lnTo>
                      <a:pt x="12" y="3"/>
                    </a:lnTo>
                    <a:lnTo>
                      <a:pt x="12" y="3"/>
                    </a:lnTo>
                    <a:lnTo>
                      <a:pt x="21" y="0"/>
                    </a:lnTo>
                    <a:lnTo>
                      <a:pt x="24" y="0"/>
                    </a:lnTo>
                    <a:lnTo>
                      <a:pt x="28" y="1"/>
                    </a:lnTo>
                    <a:lnTo>
                      <a:pt x="28" y="1"/>
                    </a:lnTo>
                    <a:lnTo>
                      <a:pt x="30" y="2"/>
                    </a:lnTo>
                    <a:lnTo>
                      <a:pt x="31" y="4"/>
                    </a:lnTo>
                    <a:lnTo>
                      <a:pt x="31" y="6"/>
                    </a:lnTo>
                    <a:lnTo>
                      <a:pt x="30" y="7"/>
                    </a:lnTo>
                    <a:lnTo>
                      <a:pt x="30" y="8"/>
                    </a:lnTo>
                    <a:lnTo>
                      <a:pt x="30" y="8"/>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54" name="Freeform 250"/>
              <p:cNvSpPr/>
              <p:nvPr/>
            </p:nvSpPr>
            <p:spPr bwMode="auto">
              <a:xfrm>
                <a:off x="10431416" y="6380656"/>
                <a:ext cx="19051" cy="20640"/>
              </a:xfrm>
              <a:custGeom>
                <a:avLst/>
                <a:gdLst>
                  <a:gd name="T0" fmla="*/ 12 w 12"/>
                  <a:gd name="T1" fmla="*/ 3 h 13"/>
                  <a:gd name="T2" fmla="*/ 12 w 12"/>
                  <a:gd name="T3" fmla="*/ 3 h 13"/>
                  <a:gd name="T4" fmla="*/ 10 w 12"/>
                  <a:gd name="T5" fmla="*/ 3 h 13"/>
                  <a:gd name="T6" fmla="*/ 7 w 12"/>
                  <a:gd name="T7" fmla="*/ 3 h 13"/>
                  <a:gd name="T8" fmla="*/ 6 w 12"/>
                  <a:gd name="T9" fmla="*/ 6 h 13"/>
                  <a:gd name="T10" fmla="*/ 6 w 12"/>
                  <a:gd name="T11" fmla="*/ 6 h 13"/>
                  <a:gd name="T12" fmla="*/ 6 w 12"/>
                  <a:gd name="T13" fmla="*/ 10 h 13"/>
                  <a:gd name="T14" fmla="*/ 4 w 12"/>
                  <a:gd name="T15" fmla="*/ 12 h 13"/>
                  <a:gd name="T16" fmla="*/ 2 w 12"/>
                  <a:gd name="T17" fmla="*/ 13 h 13"/>
                  <a:gd name="T18" fmla="*/ 2 w 12"/>
                  <a:gd name="T19" fmla="*/ 12 h 13"/>
                  <a:gd name="T20" fmla="*/ 1 w 12"/>
                  <a:gd name="T21" fmla="*/ 11 h 13"/>
                  <a:gd name="T22" fmla="*/ 1 w 12"/>
                  <a:gd name="T23" fmla="*/ 11 h 13"/>
                  <a:gd name="T24" fmla="*/ 0 w 12"/>
                  <a:gd name="T25" fmla="*/ 3 h 13"/>
                  <a:gd name="T26" fmla="*/ 1 w 12"/>
                  <a:gd name="T27" fmla="*/ 1 h 13"/>
                  <a:gd name="T28" fmla="*/ 3 w 12"/>
                  <a:gd name="T29" fmla="*/ 0 h 13"/>
                  <a:gd name="T30" fmla="*/ 3 w 12"/>
                  <a:gd name="T31" fmla="*/ 0 h 13"/>
                  <a:gd name="T32" fmla="*/ 6 w 12"/>
                  <a:gd name="T33" fmla="*/ 0 h 13"/>
                  <a:gd name="T34" fmla="*/ 10 w 12"/>
                  <a:gd name="T35" fmla="*/ 1 h 13"/>
                  <a:gd name="T36" fmla="*/ 12 w 12"/>
                  <a:gd name="T37" fmla="*/ 3 h 13"/>
                  <a:gd name="T38" fmla="*/ 12 w 12"/>
                  <a:gd name="T3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13">
                    <a:moveTo>
                      <a:pt x="12" y="3"/>
                    </a:moveTo>
                    <a:lnTo>
                      <a:pt x="12" y="3"/>
                    </a:lnTo>
                    <a:lnTo>
                      <a:pt x="10" y="3"/>
                    </a:lnTo>
                    <a:lnTo>
                      <a:pt x="7" y="3"/>
                    </a:lnTo>
                    <a:lnTo>
                      <a:pt x="6" y="6"/>
                    </a:lnTo>
                    <a:lnTo>
                      <a:pt x="6" y="6"/>
                    </a:lnTo>
                    <a:lnTo>
                      <a:pt x="6" y="10"/>
                    </a:lnTo>
                    <a:lnTo>
                      <a:pt x="4" y="12"/>
                    </a:lnTo>
                    <a:lnTo>
                      <a:pt x="2" y="13"/>
                    </a:lnTo>
                    <a:lnTo>
                      <a:pt x="2" y="12"/>
                    </a:lnTo>
                    <a:lnTo>
                      <a:pt x="1" y="11"/>
                    </a:lnTo>
                    <a:lnTo>
                      <a:pt x="1" y="11"/>
                    </a:lnTo>
                    <a:lnTo>
                      <a:pt x="0" y="3"/>
                    </a:lnTo>
                    <a:lnTo>
                      <a:pt x="1" y="1"/>
                    </a:lnTo>
                    <a:lnTo>
                      <a:pt x="3" y="0"/>
                    </a:lnTo>
                    <a:lnTo>
                      <a:pt x="3" y="0"/>
                    </a:lnTo>
                    <a:lnTo>
                      <a:pt x="6" y="0"/>
                    </a:lnTo>
                    <a:lnTo>
                      <a:pt x="10" y="1"/>
                    </a:lnTo>
                    <a:lnTo>
                      <a:pt x="12" y="3"/>
                    </a:lnTo>
                    <a:lnTo>
                      <a:pt x="12" y="3"/>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55" name="Freeform 251"/>
              <p:cNvSpPr/>
              <p:nvPr/>
            </p:nvSpPr>
            <p:spPr bwMode="auto">
              <a:xfrm>
                <a:off x="10385379" y="6390182"/>
                <a:ext cx="9525" cy="17464"/>
              </a:xfrm>
              <a:custGeom>
                <a:avLst/>
                <a:gdLst>
                  <a:gd name="T0" fmla="*/ 6 w 6"/>
                  <a:gd name="T1" fmla="*/ 10 h 11"/>
                  <a:gd name="T2" fmla="*/ 6 w 6"/>
                  <a:gd name="T3" fmla="*/ 10 h 11"/>
                  <a:gd name="T4" fmla="*/ 5 w 6"/>
                  <a:gd name="T5" fmla="*/ 11 h 11"/>
                  <a:gd name="T6" fmla="*/ 3 w 6"/>
                  <a:gd name="T7" fmla="*/ 11 h 11"/>
                  <a:gd name="T8" fmla="*/ 1 w 6"/>
                  <a:gd name="T9" fmla="*/ 9 h 11"/>
                  <a:gd name="T10" fmla="*/ 0 w 6"/>
                  <a:gd name="T11" fmla="*/ 8 h 11"/>
                  <a:gd name="T12" fmla="*/ 0 w 6"/>
                  <a:gd name="T13" fmla="*/ 8 h 11"/>
                  <a:gd name="T14" fmla="*/ 2 w 6"/>
                  <a:gd name="T15" fmla="*/ 1 h 11"/>
                  <a:gd name="T16" fmla="*/ 3 w 6"/>
                  <a:gd name="T17" fmla="*/ 0 h 11"/>
                  <a:gd name="T18" fmla="*/ 4 w 6"/>
                  <a:gd name="T19" fmla="*/ 0 h 11"/>
                  <a:gd name="T20" fmla="*/ 4 w 6"/>
                  <a:gd name="T21" fmla="*/ 1 h 11"/>
                  <a:gd name="T22" fmla="*/ 4 w 6"/>
                  <a:gd name="T23" fmla="*/ 1 h 11"/>
                  <a:gd name="T24" fmla="*/ 6 w 6"/>
                  <a:gd name="T25" fmla="*/ 8 h 11"/>
                  <a:gd name="T26" fmla="*/ 6 w 6"/>
                  <a:gd name="T27" fmla="*/ 10 h 11"/>
                  <a:gd name="T28" fmla="*/ 6 w 6"/>
                  <a:gd name="T29"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1">
                    <a:moveTo>
                      <a:pt x="6" y="10"/>
                    </a:moveTo>
                    <a:lnTo>
                      <a:pt x="6" y="10"/>
                    </a:lnTo>
                    <a:lnTo>
                      <a:pt x="5" y="11"/>
                    </a:lnTo>
                    <a:lnTo>
                      <a:pt x="3" y="11"/>
                    </a:lnTo>
                    <a:lnTo>
                      <a:pt x="1" y="9"/>
                    </a:lnTo>
                    <a:lnTo>
                      <a:pt x="0" y="8"/>
                    </a:lnTo>
                    <a:lnTo>
                      <a:pt x="0" y="8"/>
                    </a:lnTo>
                    <a:lnTo>
                      <a:pt x="2" y="1"/>
                    </a:lnTo>
                    <a:lnTo>
                      <a:pt x="3" y="0"/>
                    </a:lnTo>
                    <a:lnTo>
                      <a:pt x="4" y="0"/>
                    </a:lnTo>
                    <a:lnTo>
                      <a:pt x="4" y="1"/>
                    </a:lnTo>
                    <a:lnTo>
                      <a:pt x="4" y="1"/>
                    </a:lnTo>
                    <a:lnTo>
                      <a:pt x="6" y="8"/>
                    </a:lnTo>
                    <a:lnTo>
                      <a:pt x="6" y="10"/>
                    </a:lnTo>
                    <a:lnTo>
                      <a:pt x="6" y="1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56" name="Freeform 252"/>
              <p:cNvSpPr/>
              <p:nvPr/>
            </p:nvSpPr>
            <p:spPr bwMode="auto">
              <a:xfrm>
                <a:off x="10317116" y="6498141"/>
                <a:ext cx="11113" cy="6350"/>
              </a:xfrm>
              <a:custGeom>
                <a:avLst/>
                <a:gdLst>
                  <a:gd name="T0" fmla="*/ 7 w 7"/>
                  <a:gd name="T1" fmla="*/ 2 h 4"/>
                  <a:gd name="T2" fmla="*/ 7 w 7"/>
                  <a:gd name="T3" fmla="*/ 2 h 4"/>
                  <a:gd name="T4" fmla="*/ 2 w 7"/>
                  <a:gd name="T5" fmla="*/ 4 h 4"/>
                  <a:gd name="T6" fmla="*/ 0 w 7"/>
                  <a:gd name="T7" fmla="*/ 4 h 4"/>
                  <a:gd name="T8" fmla="*/ 0 w 7"/>
                  <a:gd name="T9" fmla="*/ 3 h 4"/>
                  <a:gd name="T10" fmla="*/ 0 w 7"/>
                  <a:gd name="T11" fmla="*/ 3 h 4"/>
                  <a:gd name="T12" fmla="*/ 0 w 7"/>
                  <a:gd name="T13" fmla="*/ 1 h 4"/>
                  <a:gd name="T14" fmla="*/ 1 w 7"/>
                  <a:gd name="T15" fmla="*/ 0 h 4"/>
                  <a:gd name="T16" fmla="*/ 4 w 7"/>
                  <a:gd name="T17" fmla="*/ 0 h 4"/>
                  <a:gd name="T18" fmla="*/ 4 w 7"/>
                  <a:gd name="T19" fmla="*/ 0 h 4"/>
                  <a:gd name="T20" fmla="*/ 5 w 7"/>
                  <a:gd name="T21" fmla="*/ 0 h 4"/>
                  <a:gd name="T22" fmla="*/ 6 w 7"/>
                  <a:gd name="T23" fmla="*/ 1 h 4"/>
                  <a:gd name="T24" fmla="*/ 7 w 7"/>
                  <a:gd name="T25" fmla="*/ 2 h 4"/>
                  <a:gd name="T26" fmla="*/ 7 w 7"/>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4">
                    <a:moveTo>
                      <a:pt x="7" y="2"/>
                    </a:moveTo>
                    <a:lnTo>
                      <a:pt x="7" y="2"/>
                    </a:lnTo>
                    <a:lnTo>
                      <a:pt x="2" y="4"/>
                    </a:lnTo>
                    <a:lnTo>
                      <a:pt x="0" y="4"/>
                    </a:lnTo>
                    <a:lnTo>
                      <a:pt x="0" y="3"/>
                    </a:lnTo>
                    <a:lnTo>
                      <a:pt x="0" y="3"/>
                    </a:lnTo>
                    <a:lnTo>
                      <a:pt x="0" y="1"/>
                    </a:lnTo>
                    <a:lnTo>
                      <a:pt x="1" y="0"/>
                    </a:lnTo>
                    <a:lnTo>
                      <a:pt x="4" y="0"/>
                    </a:lnTo>
                    <a:lnTo>
                      <a:pt x="4" y="0"/>
                    </a:lnTo>
                    <a:lnTo>
                      <a:pt x="5" y="0"/>
                    </a:lnTo>
                    <a:lnTo>
                      <a:pt x="6" y="1"/>
                    </a:lnTo>
                    <a:lnTo>
                      <a:pt x="7" y="2"/>
                    </a:lnTo>
                    <a:lnTo>
                      <a:pt x="7" y="2"/>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57" name="Freeform 253"/>
              <p:cNvSpPr/>
              <p:nvPr/>
            </p:nvSpPr>
            <p:spPr bwMode="auto">
              <a:xfrm>
                <a:off x="10231390" y="6560058"/>
                <a:ext cx="6350" cy="7938"/>
              </a:xfrm>
              <a:custGeom>
                <a:avLst/>
                <a:gdLst>
                  <a:gd name="T0" fmla="*/ 1 w 4"/>
                  <a:gd name="T1" fmla="*/ 1 h 5"/>
                  <a:gd name="T2" fmla="*/ 1 w 4"/>
                  <a:gd name="T3" fmla="*/ 1 h 5"/>
                  <a:gd name="T4" fmla="*/ 0 w 4"/>
                  <a:gd name="T5" fmla="*/ 3 h 5"/>
                  <a:gd name="T6" fmla="*/ 1 w 4"/>
                  <a:gd name="T7" fmla="*/ 4 h 5"/>
                  <a:gd name="T8" fmla="*/ 2 w 4"/>
                  <a:gd name="T9" fmla="*/ 5 h 5"/>
                  <a:gd name="T10" fmla="*/ 3 w 4"/>
                  <a:gd name="T11" fmla="*/ 5 h 5"/>
                  <a:gd name="T12" fmla="*/ 3 w 4"/>
                  <a:gd name="T13" fmla="*/ 5 h 5"/>
                  <a:gd name="T14" fmla="*/ 4 w 4"/>
                  <a:gd name="T15" fmla="*/ 0 h 5"/>
                  <a:gd name="T16" fmla="*/ 1 w 4"/>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5">
                    <a:moveTo>
                      <a:pt x="1" y="1"/>
                    </a:moveTo>
                    <a:lnTo>
                      <a:pt x="1" y="1"/>
                    </a:lnTo>
                    <a:lnTo>
                      <a:pt x="0" y="3"/>
                    </a:lnTo>
                    <a:lnTo>
                      <a:pt x="1" y="4"/>
                    </a:lnTo>
                    <a:lnTo>
                      <a:pt x="2" y="5"/>
                    </a:lnTo>
                    <a:lnTo>
                      <a:pt x="3" y="5"/>
                    </a:lnTo>
                    <a:lnTo>
                      <a:pt x="3" y="5"/>
                    </a:lnTo>
                    <a:lnTo>
                      <a:pt x="4" y="0"/>
                    </a:lnTo>
                    <a:lnTo>
                      <a:pt x="1"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58" name="Freeform 254"/>
              <p:cNvSpPr/>
              <p:nvPr/>
            </p:nvSpPr>
            <p:spPr bwMode="auto">
              <a:xfrm>
                <a:off x="10177416" y="6564822"/>
                <a:ext cx="6350" cy="12700"/>
              </a:xfrm>
              <a:custGeom>
                <a:avLst/>
                <a:gdLst>
                  <a:gd name="T0" fmla="*/ 3 w 4"/>
                  <a:gd name="T1" fmla="*/ 8 h 8"/>
                  <a:gd name="T2" fmla="*/ 3 w 4"/>
                  <a:gd name="T3" fmla="*/ 8 h 8"/>
                  <a:gd name="T4" fmla="*/ 1 w 4"/>
                  <a:gd name="T5" fmla="*/ 7 h 8"/>
                  <a:gd name="T6" fmla="*/ 0 w 4"/>
                  <a:gd name="T7" fmla="*/ 4 h 8"/>
                  <a:gd name="T8" fmla="*/ 0 w 4"/>
                  <a:gd name="T9" fmla="*/ 4 h 8"/>
                  <a:gd name="T10" fmla="*/ 1 w 4"/>
                  <a:gd name="T11" fmla="*/ 2 h 8"/>
                  <a:gd name="T12" fmla="*/ 2 w 4"/>
                  <a:gd name="T13" fmla="*/ 0 h 8"/>
                  <a:gd name="T14" fmla="*/ 3 w 4"/>
                  <a:gd name="T15" fmla="*/ 0 h 8"/>
                  <a:gd name="T16" fmla="*/ 4 w 4"/>
                  <a:gd name="T17" fmla="*/ 1 h 8"/>
                  <a:gd name="T18" fmla="*/ 4 w 4"/>
                  <a:gd name="T19" fmla="*/ 1 h 8"/>
                  <a:gd name="T20" fmla="*/ 3 w 4"/>
                  <a:gd name="T21" fmla="*/ 8 h 8"/>
                  <a:gd name="T22" fmla="*/ 3 w 4"/>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
                    <a:moveTo>
                      <a:pt x="3" y="8"/>
                    </a:moveTo>
                    <a:lnTo>
                      <a:pt x="3" y="8"/>
                    </a:lnTo>
                    <a:lnTo>
                      <a:pt x="1" y="7"/>
                    </a:lnTo>
                    <a:lnTo>
                      <a:pt x="0" y="4"/>
                    </a:lnTo>
                    <a:lnTo>
                      <a:pt x="0" y="4"/>
                    </a:lnTo>
                    <a:lnTo>
                      <a:pt x="1" y="2"/>
                    </a:lnTo>
                    <a:lnTo>
                      <a:pt x="2" y="0"/>
                    </a:lnTo>
                    <a:lnTo>
                      <a:pt x="3" y="0"/>
                    </a:lnTo>
                    <a:lnTo>
                      <a:pt x="4" y="1"/>
                    </a:lnTo>
                    <a:lnTo>
                      <a:pt x="4" y="1"/>
                    </a:lnTo>
                    <a:lnTo>
                      <a:pt x="3" y="8"/>
                    </a:lnTo>
                    <a:lnTo>
                      <a:pt x="3" y="8"/>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59" name="Freeform 255"/>
              <p:cNvSpPr/>
              <p:nvPr/>
            </p:nvSpPr>
            <p:spPr bwMode="auto">
              <a:xfrm>
                <a:off x="10145666" y="6509254"/>
                <a:ext cx="9525" cy="9526"/>
              </a:xfrm>
              <a:custGeom>
                <a:avLst/>
                <a:gdLst>
                  <a:gd name="T0" fmla="*/ 6 w 6"/>
                  <a:gd name="T1" fmla="*/ 0 h 6"/>
                  <a:gd name="T2" fmla="*/ 6 w 6"/>
                  <a:gd name="T3" fmla="*/ 0 h 6"/>
                  <a:gd name="T4" fmla="*/ 5 w 6"/>
                  <a:gd name="T5" fmla="*/ 1 h 6"/>
                  <a:gd name="T6" fmla="*/ 3 w 6"/>
                  <a:gd name="T7" fmla="*/ 0 h 6"/>
                  <a:gd name="T8" fmla="*/ 1 w 6"/>
                  <a:gd name="T9" fmla="*/ 0 h 6"/>
                  <a:gd name="T10" fmla="*/ 0 w 6"/>
                  <a:gd name="T11" fmla="*/ 1 h 6"/>
                  <a:gd name="T12" fmla="*/ 0 w 6"/>
                  <a:gd name="T13" fmla="*/ 1 h 6"/>
                  <a:gd name="T14" fmla="*/ 1 w 6"/>
                  <a:gd name="T15" fmla="*/ 4 h 6"/>
                  <a:gd name="T16" fmla="*/ 3 w 6"/>
                  <a:gd name="T17" fmla="*/ 5 h 6"/>
                  <a:gd name="T18" fmla="*/ 5 w 6"/>
                  <a:gd name="T19" fmla="*/ 6 h 6"/>
                  <a:gd name="T20" fmla="*/ 6 w 6"/>
                  <a:gd name="T21" fmla="*/ 6 h 6"/>
                  <a:gd name="T22" fmla="*/ 6 w 6"/>
                  <a:gd name="T23" fmla="*/ 5 h 6"/>
                  <a:gd name="T24" fmla="*/ 6 w 6"/>
                  <a:gd name="T25" fmla="*/ 5 h 6"/>
                  <a:gd name="T26" fmla="*/ 6 w 6"/>
                  <a:gd name="T27" fmla="*/ 0 h 6"/>
                  <a:gd name="T28" fmla="*/ 6 w 6"/>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6" y="0"/>
                    </a:moveTo>
                    <a:lnTo>
                      <a:pt x="6" y="0"/>
                    </a:lnTo>
                    <a:lnTo>
                      <a:pt x="5" y="1"/>
                    </a:lnTo>
                    <a:lnTo>
                      <a:pt x="3" y="0"/>
                    </a:lnTo>
                    <a:lnTo>
                      <a:pt x="1" y="0"/>
                    </a:lnTo>
                    <a:lnTo>
                      <a:pt x="0" y="1"/>
                    </a:lnTo>
                    <a:lnTo>
                      <a:pt x="0" y="1"/>
                    </a:lnTo>
                    <a:lnTo>
                      <a:pt x="1" y="4"/>
                    </a:lnTo>
                    <a:lnTo>
                      <a:pt x="3" y="5"/>
                    </a:lnTo>
                    <a:lnTo>
                      <a:pt x="5" y="6"/>
                    </a:lnTo>
                    <a:lnTo>
                      <a:pt x="6" y="6"/>
                    </a:lnTo>
                    <a:lnTo>
                      <a:pt x="6" y="5"/>
                    </a:lnTo>
                    <a:lnTo>
                      <a:pt x="6" y="5"/>
                    </a:lnTo>
                    <a:lnTo>
                      <a:pt x="6" y="0"/>
                    </a:lnTo>
                    <a:lnTo>
                      <a:pt x="6"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60" name="Freeform 256"/>
              <p:cNvSpPr/>
              <p:nvPr/>
            </p:nvSpPr>
            <p:spPr bwMode="auto">
              <a:xfrm>
                <a:off x="10231390" y="6469563"/>
                <a:ext cx="19051" cy="11114"/>
              </a:xfrm>
              <a:custGeom>
                <a:avLst/>
                <a:gdLst>
                  <a:gd name="T0" fmla="*/ 12 w 12"/>
                  <a:gd name="T1" fmla="*/ 2 h 7"/>
                  <a:gd name="T2" fmla="*/ 12 w 12"/>
                  <a:gd name="T3" fmla="*/ 2 h 7"/>
                  <a:gd name="T4" fmla="*/ 8 w 12"/>
                  <a:gd name="T5" fmla="*/ 0 h 7"/>
                  <a:gd name="T6" fmla="*/ 4 w 12"/>
                  <a:gd name="T7" fmla="*/ 0 h 7"/>
                  <a:gd name="T8" fmla="*/ 2 w 12"/>
                  <a:gd name="T9" fmla="*/ 0 h 7"/>
                  <a:gd name="T10" fmla="*/ 2 w 12"/>
                  <a:gd name="T11" fmla="*/ 0 h 7"/>
                  <a:gd name="T12" fmla="*/ 1 w 12"/>
                  <a:gd name="T13" fmla="*/ 2 h 7"/>
                  <a:gd name="T14" fmla="*/ 0 w 12"/>
                  <a:gd name="T15" fmla="*/ 4 h 7"/>
                  <a:gd name="T16" fmla="*/ 1 w 12"/>
                  <a:gd name="T17" fmla="*/ 6 h 7"/>
                  <a:gd name="T18" fmla="*/ 2 w 12"/>
                  <a:gd name="T19" fmla="*/ 7 h 7"/>
                  <a:gd name="T20" fmla="*/ 2 w 12"/>
                  <a:gd name="T21" fmla="*/ 7 h 7"/>
                  <a:gd name="T22" fmla="*/ 4 w 12"/>
                  <a:gd name="T23" fmla="*/ 6 h 7"/>
                  <a:gd name="T24" fmla="*/ 4 w 12"/>
                  <a:gd name="T25" fmla="*/ 5 h 7"/>
                  <a:gd name="T26" fmla="*/ 4 w 12"/>
                  <a:gd name="T27" fmla="*/ 4 h 7"/>
                  <a:gd name="T28" fmla="*/ 5 w 12"/>
                  <a:gd name="T29" fmla="*/ 3 h 7"/>
                  <a:gd name="T30" fmla="*/ 5 w 12"/>
                  <a:gd name="T31" fmla="*/ 3 h 7"/>
                  <a:gd name="T32" fmla="*/ 10 w 12"/>
                  <a:gd name="T33" fmla="*/ 4 h 7"/>
                  <a:gd name="T34" fmla="*/ 11 w 12"/>
                  <a:gd name="T35" fmla="*/ 4 h 7"/>
                  <a:gd name="T36" fmla="*/ 12 w 12"/>
                  <a:gd name="T37" fmla="*/ 3 h 7"/>
                  <a:gd name="T38" fmla="*/ 12 w 12"/>
                  <a:gd name="T39" fmla="*/ 3 h 7"/>
                  <a:gd name="T40" fmla="*/ 12 w 12"/>
                  <a:gd name="T41" fmla="*/ 2 h 7"/>
                  <a:gd name="T42" fmla="*/ 12 w 12"/>
                  <a:gd name="T4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7">
                    <a:moveTo>
                      <a:pt x="12" y="2"/>
                    </a:moveTo>
                    <a:lnTo>
                      <a:pt x="12" y="2"/>
                    </a:lnTo>
                    <a:lnTo>
                      <a:pt x="8" y="0"/>
                    </a:lnTo>
                    <a:lnTo>
                      <a:pt x="4" y="0"/>
                    </a:lnTo>
                    <a:lnTo>
                      <a:pt x="2" y="0"/>
                    </a:lnTo>
                    <a:lnTo>
                      <a:pt x="2" y="0"/>
                    </a:lnTo>
                    <a:lnTo>
                      <a:pt x="1" y="2"/>
                    </a:lnTo>
                    <a:lnTo>
                      <a:pt x="0" y="4"/>
                    </a:lnTo>
                    <a:lnTo>
                      <a:pt x="1" y="6"/>
                    </a:lnTo>
                    <a:lnTo>
                      <a:pt x="2" y="7"/>
                    </a:lnTo>
                    <a:lnTo>
                      <a:pt x="2" y="7"/>
                    </a:lnTo>
                    <a:lnTo>
                      <a:pt x="4" y="6"/>
                    </a:lnTo>
                    <a:lnTo>
                      <a:pt x="4" y="5"/>
                    </a:lnTo>
                    <a:lnTo>
                      <a:pt x="4" y="4"/>
                    </a:lnTo>
                    <a:lnTo>
                      <a:pt x="5" y="3"/>
                    </a:lnTo>
                    <a:lnTo>
                      <a:pt x="5" y="3"/>
                    </a:lnTo>
                    <a:lnTo>
                      <a:pt x="10" y="4"/>
                    </a:lnTo>
                    <a:lnTo>
                      <a:pt x="11" y="4"/>
                    </a:lnTo>
                    <a:lnTo>
                      <a:pt x="12" y="3"/>
                    </a:lnTo>
                    <a:lnTo>
                      <a:pt x="12" y="3"/>
                    </a:lnTo>
                    <a:lnTo>
                      <a:pt x="12" y="2"/>
                    </a:lnTo>
                    <a:lnTo>
                      <a:pt x="12" y="2"/>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61" name="Freeform 257"/>
              <p:cNvSpPr/>
              <p:nvPr/>
            </p:nvSpPr>
            <p:spPr bwMode="auto">
              <a:xfrm>
                <a:off x="10153604" y="6425111"/>
                <a:ext cx="23812" cy="34928"/>
              </a:xfrm>
              <a:custGeom>
                <a:avLst/>
                <a:gdLst>
                  <a:gd name="T0" fmla="*/ 11 w 15"/>
                  <a:gd name="T1" fmla="*/ 0 h 22"/>
                  <a:gd name="T2" fmla="*/ 11 w 15"/>
                  <a:gd name="T3" fmla="*/ 0 h 22"/>
                  <a:gd name="T4" fmla="*/ 10 w 15"/>
                  <a:gd name="T5" fmla="*/ 3 h 22"/>
                  <a:gd name="T6" fmla="*/ 10 w 15"/>
                  <a:gd name="T7" fmla="*/ 5 h 22"/>
                  <a:gd name="T8" fmla="*/ 10 w 15"/>
                  <a:gd name="T9" fmla="*/ 5 h 22"/>
                  <a:gd name="T10" fmla="*/ 11 w 15"/>
                  <a:gd name="T11" fmla="*/ 6 h 22"/>
                  <a:gd name="T12" fmla="*/ 11 w 15"/>
                  <a:gd name="T13" fmla="*/ 6 h 22"/>
                  <a:gd name="T14" fmla="*/ 13 w 15"/>
                  <a:gd name="T15" fmla="*/ 6 h 22"/>
                  <a:gd name="T16" fmla="*/ 15 w 15"/>
                  <a:gd name="T17" fmla="*/ 9 h 22"/>
                  <a:gd name="T18" fmla="*/ 15 w 15"/>
                  <a:gd name="T19" fmla="*/ 11 h 22"/>
                  <a:gd name="T20" fmla="*/ 15 w 15"/>
                  <a:gd name="T21" fmla="*/ 12 h 22"/>
                  <a:gd name="T22" fmla="*/ 15 w 15"/>
                  <a:gd name="T23" fmla="*/ 12 h 22"/>
                  <a:gd name="T24" fmla="*/ 13 w 15"/>
                  <a:gd name="T25" fmla="*/ 15 h 22"/>
                  <a:gd name="T26" fmla="*/ 11 w 15"/>
                  <a:gd name="T27" fmla="*/ 16 h 22"/>
                  <a:gd name="T28" fmla="*/ 11 w 15"/>
                  <a:gd name="T29" fmla="*/ 17 h 22"/>
                  <a:gd name="T30" fmla="*/ 11 w 15"/>
                  <a:gd name="T31" fmla="*/ 17 h 22"/>
                  <a:gd name="T32" fmla="*/ 10 w 15"/>
                  <a:gd name="T33" fmla="*/ 18 h 22"/>
                  <a:gd name="T34" fmla="*/ 9 w 15"/>
                  <a:gd name="T35" fmla="*/ 19 h 22"/>
                  <a:gd name="T36" fmla="*/ 8 w 15"/>
                  <a:gd name="T37" fmla="*/ 19 h 22"/>
                  <a:gd name="T38" fmla="*/ 7 w 15"/>
                  <a:gd name="T39" fmla="*/ 21 h 22"/>
                  <a:gd name="T40" fmla="*/ 7 w 15"/>
                  <a:gd name="T41" fmla="*/ 21 h 22"/>
                  <a:gd name="T42" fmla="*/ 6 w 15"/>
                  <a:gd name="T43" fmla="*/ 22 h 22"/>
                  <a:gd name="T44" fmla="*/ 4 w 15"/>
                  <a:gd name="T45" fmla="*/ 22 h 22"/>
                  <a:gd name="T46" fmla="*/ 3 w 15"/>
                  <a:gd name="T47" fmla="*/ 21 h 22"/>
                  <a:gd name="T48" fmla="*/ 2 w 15"/>
                  <a:gd name="T49" fmla="*/ 20 h 22"/>
                  <a:gd name="T50" fmla="*/ 2 w 15"/>
                  <a:gd name="T51" fmla="*/ 20 h 22"/>
                  <a:gd name="T52" fmla="*/ 2 w 15"/>
                  <a:gd name="T53" fmla="*/ 18 h 22"/>
                  <a:gd name="T54" fmla="*/ 1 w 15"/>
                  <a:gd name="T55" fmla="*/ 16 h 22"/>
                  <a:gd name="T56" fmla="*/ 0 w 15"/>
                  <a:gd name="T57" fmla="*/ 15 h 22"/>
                  <a:gd name="T58" fmla="*/ 0 w 15"/>
                  <a:gd name="T59" fmla="*/ 13 h 22"/>
                  <a:gd name="T60" fmla="*/ 0 w 15"/>
                  <a:gd name="T61" fmla="*/ 13 h 22"/>
                  <a:gd name="T62" fmla="*/ 1 w 15"/>
                  <a:gd name="T63" fmla="*/ 12 h 22"/>
                  <a:gd name="T64" fmla="*/ 3 w 15"/>
                  <a:gd name="T65" fmla="*/ 11 h 22"/>
                  <a:gd name="T66" fmla="*/ 4 w 15"/>
                  <a:gd name="T67" fmla="*/ 10 h 22"/>
                  <a:gd name="T68" fmla="*/ 5 w 15"/>
                  <a:gd name="T69" fmla="*/ 9 h 22"/>
                  <a:gd name="T70" fmla="*/ 5 w 15"/>
                  <a:gd name="T71" fmla="*/ 9 h 22"/>
                  <a:gd name="T72" fmla="*/ 5 w 15"/>
                  <a:gd name="T73" fmla="*/ 6 h 22"/>
                  <a:gd name="T74" fmla="*/ 6 w 15"/>
                  <a:gd name="T75" fmla="*/ 6 h 22"/>
                  <a:gd name="T76" fmla="*/ 7 w 15"/>
                  <a:gd name="T77" fmla="*/ 5 h 22"/>
                  <a:gd name="T78" fmla="*/ 7 w 15"/>
                  <a:gd name="T79" fmla="*/ 3 h 22"/>
                  <a:gd name="T80" fmla="*/ 7 w 15"/>
                  <a:gd name="T81" fmla="*/ 3 h 22"/>
                  <a:gd name="T82" fmla="*/ 7 w 15"/>
                  <a:gd name="T83" fmla="*/ 1 h 22"/>
                  <a:gd name="T84" fmla="*/ 9 w 15"/>
                  <a:gd name="T85" fmla="*/ 0 h 22"/>
                  <a:gd name="T86" fmla="*/ 11 w 15"/>
                  <a:gd name="T87" fmla="*/ 0 h 22"/>
                  <a:gd name="T88" fmla="*/ 11 w 15"/>
                  <a:gd name="T8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 h="22">
                    <a:moveTo>
                      <a:pt x="11" y="0"/>
                    </a:moveTo>
                    <a:lnTo>
                      <a:pt x="11" y="0"/>
                    </a:lnTo>
                    <a:lnTo>
                      <a:pt x="10" y="3"/>
                    </a:lnTo>
                    <a:lnTo>
                      <a:pt x="10" y="5"/>
                    </a:lnTo>
                    <a:lnTo>
                      <a:pt x="10" y="5"/>
                    </a:lnTo>
                    <a:lnTo>
                      <a:pt x="11" y="6"/>
                    </a:lnTo>
                    <a:lnTo>
                      <a:pt x="11" y="6"/>
                    </a:lnTo>
                    <a:lnTo>
                      <a:pt x="13" y="6"/>
                    </a:lnTo>
                    <a:lnTo>
                      <a:pt x="15" y="9"/>
                    </a:lnTo>
                    <a:lnTo>
                      <a:pt x="15" y="11"/>
                    </a:lnTo>
                    <a:lnTo>
                      <a:pt x="15" y="12"/>
                    </a:lnTo>
                    <a:lnTo>
                      <a:pt x="15" y="12"/>
                    </a:lnTo>
                    <a:lnTo>
                      <a:pt x="13" y="15"/>
                    </a:lnTo>
                    <a:lnTo>
                      <a:pt x="11" y="16"/>
                    </a:lnTo>
                    <a:lnTo>
                      <a:pt x="11" y="17"/>
                    </a:lnTo>
                    <a:lnTo>
                      <a:pt x="11" y="17"/>
                    </a:lnTo>
                    <a:lnTo>
                      <a:pt x="10" y="18"/>
                    </a:lnTo>
                    <a:lnTo>
                      <a:pt x="9" y="19"/>
                    </a:lnTo>
                    <a:lnTo>
                      <a:pt x="8" y="19"/>
                    </a:lnTo>
                    <a:lnTo>
                      <a:pt x="7" y="21"/>
                    </a:lnTo>
                    <a:lnTo>
                      <a:pt x="7" y="21"/>
                    </a:lnTo>
                    <a:lnTo>
                      <a:pt x="6" y="22"/>
                    </a:lnTo>
                    <a:lnTo>
                      <a:pt x="4" y="22"/>
                    </a:lnTo>
                    <a:lnTo>
                      <a:pt x="3" y="21"/>
                    </a:lnTo>
                    <a:lnTo>
                      <a:pt x="2" y="20"/>
                    </a:lnTo>
                    <a:lnTo>
                      <a:pt x="2" y="20"/>
                    </a:lnTo>
                    <a:lnTo>
                      <a:pt x="2" y="18"/>
                    </a:lnTo>
                    <a:lnTo>
                      <a:pt x="1" y="16"/>
                    </a:lnTo>
                    <a:lnTo>
                      <a:pt x="0" y="15"/>
                    </a:lnTo>
                    <a:lnTo>
                      <a:pt x="0" y="13"/>
                    </a:lnTo>
                    <a:lnTo>
                      <a:pt x="0" y="13"/>
                    </a:lnTo>
                    <a:lnTo>
                      <a:pt x="1" y="12"/>
                    </a:lnTo>
                    <a:lnTo>
                      <a:pt x="3" y="11"/>
                    </a:lnTo>
                    <a:lnTo>
                      <a:pt x="4" y="10"/>
                    </a:lnTo>
                    <a:lnTo>
                      <a:pt x="5" y="9"/>
                    </a:lnTo>
                    <a:lnTo>
                      <a:pt x="5" y="9"/>
                    </a:lnTo>
                    <a:lnTo>
                      <a:pt x="5" y="6"/>
                    </a:lnTo>
                    <a:lnTo>
                      <a:pt x="6" y="6"/>
                    </a:lnTo>
                    <a:lnTo>
                      <a:pt x="7" y="5"/>
                    </a:lnTo>
                    <a:lnTo>
                      <a:pt x="7" y="3"/>
                    </a:lnTo>
                    <a:lnTo>
                      <a:pt x="7" y="3"/>
                    </a:lnTo>
                    <a:lnTo>
                      <a:pt x="7" y="1"/>
                    </a:lnTo>
                    <a:lnTo>
                      <a:pt x="9" y="0"/>
                    </a:lnTo>
                    <a:lnTo>
                      <a:pt x="11" y="0"/>
                    </a:lnTo>
                    <a:lnTo>
                      <a:pt x="11"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62" name="Freeform 258"/>
              <p:cNvSpPr/>
              <p:nvPr/>
            </p:nvSpPr>
            <p:spPr bwMode="auto">
              <a:xfrm>
                <a:off x="10109155" y="6439399"/>
                <a:ext cx="19051" cy="25402"/>
              </a:xfrm>
              <a:custGeom>
                <a:avLst/>
                <a:gdLst>
                  <a:gd name="T0" fmla="*/ 12 w 12"/>
                  <a:gd name="T1" fmla="*/ 2 h 16"/>
                  <a:gd name="T2" fmla="*/ 12 w 12"/>
                  <a:gd name="T3" fmla="*/ 2 h 16"/>
                  <a:gd name="T4" fmla="*/ 12 w 12"/>
                  <a:gd name="T5" fmla="*/ 3 h 16"/>
                  <a:gd name="T6" fmla="*/ 9 w 12"/>
                  <a:gd name="T7" fmla="*/ 4 h 16"/>
                  <a:gd name="T8" fmla="*/ 8 w 12"/>
                  <a:gd name="T9" fmla="*/ 5 h 16"/>
                  <a:gd name="T10" fmla="*/ 7 w 12"/>
                  <a:gd name="T11" fmla="*/ 6 h 16"/>
                  <a:gd name="T12" fmla="*/ 7 w 12"/>
                  <a:gd name="T13" fmla="*/ 6 h 16"/>
                  <a:gd name="T14" fmla="*/ 8 w 12"/>
                  <a:gd name="T15" fmla="*/ 10 h 16"/>
                  <a:gd name="T16" fmla="*/ 7 w 12"/>
                  <a:gd name="T17" fmla="*/ 11 h 16"/>
                  <a:gd name="T18" fmla="*/ 6 w 12"/>
                  <a:gd name="T19" fmla="*/ 12 h 16"/>
                  <a:gd name="T20" fmla="*/ 6 w 12"/>
                  <a:gd name="T21" fmla="*/ 12 h 16"/>
                  <a:gd name="T22" fmla="*/ 5 w 12"/>
                  <a:gd name="T23" fmla="*/ 12 h 16"/>
                  <a:gd name="T24" fmla="*/ 4 w 12"/>
                  <a:gd name="T25" fmla="*/ 15 h 16"/>
                  <a:gd name="T26" fmla="*/ 4 w 12"/>
                  <a:gd name="T27" fmla="*/ 15 h 16"/>
                  <a:gd name="T28" fmla="*/ 3 w 12"/>
                  <a:gd name="T29" fmla="*/ 16 h 16"/>
                  <a:gd name="T30" fmla="*/ 2 w 12"/>
                  <a:gd name="T31" fmla="*/ 16 h 16"/>
                  <a:gd name="T32" fmla="*/ 1 w 12"/>
                  <a:gd name="T33" fmla="*/ 12 h 16"/>
                  <a:gd name="T34" fmla="*/ 1 w 12"/>
                  <a:gd name="T35" fmla="*/ 12 h 16"/>
                  <a:gd name="T36" fmla="*/ 0 w 12"/>
                  <a:gd name="T37" fmla="*/ 8 h 16"/>
                  <a:gd name="T38" fmla="*/ 0 w 12"/>
                  <a:gd name="T39" fmla="*/ 5 h 16"/>
                  <a:gd name="T40" fmla="*/ 0 w 12"/>
                  <a:gd name="T41" fmla="*/ 4 h 16"/>
                  <a:gd name="T42" fmla="*/ 1 w 12"/>
                  <a:gd name="T43" fmla="*/ 4 h 16"/>
                  <a:gd name="T44" fmla="*/ 1 w 12"/>
                  <a:gd name="T45" fmla="*/ 4 h 16"/>
                  <a:gd name="T46" fmla="*/ 3 w 12"/>
                  <a:gd name="T47" fmla="*/ 4 h 16"/>
                  <a:gd name="T48" fmla="*/ 4 w 12"/>
                  <a:gd name="T49" fmla="*/ 3 h 16"/>
                  <a:gd name="T50" fmla="*/ 5 w 12"/>
                  <a:gd name="T51" fmla="*/ 0 h 16"/>
                  <a:gd name="T52" fmla="*/ 5 w 12"/>
                  <a:gd name="T53" fmla="*/ 0 h 16"/>
                  <a:gd name="T54" fmla="*/ 6 w 12"/>
                  <a:gd name="T55" fmla="*/ 0 h 16"/>
                  <a:gd name="T56" fmla="*/ 8 w 12"/>
                  <a:gd name="T57" fmla="*/ 1 h 16"/>
                  <a:gd name="T58" fmla="*/ 12 w 12"/>
                  <a:gd name="T59" fmla="*/ 2 h 16"/>
                  <a:gd name="T60" fmla="*/ 12 w 12"/>
                  <a:gd name="T61"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 h="16">
                    <a:moveTo>
                      <a:pt x="12" y="2"/>
                    </a:moveTo>
                    <a:lnTo>
                      <a:pt x="12" y="2"/>
                    </a:lnTo>
                    <a:lnTo>
                      <a:pt x="12" y="3"/>
                    </a:lnTo>
                    <a:lnTo>
                      <a:pt x="9" y="4"/>
                    </a:lnTo>
                    <a:lnTo>
                      <a:pt x="8" y="5"/>
                    </a:lnTo>
                    <a:lnTo>
                      <a:pt x="7" y="6"/>
                    </a:lnTo>
                    <a:lnTo>
                      <a:pt x="7" y="6"/>
                    </a:lnTo>
                    <a:lnTo>
                      <a:pt x="8" y="10"/>
                    </a:lnTo>
                    <a:lnTo>
                      <a:pt x="7" y="11"/>
                    </a:lnTo>
                    <a:lnTo>
                      <a:pt x="6" y="12"/>
                    </a:lnTo>
                    <a:lnTo>
                      <a:pt x="6" y="12"/>
                    </a:lnTo>
                    <a:lnTo>
                      <a:pt x="5" y="12"/>
                    </a:lnTo>
                    <a:lnTo>
                      <a:pt x="4" y="15"/>
                    </a:lnTo>
                    <a:lnTo>
                      <a:pt x="4" y="15"/>
                    </a:lnTo>
                    <a:lnTo>
                      <a:pt x="3" y="16"/>
                    </a:lnTo>
                    <a:lnTo>
                      <a:pt x="2" y="16"/>
                    </a:lnTo>
                    <a:lnTo>
                      <a:pt x="1" y="12"/>
                    </a:lnTo>
                    <a:lnTo>
                      <a:pt x="1" y="12"/>
                    </a:lnTo>
                    <a:lnTo>
                      <a:pt x="0" y="8"/>
                    </a:lnTo>
                    <a:lnTo>
                      <a:pt x="0" y="5"/>
                    </a:lnTo>
                    <a:lnTo>
                      <a:pt x="0" y="4"/>
                    </a:lnTo>
                    <a:lnTo>
                      <a:pt x="1" y="4"/>
                    </a:lnTo>
                    <a:lnTo>
                      <a:pt x="1" y="4"/>
                    </a:lnTo>
                    <a:lnTo>
                      <a:pt x="3" y="4"/>
                    </a:lnTo>
                    <a:lnTo>
                      <a:pt x="4" y="3"/>
                    </a:lnTo>
                    <a:lnTo>
                      <a:pt x="5" y="0"/>
                    </a:lnTo>
                    <a:lnTo>
                      <a:pt x="5" y="0"/>
                    </a:lnTo>
                    <a:lnTo>
                      <a:pt x="6" y="0"/>
                    </a:lnTo>
                    <a:lnTo>
                      <a:pt x="8" y="1"/>
                    </a:lnTo>
                    <a:lnTo>
                      <a:pt x="12" y="2"/>
                    </a:lnTo>
                    <a:lnTo>
                      <a:pt x="12" y="2"/>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63" name="Freeform 259"/>
              <p:cNvSpPr/>
              <p:nvPr/>
            </p:nvSpPr>
            <p:spPr bwMode="auto">
              <a:xfrm>
                <a:off x="10129792" y="6372718"/>
                <a:ext cx="9525" cy="6350"/>
              </a:xfrm>
              <a:custGeom>
                <a:avLst/>
                <a:gdLst>
                  <a:gd name="T0" fmla="*/ 2 w 6"/>
                  <a:gd name="T1" fmla="*/ 0 h 4"/>
                  <a:gd name="T2" fmla="*/ 2 w 6"/>
                  <a:gd name="T3" fmla="*/ 0 h 4"/>
                  <a:gd name="T4" fmla="*/ 0 w 6"/>
                  <a:gd name="T5" fmla="*/ 2 h 4"/>
                  <a:gd name="T6" fmla="*/ 0 w 6"/>
                  <a:gd name="T7" fmla="*/ 3 h 4"/>
                  <a:gd name="T8" fmla="*/ 1 w 6"/>
                  <a:gd name="T9" fmla="*/ 4 h 4"/>
                  <a:gd name="T10" fmla="*/ 1 w 6"/>
                  <a:gd name="T11" fmla="*/ 4 h 4"/>
                  <a:gd name="T12" fmla="*/ 5 w 6"/>
                  <a:gd name="T13" fmla="*/ 3 h 4"/>
                  <a:gd name="T14" fmla="*/ 6 w 6"/>
                  <a:gd name="T15" fmla="*/ 3 h 4"/>
                  <a:gd name="T16" fmla="*/ 6 w 6"/>
                  <a:gd name="T17" fmla="*/ 1 h 4"/>
                  <a:gd name="T18" fmla="*/ 6 w 6"/>
                  <a:gd name="T19" fmla="*/ 1 h 4"/>
                  <a:gd name="T20" fmla="*/ 5 w 6"/>
                  <a:gd name="T21" fmla="*/ 0 h 4"/>
                  <a:gd name="T22" fmla="*/ 4 w 6"/>
                  <a:gd name="T23" fmla="*/ 0 h 4"/>
                  <a:gd name="T24" fmla="*/ 2 w 6"/>
                  <a:gd name="T25" fmla="*/ 0 h 4"/>
                  <a:gd name="T26" fmla="*/ 2 w 6"/>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4">
                    <a:moveTo>
                      <a:pt x="2" y="0"/>
                    </a:moveTo>
                    <a:lnTo>
                      <a:pt x="2" y="0"/>
                    </a:lnTo>
                    <a:lnTo>
                      <a:pt x="0" y="2"/>
                    </a:lnTo>
                    <a:lnTo>
                      <a:pt x="0" y="3"/>
                    </a:lnTo>
                    <a:lnTo>
                      <a:pt x="1" y="4"/>
                    </a:lnTo>
                    <a:lnTo>
                      <a:pt x="1" y="4"/>
                    </a:lnTo>
                    <a:lnTo>
                      <a:pt x="5" y="3"/>
                    </a:lnTo>
                    <a:lnTo>
                      <a:pt x="6" y="3"/>
                    </a:lnTo>
                    <a:lnTo>
                      <a:pt x="6" y="1"/>
                    </a:lnTo>
                    <a:lnTo>
                      <a:pt x="6" y="1"/>
                    </a:lnTo>
                    <a:lnTo>
                      <a:pt x="5" y="0"/>
                    </a:lnTo>
                    <a:lnTo>
                      <a:pt x="4" y="0"/>
                    </a:lnTo>
                    <a:lnTo>
                      <a:pt x="2" y="0"/>
                    </a:lnTo>
                    <a:lnTo>
                      <a:pt x="2"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64" name="Freeform 260"/>
              <p:cNvSpPr/>
              <p:nvPr/>
            </p:nvSpPr>
            <p:spPr bwMode="auto">
              <a:xfrm>
                <a:off x="10063116" y="6385420"/>
                <a:ext cx="6350" cy="4764"/>
              </a:xfrm>
              <a:custGeom>
                <a:avLst/>
                <a:gdLst>
                  <a:gd name="T0" fmla="*/ 2 w 4"/>
                  <a:gd name="T1" fmla="*/ 0 h 3"/>
                  <a:gd name="T2" fmla="*/ 2 w 4"/>
                  <a:gd name="T3" fmla="*/ 0 h 3"/>
                  <a:gd name="T4" fmla="*/ 0 w 4"/>
                  <a:gd name="T5" fmla="*/ 2 h 3"/>
                  <a:gd name="T6" fmla="*/ 0 w 4"/>
                  <a:gd name="T7" fmla="*/ 3 h 3"/>
                  <a:gd name="T8" fmla="*/ 1 w 4"/>
                  <a:gd name="T9" fmla="*/ 3 h 3"/>
                  <a:gd name="T10" fmla="*/ 1 w 4"/>
                  <a:gd name="T11" fmla="*/ 3 h 3"/>
                  <a:gd name="T12" fmla="*/ 3 w 4"/>
                  <a:gd name="T13" fmla="*/ 3 h 3"/>
                  <a:gd name="T14" fmla="*/ 4 w 4"/>
                  <a:gd name="T15" fmla="*/ 2 h 3"/>
                  <a:gd name="T16" fmla="*/ 3 w 4"/>
                  <a:gd name="T17" fmla="*/ 1 h 3"/>
                  <a:gd name="T18" fmla="*/ 3 w 4"/>
                  <a:gd name="T19" fmla="*/ 1 h 3"/>
                  <a:gd name="T20" fmla="*/ 3 w 4"/>
                  <a:gd name="T21" fmla="*/ 0 h 3"/>
                  <a:gd name="T22" fmla="*/ 2 w 4"/>
                  <a:gd name="T23" fmla="*/ 0 h 3"/>
                  <a:gd name="T24" fmla="*/ 2 w 4"/>
                  <a:gd name="T25" fmla="*/ 0 h 3"/>
                  <a:gd name="T26" fmla="*/ 2 w 4"/>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
                    <a:moveTo>
                      <a:pt x="2" y="0"/>
                    </a:moveTo>
                    <a:lnTo>
                      <a:pt x="2" y="0"/>
                    </a:lnTo>
                    <a:lnTo>
                      <a:pt x="0" y="2"/>
                    </a:lnTo>
                    <a:lnTo>
                      <a:pt x="0" y="3"/>
                    </a:lnTo>
                    <a:lnTo>
                      <a:pt x="1" y="3"/>
                    </a:lnTo>
                    <a:lnTo>
                      <a:pt x="1" y="3"/>
                    </a:lnTo>
                    <a:lnTo>
                      <a:pt x="3" y="3"/>
                    </a:lnTo>
                    <a:lnTo>
                      <a:pt x="4" y="2"/>
                    </a:lnTo>
                    <a:lnTo>
                      <a:pt x="3" y="1"/>
                    </a:lnTo>
                    <a:lnTo>
                      <a:pt x="3" y="1"/>
                    </a:lnTo>
                    <a:lnTo>
                      <a:pt x="3" y="0"/>
                    </a:lnTo>
                    <a:lnTo>
                      <a:pt x="2" y="0"/>
                    </a:lnTo>
                    <a:lnTo>
                      <a:pt x="2" y="0"/>
                    </a:lnTo>
                    <a:lnTo>
                      <a:pt x="2"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65" name="Freeform 261"/>
              <p:cNvSpPr/>
              <p:nvPr/>
            </p:nvSpPr>
            <p:spPr bwMode="auto">
              <a:xfrm>
                <a:off x="9978980" y="6412410"/>
                <a:ext cx="9525" cy="6350"/>
              </a:xfrm>
              <a:custGeom>
                <a:avLst/>
                <a:gdLst>
                  <a:gd name="T0" fmla="*/ 2 w 6"/>
                  <a:gd name="T1" fmla="*/ 1 h 4"/>
                  <a:gd name="T2" fmla="*/ 2 w 6"/>
                  <a:gd name="T3" fmla="*/ 1 h 4"/>
                  <a:gd name="T4" fmla="*/ 0 w 6"/>
                  <a:gd name="T5" fmla="*/ 3 h 4"/>
                  <a:gd name="T6" fmla="*/ 0 w 6"/>
                  <a:gd name="T7" fmla="*/ 4 h 4"/>
                  <a:gd name="T8" fmla="*/ 2 w 6"/>
                  <a:gd name="T9" fmla="*/ 4 h 4"/>
                  <a:gd name="T10" fmla="*/ 2 w 6"/>
                  <a:gd name="T11" fmla="*/ 4 h 4"/>
                  <a:gd name="T12" fmla="*/ 6 w 6"/>
                  <a:gd name="T13" fmla="*/ 4 h 4"/>
                  <a:gd name="T14" fmla="*/ 6 w 6"/>
                  <a:gd name="T15" fmla="*/ 3 h 4"/>
                  <a:gd name="T16" fmla="*/ 6 w 6"/>
                  <a:gd name="T17" fmla="*/ 1 h 4"/>
                  <a:gd name="T18" fmla="*/ 6 w 6"/>
                  <a:gd name="T19" fmla="*/ 1 h 4"/>
                  <a:gd name="T20" fmla="*/ 4 w 6"/>
                  <a:gd name="T21" fmla="*/ 0 h 4"/>
                  <a:gd name="T22" fmla="*/ 3 w 6"/>
                  <a:gd name="T23" fmla="*/ 0 h 4"/>
                  <a:gd name="T24" fmla="*/ 2 w 6"/>
                  <a:gd name="T25" fmla="*/ 1 h 4"/>
                  <a:gd name="T26" fmla="*/ 2 w 6"/>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4">
                    <a:moveTo>
                      <a:pt x="2" y="1"/>
                    </a:moveTo>
                    <a:lnTo>
                      <a:pt x="2" y="1"/>
                    </a:lnTo>
                    <a:lnTo>
                      <a:pt x="0" y="3"/>
                    </a:lnTo>
                    <a:lnTo>
                      <a:pt x="0" y="4"/>
                    </a:lnTo>
                    <a:lnTo>
                      <a:pt x="2" y="4"/>
                    </a:lnTo>
                    <a:lnTo>
                      <a:pt x="2" y="4"/>
                    </a:lnTo>
                    <a:lnTo>
                      <a:pt x="6" y="4"/>
                    </a:lnTo>
                    <a:lnTo>
                      <a:pt x="6" y="3"/>
                    </a:lnTo>
                    <a:lnTo>
                      <a:pt x="6" y="1"/>
                    </a:lnTo>
                    <a:lnTo>
                      <a:pt x="6" y="1"/>
                    </a:lnTo>
                    <a:lnTo>
                      <a:pt x="4" y="0"/>
                    </a:lnTo>
                    <a:lnTo>
                      <a:pt x="3" y="0"/>
                    </a:lnTo>
                    <a:lnTo>
                      <a:pt x="2" y="1"/>
                    </a:lnTo>
                    <a:lnTo>
                      <a:pt x="2"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66" name="Freeform 262"/>
              <p:cNvSpPr/>
              <p:nvPr/>
            </p:nvSpPr>
            <p:spPr bwMode="auto">
              <a:xfrm>
                <a:off x="10001205" y="6456863"/>
                <a:ext cx="4764" cy="7938"/>
              </a:xfrm>
              <a:custGeom>
                <a:avLst/>
                <a:gdLst>
                  <a:gd name="T0" fmla="*/ 0 w 3"/>
                  <a:gd name="T1" fmla="*/ 1 h 5"/>
                  <a:gd name="T2" fmla="*/ 0 w 3"/>
                  <a:gd name="T3" fmla="*/ 1 h 5"/>
                  <a:gd name="T4" fmla="*/ 1 w 3"/>
                  <a:gd name="T5" fmla="*/ 4 h 5"/>
                  <a:gd name="T6" fmla="*/ 1 w 3"/>
                  <a:gd name="T7" fmla="*/ 5 h 5"/>
                  <a:gd name="T8" fmla="*/ 2 w 3"/>
                  <a:gd name="T9" fmla="*/ 5 h 5"/>
                  <a:gd name="T10" fmla="*/ 2 w 3"/>
                  <a:gd name="T11" fmla="*/ 5 h 5"/>
                  <a:gd name="T12" fmla="*/ 3 w 3"/>
                  <a:gd name="T13" fmla="*/ 2 h 5"/>
                  <a:gd name="T14" fmla="*/ 3 w 3"/>
                  <a:gd name="T15" fmla="*/ 1 h 5"/>
                  <a:gd name="T16" fmla="*/ 3 w 3"/>
                  <a:gd name="T17" fmla="*/ 1 h 5"/>
                  <a:gd name="T18" fmla="*/ 2 w 3"/>
                  <a:gd name="T19" fmla="*/ 0 h 5"/>
                  <a:gd name="T20" fmla="*/ 0 w 3"/>
                  <a:gd name="T21" fmla="*/ 1 h 5"/>
                  <a:gd name="T22" fmla="*/ 0 w 3"/>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5">
                    <a:moveTo>
                      <a:pt x="0" y="1"/>
                    </a:moveTo>
                    <a:lnTo>
                      <a:pt x="0" y="1"/>
                    </a:lnTo>
                    <a:lnTo>
                      <a:pt x="1" y="4"/>
                    </a:lnTo>
                    <a:lnTo>
                      <a:pt x="1" y="5"/>
                    </a:lnTo>
                    <a:lnTo>
                      <a:pt x="2" y="5"/>
                    </a:lnTo>
                    <a:lnTo>
                      <a:pt x="2" y="5"/>
                    </a:lnTo>
                    <a:lnTo>
                      <a:pt x="3" y="2"/>
                    </a:lnTo>
                    <a:lnTo>
                      <a:pt x="3" y="1"/>
                    </a:lnTo>
                    <a:lnTo>
                      <a:pt x="3" y="1"/>
                    </a:lnTo>
                    <a:lnTo>
                      <a:pt x="2" y="0"/>
                    </a:lnTo>
                    <a:lnTo>
                      <a:pt x="0" y="1"/>
                    </a:lnTo>
                    <a:lnTo>
                      <a:pt x="0"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67" name="Freeform 263"/>
              <p:cNvSpPr/>
              <p:nvPr/>
            </p:nvSpPr>
            <p:spPr bwMode="auto">
              <a:xfrm>
                <a:off x="10040892" y="6477501"/>
                <a:ext cx="6350" cy="9526"/>
              </a:xfrm>
              <a:custGeom>
                <a:avLst/>
                <a:gdLst>
                  <a:gd name="T0" fmla="*/ 1 w 4"/>
                  <a:gd name="T1" fmla="*/ 0 h 6"/>
                  <a:gd name="T2" fmla="*/ 1 w 4"/>
                  <a:gd name="T3" fmla="*/ 0 h 6"/>
                  <a:gd name="T4" fmla="*/ 0 w 4"/>
                  <a:gd name="T5" fmla="*/ 3 h 6"/>
                  <a:gd name="T6" fmla="*/ 1 w 4"/>
                  <a:gd name="T7" fmla="*/ 6 h 6"/>
                  <a:gd name="T8" fmla="*/ 2 w 4"/>
                  <a:gd name="T9" fmla="*/ 6 h 6"/>
                  <a:gd name="T10" fmla="*/ 2 w 4"/>
                  <a:gd name="T11" fmla="*/ 6 h 6"/>
                  <a:gd name="T12" fmla="*/ 4 w 4"/>
                  <a:gd name="T13" fmla="*/ 3 h 6"/>
                  <a:gd name="T14" fmla="*/ 4 w 4"/>
                  <a:gd name="T15" fmla="*/ 1 h 6"/>
                  <a:gd name="T16" fmla="*/ 4 w 4"/>
                  <a:gd name="T17" fmla="*/ 1 h 6"/>
                  <a:gd name="T18" fmla="*/ 2 w 4"/>
                  <a:gd name="T19" fmla="*/ 0 h 6"/>
                  <a:gd name="T20" fmla="*/ 1 w 4"/>
                  <a:gd name="T21" fmla="*/ 0 h 6"/>
                  <a:gd name="T22" fmla="*/ 1 w 4"/>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1" y="0"/>
                    </a:moveTo>
                    <a:lnTo>
                      <a:pt x="1" y="0"/>
                    </a:lnTo>
                    <a:lnTo>
                      <a:pt x="0" y="3"/>
                    </a:lnTo>
                    <a:lnTo>
                      <a:pt x="1" y="6"/>
                    </a:lnTo>
                    <a:lnTo>
                      <a:pt x="2" y="6"/>
                    </a:lnTo>
                    <a:lnTo>
                      <a:pt x="2" y="6"/>
                    </a:lnTo>
                    <a:lnTo>
                      <a:pt x="4" y="3"/>
                    </a:lnTo>
                    <a:lnTo>
                      <a:pt x="4" y="1"/>
                    </a:lnTo>
                    <a:lnTo>
                      <a:pt x="4" y="1"/>
                    </a:lnTo>
                    <a:lnTo>
                      <a:pt x="2" y="0"/>
                    </a:lnTo>
                    <a:lnTo>
                      <a:pt x="1" y="0"/>
                    </a:lnTo>
                    <a:lnTo>
                      <a:pt x="1"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68" name="Freeform 264"/>
              <p:cNvSpPr/>
              <p:nvPr/>
            </p:nvSpPr>
            <p:spPr bwMode="auto">
              <a:xfrm>
                <a:off x="10012318" y="6537832"/>
                <a:ext cx="12699" cy="15876"/>
              </a:xfrm>
              <a:custGeom>
                <a:avLst/>
                <a:gdLst>
                  <a:gd name="T0" fmla="*/ 6 w 8"/>
                  <a:gd name="T1" fmla="*/ 0 h 10"/>
                  <a:gd name="T2" fmla="*/ 6 w 8"/>
                  <a:gd name="T3" fmla="*/ 0 h 10"/>
                  <a:gd name="T4" fmla="*/ 5 w 8"/>
                  <a:gd name="T5" fmla="*/ 1 h 10"/>
                  <a:gd name="T6" fmla="*/ 5 w 8"/>
                  <a:gd name="T7" fmla="*/ 2 h 10"/>
                  <a:gd name="T8" fmla="*/ 4 w 8"/>
                  <a:gd name="T9" fmla="*/ 3 h 10"/>
                  <a:gd name="T10" fmla="*/ 4 w 8"/>
                  <a:gd name="T11" fmla="*/ 3 h 10"/>
                  <a:gd name="T12" fmla="*/ 3 w 8"/>
                  <a:gd name="T13" fmla="*/ 3 h 10"/>
                  <a:gd name="T14" fmla="*/ 2 w 8"/>
                  <a:gd name="T15" fmla="*/ 4 h 10"/>
                  <a:gd name="T16" fmla="*/ 0 w 8"/>
                  <a:gd name="T17" fmla="*/ 7 h 10"/>
                  <a:gd name="T18" fmla="*/ 0 w 8"/>
                  <a:gd name="T19" fmla="*/ 7 h 10"/>
                  <a:gd name="T20" fmla="*/ 2 w 8"/>
                  <a:gd name="T21" fmla="*/ 8 h 10"/>
                  <a:gd name="T22" fmla="*/ 3 w 8"/>
                  <a:gd name="T23" fmla="*/ 10 h 10"/>
                  <a:gd name="T24" fmla="*/ 5 w 8"/>
                  <a:gd name="T25" fmla="*/ 10 h 10"/>
                  <a:gd name="T26" fmla="*/ 5 w 8"/>
                  <a:gd name="T27" fmla="*/ 8 h 10"/>
                  <a:gd name="T28" fmla="*/ 5 w 8"/>
                  <a:gd name="T29" fmla="*/ 8 h 10"/>
                  <a:gd name="T30" fmla="*/ 6 w 8"/>
                  <a:gd name="T31" fmla="*/ 7 h 10"/>
                  <a:gd name="T32" fmla="*/ 7 w 8"/>
                  <a:gd name="T33" fmla="*/ 7 h 10"/>
                  <a:gd name="T34" fmla="*/ 8 w 8"/>
                  <a:gd name="T35" fmla="*/ 6 h 10"/>
                  <a:gd name="T36" fmla="*/ 8 w 8"/>
                  <a:gd name="T37" fmla="*/ 5 h 10"/>
                  <a:gd name="T38" fmla="*/ 8 w 8"/>
                  <a:gd name="T39" fmla="*/ 5 h 10"/>
                  <a:gd name="T40" fmla="*/ 8 w 8"/>
                  <a:gd name="T41" fmla="*/ 3 h 10"/>
                  <a:gd name="T42" fmla="*/ 7 w 8"/>
                  <a:gd name="T43" fmla="*/ 1 h 10"/>
                  <a:gd name="T44" fmla="*/ 6 w 8"/>
                  <a:gd name="T45" fmla="*/ 0 h 10"/>
                  <a:gd name="T46" fmla="*/ 6 w 8"/>
                  <a:gd name="T4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0">
                    <a:moveTo>
                      <a:pt x="6" y="0"/>
                    </a:moveTo>
                    <a:lnTo>
                      <a:pt x="6" y="0"/>
                    </a:lnTo>
                    <a:lnTo>
                      <a:pt x="5" y="1"/>
                    </a:lnTo>
                    <a:lnTo>
                      <a:pt x="5" y="2"/>
                    </a:lnTo>
                    <a:lnTo>
                      <a:pt x="4" y="3"/>
                    </a:lnTo>
                    <a:lnTo>
                      <a:pt x="4" y="3"/>
                    </a:lnTo>
                    <a:lnTo>
                      <a:pt x="3" y="3"/>
                    </a:lnTo>
                    <a:lnTo>
                      <a:pt x="2" y="4"/>
                    </a:lnTo>
                    <a:lnTo>
                      <a:pt x="0" y="7"/>
                    </a:lnTo>
                    <a:lnTo>
                      <a:pt x="0" y="7"/>
                    </a:lnTo>
                    <a:lnTo>
                      <a:pt x="2" y="8"/>
                    </a:lnTo>
                    <a:lnTo>
                      <a:pt x="3" y="10"/>
                    </a:lnTo>
                    <a:lnTo>
                      <a:pt x="5" y="10"/>
                    </a:lnTo>
                    <a:lnTo>
                      <a:pt x="5" y="8"/>
                    </a:lnTo>
                    <a:lnTo>
                      <a:pt x="5" y="8"/>
                    </a:lnTo>
                    <a:lnTo>
                      <a:pt x="6" y="7"/>
                    </a:lnTo>
                    <a:lnTo>
                      <a:pt x="7" y="7"/>
                    </a:lnTo>
                    <a:lnTo>
                      <a:pt x="8" y="6"/>
                    </a:lnTo>
                    <a:lnTo>
                      <a:pt x="8" y="5"/>
                    </a:lnTo>
                    <a:lnTo>
                      <a:pt x="8" y="5"/>
                    </a:lnTo>
                    <a:lnTo>
                      <a:pt x="8" y="3"/>
                    </a:lnTo>
                    <a:lnTo>
                      <a:pt x="7" y="1"/>
                    </a:lnTo>
                    <a:lnTo>
                      <a:pt x="6" y="0"/>
                    </a:lnTo>
                    <a:lnTo>
                      <a:pt x="6"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69" name="Freeform 265"/>
              <p:cNvSpPr/>
              <p:nvPr/>
            </p:nvSpPr>
            <p:spPr bwMode="auto">
              <a:xfrm>
                <a:off x="9958342" y="6361607"/>
                <a:ext cx="14289" cy="14290"/>
              </a:xfrm>
              <a:custGeom>
                <a:avLst/>
                <a:gdLst>
                  <a:gd name="T0" fmla="*/ 0 w 9"/>
                  <a:gd name="T1" fmla="*/ 1 h 9"/>
                  <a:gd name="T2" fmla="*/ 0 w 9"/>
                  <a:gd name="T3" fmla="*/ 1 h 9"/>
                  <a:gd name="T4" fmla="*/ 1 w 9"/>
                  <a:gd name="T5" fmla="*/ 2 h 9"/>
                  <a:gd name="T6" fmla="*/ 2 w 9"/>
                  <a:gd name="T7" fmla="*/ 3 h 9"/>
                  <a:gd name="T8" fmla="*/ 2 w 9"/>
                  <a:gd name="T9" fmla="*/ 4 h 9"/>
                  <a:gd name="T10" fmla="*/ 2 w 9"/>
                  <a:gd name="T11" fmla="*/ 4 h 9"/>
                  <a:gd name="T12" fmla="*/ 3 w 9"/>
                  <a:gd name="T13" fmla="*/ 8 h 9"/>
                  <a:gd name="T14" fmla="*/ 4 w 9"/>
                  <a:gd name="T15" fmla="*/ 9 h 9"/>
                  <a:gd name="T16" fmla="*/ 7 w 9"/>
                  <a:gd name="T17" fmla="*/ 9 h 9"/>
                  <a:gd name="T18" fmla="*/ 7 w 9"/>
                  <a:gd name="T19" fmla="*/ 9 h 9"/>
                  <a:gd name="T20" fmla="*/ 8 w 9"/>
                  <a:gd name="T21" fmla="*/ 7 h 9"/>
                  <a:gd name="T22" fmla="*/ 9 w 9"/>
                  <a:gd name="T23" fmla="*/ 4 h 9"/>
                  <a:gd name="T24" fmla="*/ 9 w 9"/>
                  <a:gd name="T25" fmla="*/ 3 h 9"/>
                  <a:gd name="T26" fmla="*/ 8 w 9"/>
                  <a:gd name="T27" fmla="*/ 1 h 9"/>
                  <a:gd name="T28" fmla="*/ 8 w 9"/>
                  <a:gd name="T29" fmla="*/ 1 h 9"/>
                  <a:gd name="T30" fmla="*/ 5 w 9"/>
                  <a:gd name="T31" fmla="*/ 1 h 9"/>
                  <a:gd name="T32" fmla="*/ 2 w 9"/>
                  <a:gd name="T33" fmla="*/ 0 h 9"/>
                  <a:gd name="T34" fmla="*/ 0 w 9"/>
                  <a:gd name="T35" fmla="*/ 1 h 9"/>
                  <a:gd name="T36" fmla="*/ 0 w 9"/>
                  <a:gd name="T3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9">
                    <a:moveTo>
                      <a:pt x="0" y="1"/>
                    </a:moveTo>
                    <a:lnTo>
                      <a:pt x="0" y="1"/>
                    </a:lnTo>
                    <a:lnTo>
                      <a:pt x="1" y="2"/>
                    </a:lnTo>
                    <a:lnTo>
                      <a:pt x="2" y="3"/>
                    </a:lnTo>
                    <a:lnTo>
                      <a:pt x="2" y="4"/>
                    </a:lnTo>
                    <a:lnTo>
                      <a:pt x="2" y="4"/>
                    </a:lnTo>
                    <a:lnTo>
                      <a:pt x="3" y="8"/>
                    </a:lnTo>
                    <a:lnTo>
                      <a:pt x="4" y="9"/>
                    </a:lnTo>
                    <a:lnTo>
                      <a:pt x="7" y="9"/>
                    </a:lnTo>
                    <a:lnTo>
                      <a:pt x="7" y="9"/>
                    </a:lnTo>
                    <a:lnTo>
                      <a:pt x="8" y="7"/>
                    </a:lnTo>
                    <a:lnTo>
                      <a:pt x="9" y="4"/>
                    </a:lnTo>
                    <a:lnTo>
                      <a:pt x="9" y="3"/>
                    </a:lnTo>
                    <a:lnTo>
                      <a:pt x="8" y="1"/>
                    </a:lnTo>
                    <a:lnTo>
                      <a:pt x="8" y="1"/>
                    </a:lnTo>
                    <a:lnTo>
                      <a:pt x="5" y="1"/>
                    </a:lnTo>
                    <a:lnTo>
                      <a:pt x="2" y="0"/>
                    </a:lnTo>
                    <a:lnTo>
                      <a:pt x="0" y="1"/>
                    </a:lnTo>
                    <a:lnTo>
                      <a:pt x="0"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70" name="Freeform 266"/>
              <p:cNvSpPr/>
              <p:nvPr/>
            </p:nvSpPr>
            <p:spPr bwMode="auto">
              <a:xfrm>
                <a:off x="9907543" y="6245710"/>
                <a:ext cx="74613" cy="52392"/>
              </a:xfrm>
              <a:custGeom>
                <a:avLst/>
                <a:gdLst>
                  <a:gd name="T0" fmla="*/ 0 w 47"/>
                  <a:gd name="T1" fmla="*/ 1 h 33"/>
                  <a:gd name="T2" fmla="*/ 0 w 47"/>
                  <a:gd name="T3" fmla="*/ 1 h 33"/>
                  <a:gd name="T4" fmla="*/ 1 w 47"/>
                  <a:gd name="T5" fmla="*/ 2 h 33"/>
                  <a:gd name="T6" fmla="*/ 2 w 47"/>
                  <a:gd name="T7" fmla="*/ 4 h 33"/>
                  <a:gd name="T8" fmla="*/ 4 w 47"/>
                  <a:gd name="T9" fmla="*/ 5 h 33"/>
                  <a:gd name="T10" fmla="*/ 4 w 47"/>
                  <a:gd name="T11" fmla="*/ 5 h 33"/>
                  <a:gd name="T12" fmla="*/ 7 w 47"/>
                  <a:gd name="T13" fmla="*/ 5 h 33"/>
                  <a:gd name="T14" fmla="*/ 10 w 47"/>
                  <a:gd name="T15" fmla="*/ 8 h 33"/>
                  <a:gd name="T16" fmla="*/ 11 w 47"/>
                  <a:gd name="T17" fmla="*/ 9 h 33"/>
                  <a:gd name="T18" fmla="*/ 12 w 47"/>
                  <a:gd name="T19" fmla="*/ 11 h 33"/>
                  <a:gd name="T20" fmla="*/ 12 w 47"/>
                  <a:gd name="T21" fmla="*/ 11 h 33"/>
                  <a:gd name="T22" fmla="*/ 13 w 47"/>
                  <a:gd name="T23" fmla="*/ 13 h 33"/>
                  <a:gd name="T24" fmla="*/ 15 w 47"/>
                  <a:gd name="T25" fmla="*/ 15 h 33"/>
                  <a:gd name="T26" fmla="*/ 17 w 47"/>
                  <a:gd name="T27" fmla="*/ 16 h 33"/>
                  <a:gd name="T28" fmla="*/ 18 w 47"/>
                  <a:gd name="T29" fmla="*/ 19 h 33"/>
                  <a:gd name="T30" fmla="*/ 18 w 47"/>
                  <a:gd name="T31" fmla="*/ 19 h 33"/>
                  <a:gd name="T32" fmla="*/ 18 w 47"/>
                  <a:gd name="T33" fmla="*/ 26 h 33"/>
                  <a:gd name="T34" fmla="*/ 19 w 47"/>
                  <a:gd name="T35" fmla="*/ 28 h 33"/>
                  <a:gd name="T36" fmla="*/ 21 w 47"/>
                  <a:gd name="T37" fmla="*/ 29 h 33"/>
                  <a:gd name="T38" fmla="*/ 21 w 47"/>
                  <a:gd name="T39" fmla="*/ 29 h 33"/>
                  <a:gd name="T40" fmla="*/ 28 w 47"/>
                  <a:gd name="T41" fmla="*/ 28 h 33"/>
                  <a:gd name="T42" fmla="*/ 30 w 47"/>
                  <a:gd name="T43" fmla="*/ 28 h 33"/>
                  <a:gd name="T44" fmla="*/ 31 w 47"/>
                  <a:gd name="T45" fmla="*/ 28 h 33"/>
                  <a:gd name="T46" fmla="*/ 31 w 47"/>
                  <a:gd name="T47" fmla="*/ 29 h 33"/>
                  <a:gd name="T48" fmla="*/ 31 w 47"/>
                  <a:gd name="T49" fmla="*/ 29 h 33"/>
                  <a:gd name="T50" fmla="*/ 33 w 47"/>
                  <a:gd name="T51" fmla="*/ 31 h 33"/>
                  <a:gd name="T52" fmla="*/ 35 w 47"/>
                  <a:gd name="T53" fmla="*/ 32 h 33"/>
                  <a:gd name="T54" fmla="*/ 40 w 47"/>
                  <a:gd name="T55" fmla="*/ 33 h 33"/>
                  <a:gd name="T56" fmla="*/ 42 w 47"/>
                  <a:gd name="T57" fmla="*/ 32 h 33"/>
                  <a:gd name="T58" fmla="*/ 42 w 47"/>
                  <a:gd name="T59" fmla="*/ 32 h 33"/>
                  <a:gd name="T60" fmla="*/ 44 w 47"/>
                  <a:gd name="T61" fmla="*/ 31 h 33"/>
                  <a:gd name="T62" fmla="*/ 46 w 47"/>
                  <a:gd name="T63" fmla="*/ 31 h 33"/>
                  <a:gd name="T64" fmla="*/ 47 w 47"/>
                  <a:gd name="T65" fmla="*/ 30 h 33"/>
                  <a:gd name="T66" fmla="*/ 47 w 47"/>
                  <a:gd name="T67" fmla="*/ 26 h 33"/>
                  <a:gd name="T68" fmla="*/ 47 w 47"/>
                  <a:gd name="T69" fmla="*/ 26 h 33"/>
                  <a:gd name="T70" fmla="*/ 47 w 47"/>
                  <a:gd name="T71" fmla="*/ 16 h 33"/>
                  <a:gd name="T72" fmla="*/ 46 w 47"/>
                  <a:gd name="T73" fmla="*/ 13 h 33"/>
                  <a:gd name="T74" fmla="*/ 45 w 47"/>
                  <a:gd name="T75" fmla="*/ 12 h 33"/>
                  <a:gd name="T76" fmla="*/ 43 w 47"/>
                  <a:gd name="T77" fmla="*/ 12 h 33"/>
                  <a:gd name="T78" fmla="*/ 43 w 47"/>
                  <a:gd name="T79" fmla="*/ 12 h 33"/>
                  <a:gd name="T80" fmla="*/ 33 w 47"/>
                  <a:gd name="T81" fmla="*/ 13 h 33"/>
                  <a:gd name="T82" fmla="*/ 28 w 47"/>
                  <a:gd name="T83" fmla="*/ 13 h 33"/>
                  <a:gd name="T84" fmla="*/ 26 w 47"/>
                  <a:gd name="T85" fmla="*/ 12 h 33"/>
                  <a:gd name="T86" fmla="*/ 26 w 47"/>
                  <a:gd name="T87" fmla="*/ 12 h 33"/>
                  <a:gd name="T88" fmla="*/ 23 w 47"/>
                  <a:gd name="T89" fmla="*/ 9 h 33"/>
                  <a:gd name="T90" fmla="*/ 19 w 47"/>
                  <a:gd name="T91" fmla="*/ 6 h 33"/>
                  <a:gd name="T92" fmla="*/ 19 w 47"/>
                  <a:gd name="T93" fmla="*/ 6 h 33"/>
                  <a:gd name="T94" fmla="*/ 12 w 47"/>
                  <a:gd name="T95" fmla="*/ 3 h 33"/>
                  <a:gd name="T96" fmla="*/ 8 w 47"/>
                  <a:gd name="T97" fmla="*/ 2 h 33"/>
                  <a:gd name="T98" fmla="*/ 6 w 47"/>
                  <a:gd name="T99" fmla="*/ 1 h 33"/>
                  <a:gd name="T100" fmla="*/ 6 w 47"/>
                  <a:gd name="T101" fmla="*/ 1 h 33"/>
                  <a:gd name="T102" fmla="*/ 5 w 47"/>
                  <a:gd name="T103" fmla="*/ 0 h 33"/>
                  <a:gd name="T104" fmla="*/ 3 w 47"/>
                  <a:gd name="T105" fmla="*/ 0 h 33"/>
                  <a:gd name="T106" fmla="*/ 0 w 47"/>
                  <a:gd name="T107" fmla="*/ 1 h 33"/>
                  <a:gd name="T108" fmla="*/ 0 w 47"/>
                  <a:gd name="T109"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 h="33">
                    <a:moveTo>
                      <a:pt x="0" y="1"/>
                    </a:moveTo>
                    <a:lnTo>
                      <a:pt x="0" y="1"/>
                    </a:lnTo>
                    <a:lnTo>
                      <a:pt x="1" y="2"/>
                    </a:lnTo>
                    <a:lnTo>
                      <a:pt x="2" y="4"/>
                    </a:lnTo>
                    <a:lnTo>
                      <a:pt x="4" y="5"/>
                    </a:lnTo>
                    <a:lnTo>
                      <a:pt x="4" y="5"/>
                    </a:lnTo>
                    <a:lnTo>
                      <a:pt x="7" y="5"/>
                    </a:lnTo>
                    <a:lnTo>
                      <a:pt x="10" y="8"/>
                    </a:lnTo>
                    <a:lnTo>
                      <a:pt x="11" y="9"/>
                    </a:lnTo>
                    <a:lnTo>
                      <a:pt x="12" y="11"/>
                    </a:lnTo>
                    <a:lnTo>
                      <a:pt x="12" y="11"/>
                    </a:lnTo>
                    <a:lnTo>
                      <a:pt x="13" y="13"/>
                    </a:lnTo>
                    <a:lnTo>
                      <a:pt x="15" y="15"/>
                    </a:lnTo>
                    <a:lnTo>
                      <a:pt x="17" y="16"/>
                    </a:lnTo>
                    <a:lnTo>
                      <a:pt x="18" y="19"/>
                    </a:lnTo>
                    <a:lnTo>
                      <a:pt x="18" y="19"/>
                    </a:lnTo>
                    <a:lnTo>
                      <a:pt x="18" y="26"/>
                    </a:lnTo>
                    <a:lnTo>
                      <a:pt x="19" y="28"/>
                    </a:lnTo>
                    <a:lnTo>
                      <a:pt x="21" y="29"/>
                    </a:lnTo>
                    <a:lnTo>
                      <a:pt x="21" y="29"/>
                    </a:lnTo>
                    <a:lnTo>
                      <a:pt x="28" y="28"/>
                    </a:lnTo>
                    <a:lnTo>
                      <a:pt x="30" y="28"/>
                    </a:lnTo>
                    <a:lnTo>
                      <a:pt x="31" y="28"/>
                    </a:lnTo>
                    <a:lnTo>
                      <a:pt x="31" y="29"/>
                    </a:lnTo>
                    <a:lnTo>
                      <a:pt x="31" y="29"/>
                    </a:lnTo>
                    <a:lnTo>
                      <a:pt x="33" y="31"/>
                    </a:lnTo>
                    <a:lnTo>
                      <a:pt x="35" y="32"/>
                    </a:lnTo>
                    <a:lnTo>
                      <a:pt x="40" y="33"/>
                    </a:lnTo>
                    <a:lnTo>
                      <a:pt x="42" y="32"/>
                    </a:lnTo>
                    <a:lnTo>
                      <a:pt x="42" y="32"/>
                    </a:lnTo>
                    <a:lnTo>
                      <a:pt x="44" y="31"/>
                    </a:lnTo>
                    <a:lnTo>
                      <a:pt x="46" y="31"/>
                    </a:lnTo>
                    <a:lnTo>
                      <a:pt x="47" y="30"/>
                    </a:lnTo>
                    <a:lnTo>
                      <a:pt x="47" y="26"/>
                    </a:lnTo>
                    <a:lnTo>
                      <a:pt x="47" y="26"/>
                    </a:lnTo>
                    <a:lnTo>
                      <a:pt x="47" y="16"/>
                    </a:lnTo>
                    <a:lnTo>
                      <a:pt x="46" y="13"/>
                    </a:lnTo>
                    <a:lnTo>
                      <a:pt x="45" y="12"/>
                    </a:lnTo>
                    <a:lnTo>
                      <a:pt x="43" y="12"/>
                    </a:lnTo>
                    <a:lnTo>
                      <a:pt x="43" y="12"/>
                    </a:lnTo>
                    <a:lnTo>
                      <a:pt x="33" y="13"/>
                    </a:lnTo>
                    <a:lnTo>
                      <a:pt x="28" y="13"/>
                    </a:lnTo>
                    <a:lnTo>
                      <a:pt x="26" y="12"/>
                    </a:lnTo>
                    <a:lnTo>
                      <a:pt x="26" y="12"/>
                    </a:lnTo>
                    <a:lnTo>
                      <a:pt x="23" y="9"/>
                    </a:lnTo>
                    <a:lnTo>
                      <a:pt x="19" y="6"/>
                    </a:lnTo>
                    <a:lnTo>
                      <a:pt x="19" y="6"/>
                    </a:lnTo>
                    <a:lnTo>
                      <a:pt x="12" y="3"/>
                    </a:lnTo>
                    <a:lnTo>
                      <a:pt x="8" y="2"/>
                    </a:lnTo>
                    <a:lnTo>
                      <a:pt x="6" y="1"/>
                    </a:lnTo>
                    <a:lnTo>
                      <a:pt x="6" y="1"/>
                    </a:lnTo>
                    <a:lnTo>
                      <a:pt x="5" y="0"/>
                    </a:lnTo>
                    <a:lnTo>
                      <a:pt x="3" y="0"/>
                    </a:lnTo>
                    <a:lnTo>
                      <a:pt x="0" y="1"/>
                    </a:lnTo>
                    <a:lnTo>
                      <a:pt x="0"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71" name="Freeform 267"/>
              <p:cNvSpPr/>
              <p:nvPr/>
            </p:nvSpPr>
            <p:spPr bwMode="auto">
              <a:xfrm>
                <a:off x="10069468" y="6345730"/>
                <a:ext cx="33338" cy="12700"/>
              </a:xfrm>
              <a:custGeom>
                <a:avLst/>
                <a:gdLst>
                  <a:gd name="T0" fmla="*/ 10 w 21"/>
                  <a:gd name="T1" fmla="*/ 0 h 8"/>
                  <a:gd name="T2" fmla="*/ 10 w 21"/>
                  <a:gd name="T3" fmla="*/ 0 h 8"/>
                  <a:gd name="T4" fmla="*/ 11 w 21"/>
                  <a:gd name="T5" fmla="*/ 0 h 8"/>
                  <a:gd name="T6" fmla="*/ 12 w 21"/>
                  <a:gd name="T7" fmla="*/ 2 h 8"/>
                  <a:gd name="T8" fmla="*/ 13 w 21"/>
                  <a:gd name="T9" fmla="*/ 3 h 8"/>
                  <a:gd name="T10" fmla="*/ 15 w 21"/>
                  <a:gd name="T11" fmla="*/ 3 h 8"/>
                  <a:gd name="T12" fmla="*/ 15 w 21"/>
                  <a:gd name="T13" fmla="*/ 3 h 8"/>
                  <a:gd name="T14" fmla="*/ 17 w 21"/>
                  <a:gd name="T15" fmla="*/ 4 h 8"/>
                  <a:gd name="T16" fmla="*/ 19 w 21"/>
                  <a:gd name="T17" fmla="*/ 5 h 8"/>
                  <a:gd name="T18" fmla="*/ 21 w 21"/>
                  <a:gd name="T19" fmla="*/ 7 h 8"/>
                  <a:gd name="T20" fmla="*/ 21 w 21"/>
                  <a:gd name="T21" fmla="*/ 7 h 8"/>
                  <a:gd name="T22" fmla="*/ 20 w 21"/>
                  <a:gd name="T23" fmla="*/ 8 h 8"/>
                  <a:gd name="T24" fmla="*/ 20 w 21"/>
                  <a:gd name="T25" fmla="*/ 8 h 8"/>
                  <a:gd name="T26" fmla="*/ 9 w 21"/>
                  <a:gd name="T27" fmla="*/ 8 h 8"/>
                  <a:gd name="T28" fmla="*/ 2 w 21"/>
                  <a:gd name="T29" fmla="*/ 8 h 8"/>
                  <a:gd name="T30" fmla="*/ 0 w 21"/>
                  <a:gd name="T31" fmla="*/ 7 h 8"/>
                  <a:gd name="T32" fmla="*/ 0 w 21"/>
                  <a:gd name="T33" fmla="*/ 7 h 8"/>
                  <a:gd name="T34" fmla="*/ 0 w 21"/>
                  <a:gd name="T35" fmla="*/ 7 h 8"/>
                  <a:gd name="T36" fmla="*/ 2 w 21"/>
                  <a:gd name="T37" fmla="*/ 6 h 8"/>
                  <a:gd name="T38" fmla="*/ 4 w 21"/>
                  <a:gd name="T39" fmla="*/ 6 h 8"/>
                  <a:gd name="T40" fmla="*/ 5 w 21"/>
                  <a:gd name="T41" fmla="*/ 6 h 8"/>
                  <a:gd name="T42" fmla="*/ 6 w 21"/>
                  <a:gd name="T43" fmla="*/ 5 h 8"/>
                  <a:gd name="T44" fmla="*/ 6 w 21"/>
                  <a:gd name="T45" fmla="*/ 5 h 8"/>
                  <a:gd name="T46" fmla="*/ 6 w 21"/>
                  <a:gd name="T47" fmla="*/ 3 h 8"/>
                  <a:gd name="T48" fmla="*/ 8 w 21"/>
                  <a:gd name="T49" fmla="*/ 2 h 8"/>
                  <a:gd name="T50" fmla="*/ 10 w 21"/>
                  <a:gd name="T51" fmla="*/ 0 h 8"/>
                  <a:gd name="T52" fmla="*/ 10 w 21"/>
                  <a:gd name="T5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8">
                    <a:moveTo>
                      <a:pt x="10" y="0"/>
                    </a:moveTo>
                    <a:lnTo>
                      <a:pt x="10" y="0"/>
                    </a:lnTo>
                    <a:lnTo>
                      <a:pt x="11" y="0"/>
                    </a:lnTo>
                    <a:lnTo>
                      <a:pt x="12" y="2"/>
                    </a:lnTo>
                    <a:lnTo>
                      <a:pt x="13" y="3"/>
                    </a:lnTo>
                    <a:lnTo>
                      <a:pt x="15" y="3"/>
                    </a:lnTo>
                    <a:lnTo>
                      <a:pt x="15" y="3"/>
                    </a:lnTo>
                    <a:lnTo>
                      <a:pt x="17" y="4"/>
                    </a:lnTo>
                    <a:lnTo>
                      <a:pt x="19" y="5"/>
                    </a:lnTo>
                    <a:lnTo>
                      <a:pt x="21" y="7"/>
                    </a:lnTo>
                    <a:lnTo>
                      <a:pt x="21" y="7"/>
                    </a:lnTo>
                    <a:lnTo>
                      <a:pt x="20" y="8"/>
                    </a:lnTo>
                    <a:lnTo>
                      <a:pt x="20" y="8"/>
                    </a:lnTo>
                    <a:lnTo>
                      <a:pt x="9" y="8"/>
                    </a:lnTo>
                    <a:lnTo>
                      <a:pt x="2" y="8"/>
                    </a:lnTo>
                    <a:lnTo>
                      <a:pt x="0" y="7"/>
                    </a:lnTo>
                    <a:lnTo>
                      <a:pt x="0" y="7"/>
                    </a:lnTo>
                    <a:lnTo>
                      <a:pt x="0" y="7"/>
                    </a:lnTo>
                    <a:lnTo>
                      <a:pt x="2" y="6"/>
                    </a:lnTo>
                    <a:lnTo>
                      <a:pt x="4" y="6"/>
                    </a:lnTo>
                    <a:lnTo>
                      <a:pt x="5" y="6"/>
                    </a:lnTo>
                    <a:lnTo>
                      <a:pt x="6" y="5"/>
                    </a:lnTo>
                    <a:lnTo>
                      <a:pt x="6" y="5"/>
                    </a:lnTo>
                    <a:lnTo>
                      <a:pt x="6" y="3"/>
                    </a:lnTo>
                    <a:lnTo>
                      <a:pt x="8" y="2"/>
                    </a:lnTo>
                    <a:lnTo>
                      <a:pt x="10" y="0"/>
                    </a:lnTo>
                    <a:lnTo>
                      <a:pt x="1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72" name="Freeform 268"/>
              <p:cNvSpPr/>
              <p:nvPr/>
            </p:nvSpPr>
            <p:spPr bwMode="auto">
              <a:xfrm>
                <a:off x="10069468" y="6328266"/>
                <a:ext cx="12699" cy="12700"/>
              </a:xfrm>
              <a:custGeom>
                <a:avLst/>
                <a:gdLst>
                  <a:gd name="T0" fmla="*/ 8 w 8"/>
                  <a:gd name="T1" fmla="*/ 8 h 8"/>
                  <a:gd name="T2" fmla="*/ 8 w 8"/>
                  <a:gd name="T3" fmla="*/ 8 h 8"/>
                  <a:gd name="T4" fmla="*/ 5 w 8"/>
                  <a:gd name="T5" fmla="*/ 8 h 8"/>
                  <a:gd name="T6" fmla="*/ 4 w 8"/>
                  <a:gd name="T7" fmla="*/ 8 h 8"/>
                  <a:gd name="T8" fmla="*/ 3 w 8"/>
                  <a:gd name="T9" fmla="*/ 7 h 8"/>
                  <a:gd name="T10" fmla="*/ 3 w 8"/>
                  <a:gd name="T11" fmla="*/ 7 h 8"/>
                  <a:gd name="T12" fmla="*/ 3 w 8"/>
                  <a:gd name="T13" fmla="*/ 6 h 8"/>
                  <a:gd name="T14" fmla="*/ 3 w 8"/>
                  <a:gd name="T15" fmla="*/ 5 h 8"/>
                  <a:gd name="T16" fmla="*/ 1 w 8"/>
                  <a:gd name="T17" fmla="*/ 4 h 8"/>
                  <a:gd name="T18" fmla="*/ 1 w 8"/>
                  <a:gd name="T19" fmla="*/ 4 h 8"/>
                  <a:gd name="T20" fmla="*/ 0 w 8"/>
                  <a:gd name="T21" fmla="*/ 2 h 8"/>
                  <a:gd name="T22" fmla="*/ 1 w 8"/>
                  <a:gd name="T23" fmla="*/ 1 h 8"/>
                  <a:gd name="T24" fmla="*/ 1 w 8"/>
                  <a:gd name="T25" fmla="*/ 0 h 8"/>
                  <a:gd name="T26" fmla="*/ 2 w 8"/>
                  <a:gd name="T27" fmla="*/ 1 h 8"/>
                  <a:gd name="T28" fmla="*/ 2 w 8"/>
                  <a:gd name="T29" fmla="*/ 1 h 8"/>
                  <a:gd name="T30" fmla="*/ 3 w 8"/>
                  <a:gd name="T31" fmla="*/ 3 h 8"/>
                  <a:gd name="T32" fmla="*/ 4 w 8"/>
                  <a:gd name="T33" fmla="*/ 4 h 8"/>
                  <a:gd name="T34" fmla="*/ 5 w 8"/>
                  <a:gd name="T35" fmla="*/ 4 h 8"/>
                  <a:gd name="T36" fmla="*/ 5 w 8"/>
                  <a:gd name="T37" fmla="*/ 4 h 8"/>
                  <a:gd name="T38" fmla="*/ 6 w 8"/>
                  <a:gd name="T39" fmla="*/ 5 h 8"/>
                  <a:gd name="T40" fmla="*/ 8 w 8"/>
                  <a:gd name="T41" fmla="*/ 6 h 8"/>
                  <a:gd name="T42" fmla="*/ 8 w 8"/>
                  <a:gd name="T43" fmla="*/ 8 h 8"/>
                  <a:gd name="T44" fmla="*/ 8 w 8"/>
                  <a:gd name="T4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8">
                    <a:moveTo>
                      <a:pt x="8" y="8"/>
                    </a:moveTo>
                    <a:lnTo>
                      <a:pt x="8" y="8"/>
                    </a:lnTo>
                    <a:lnTo>
                      <a:pt x="5" y="8"/>
                    </a:lnTo>
                    <a:lnTo>
                      <a:pt x="4" y="8"/>
                    </a:lnTo>
                    <a:lnTo>
                      <a:pt x="3" y="7"/>
                    </a:lnTo>
                    <a:lnTo>
                      <a:pt x="3" y="7"/>
                    </a:lnTo>
                    <a:lnTo>
                      <a:pt x="3" y="6"/>
                    </a:lnTo>
                    <a:lnTo>
                      <a:pt x="3" y="5"/>
                    </a:lnTo>
                    <a:lnTo>
                      <a:pt x="1" y="4"/>
                    </a:lnTo>
                    <a:lnTo>
                      <a:pt x="1" y="4"/>
                    </a:lnTo>
                    <a:lnTo>
                      <a:pt x="0" y="2"/>
                    </a:lnTo>
                    <a:lnTo>
                      <a:pt x="1" y="1"/>
                    </a:lnTo>
                    <a:lnTo>
                      <a:pt x="1" y="0"/>
                    </a:lnTo>
                    <a:lnTo>
                      <a:pt x="2" y="1"/>
                    </a:lnTo>
                    <a:lnTo>
                      <a:pt x="2" y="1"/>
                    </a:lnTo>
                    <a:lnTo>
                      <a:pt x="3" y="3"/>
                    </a:lnTo>
                    <a:lnTo>
                      <a:pt x="4" y="4"/>
                    </a:lnTo>
                    <a:lnTo>
                      <a:pt x="5" y="4"/>
                    </a:lnTo>
                    <a:lnTo>
                      <a:pt x="5" y="4"/>
                    </a:lnTo>
                    <a:lnTo>
                      <a:pt x="6" y="5"/>
                    </a:lnTo>
                    <a:lnTo>
                      <a:pt x="8" y="6"/>
                    </a:lnTo>
                    <a:lnTo>
                      <a:pt x="8" y="8"/>
                    </a:lnTo>
                    <a:lnTo>
                      <a:pt x="8" y="8"/>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73" name="Freeform 269"/>
              <p:cNvSpPr/>
              <p:nvPr/>
            </p:nvSpPr>
            <p:spPr bwMode="auto">
              <a:xfrm>
                <a:off x="10021841" y="6301276"/>
                <a:ext cx="44449" cy="34928"/>
              </a:xfrm>
              <a:custGeom>
                <a:avLst/>
                <a:gdLst>
                  <a:gd name="T0" fmla="*/ 27 w 28"/>
                  <a:gd name="T1" fmla="*/ 21 h 22"/>
                  <a:gd name="T2" fmla="*/ 27 w 28"/>
                  <a:gd name="T3" fmla="*/ 21 h 22"/>
                  <a:gd name="T4" fmla="*/ 20 w 28"/>
                  <a:gd name="T5" fmla="*/ 22 h 22"/>
                  <a:gd name="T6" fmla="*/ 16 w 28"/>
                  <a:gd name="T7" fmla="*/ 21 h 22"/>
                  <a:gd name="T8" fmla="*/ 15 w 28"/>
                  <a:gd name="T9" fmla="*/ 20 h 22"/>
                  <a:gd name="T10" fmla="*/ 14 w 28"/>
                  <a:gd name="T11" fmla="*/ 19 h 22"/>
                  <a:gd name="T12" fmla="*/ 14 w 28"/>
                  <a:gd name="T13" fmla="*/ 19 h 22"/>
                  <a:gd name="T14" fmla="*/ 14 w 28"/>
                  <a:gd name="T15" fmla="*/ 17 h 22"/>
                  <a:gd name="T16" fmla="*/ 15 w 28"/>
                  <a:gd name="T17" fmla="*/ 13 h 22"/>
                  <a:gd name="T18" fmla="*/ 14 w 28"/>
                  <a:gd name="T19" fmla="*/ 11 h 22"/>
                  <a:gd name="T20" fmla="*/ 11 w 28"/>
                  <a:gd name="T21" fmla="*/ 10 h 22"/>
                  <a:gd name="T22" fmla="*/ 11 w 28"/>
                  <a:gd name="T23" fmla="*/ 10 h 22"/>
                  <a:gd name="T24" fmla="*/ 6 w 28"/>
                  <a:gd name="T25" fmla="*/ 9 h 22"/>
                  <a:gd name="T26" fmla="*/ 3 w 28"/>
                  <a:gd name="T27" fmla="*/ 7 h 22"/>
                  <a:gd name="T28" fmla="*/ 1 w 28"/>
                  <a:gd name="T29" fmla="*/ 4 h 22"/>
                  <a:gd name="T30" fmla="*/ 0 w 28"/>
                  <a:gd name="T31" fmla="*/ 2 h 22"/>
                  <a:gd name="T32" fmla="*/ 0 w 28"/>
                  <a:gd name="T33" fmla="*/ 2 h 22"/>
                  <a:gd name="T34" fmla="*/ 1 w 28"/>
                  <a:gd name="T35" fmla="*/ 0 h 22"/>
                  <a:gd name="T36" fmla="*/ 3 w 28"/>
                  <a:gd name="T37" fmla="*/ 0 h 22"/>
                  <a:gd name="T38" fmla="*/ 6 w 28"/>
                  <a:gd name="T39" fmla="*/ 2 h 22"/>
                  <a:gd name="T40" fmla="*/ 8 w 28"/>
                  <a:gd name="T41" fmla="*/ 3 h 22"/>
                  <a:gd name="T42" fmla="*/ 8 w 28"/>
                  <a:gd name="T43" fmla="*/ 3 h 22"/>
                  <a:gd name="T44" fmla="*/ 10 w 28"/>
                  <a:gd name="T45" fmla="*/ 5 h 22"/>
                  <a:gd name="T46" fmla="*/ 13 w 28"/>
                  <a:gd name="T47" fmla="*/ 5 h 22"/>
                  <a:gd name="T48" fmla="*/ 15 w 28"/>
                  <a:gd name="T49" fmla="*/ 6 h 22"/>
                  <a:gd name="T50" fmla="*/ 16 w 28"/>
                  <a:gd name="T51" fmla="*/ 8 h 22"/>
                  <a:gd name="T52" fmla="*/ 16 w 28"/>
                  <a:gd name="T53" fmla="*/ 8 h 22"/>
                  <a:gd name="T54" fmla="*/ 17 w 28"/>
                  <a:gd name="T55" fmla="*/ 9 h 22"/>
                  <a:gd name="T56" fmla="*/ 18 w 28"/>
                  <a:gd name="T57" fmla="*/ 10 h 22"/>
                  <a:gd name="T58" fmla="*/ 21 w 28"/>
                  <a:gd name="T59" fmla="*/ 10 h 22"/>
                  <a:gd name="T60" fmla="*/ 21 w 28"/>
                  <a:gd name="T61" fmla="*/ 10 h 22"/>
                  <a:gd name="T62" fmla="*/ 24 w 28"/>
                  <a:gd name="T63" fmla="*/ 10 h 22"/>
                  <a:gd name="T64" fmla="*/ 25 w 28"/>
                  <a:gd name="T65" fmla="*/ 11 h 22"/>
                  <a:gd name="T66" fmla="*/ 25 w 28"/>
                  <a:gd name="T67" fmla="*/ 13 h 22"/>
                  <a:gd name="T68" fmla="*/ 25 w 28"/>
                  <a:gd name="T69" fmla="*/ 13 h 22"/>
                  <a:gd name="T70" fmla="*/ 25 w 28"/>
                  <a:gd name="T71" fmla="*/ 16 h 22"/>
                  <a:gd name="T72" fmla="*/ 27 w 28"/>
                  <a:gd name="T73" fmla="*/ 17 h 22"/>
                  <a:gd name="T74" fmla="*/ 28 w 28"/>
                  <a:gd name="T75" fmla="*/ 17 h 22"/>
                  <a:gd name="T76" fmla="*/ 28 w 28"/>
                  <a:gd name="T77" fmla="*/ 18 h 22"/>
                  <a:gd name="T78" fmla="*/ 28 w 28"/>
                  <a:gd name="T79" fmla="*/ 18 h 22"/>
                  <a:gd name="T80" fmla="*/ 28 w 28"/>
                  <a:gd name="T81" fmla="*/ 20 h 22"/>
                  <a:gd name="T82" fmla="*/ 27 w 28"/>
                  <a:gd name="T83" fmla="*/ 21 h 22"/>
                  <a:gd name="T84" fmla="*/ 27 w 28"/>
                  <a:gd name="T8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 h="22">
                    <a:moveTo>
                      <a:pt x="27" y="21"/>
                    </a:moveTo>
                    <a:lnTo>
                      <a:pt x="27" y="21"/>
                    </a:lnTo>
                    <a:lnTo>
                      <a:pt x="20" y="22"/>
                    </a:lnTo>
                    <a:lnTo>
                      <a:pt x="16" y="21"/>
                    </a:lnTo>
                    <a:lnTo>
                      <a:pt x="15" y="20"/>
                    </a:lnTo>
                    <a:lnTo>
                      <a:pt x="14" y="19"/>
                    </a:lnTo>
                    <a:lnTo>
                      <a:pt x="14" y="19"/>
                    </a:lnTo>
                    <a:lnTo>
                      <a:pt x="14" y="17"/>
                    </a:lnTo>
                    <a:lnTo>
                      <a:pt x="15" y="13"/>
                    </a:lnTo>
                    <a:lnTo>
                      <a:pt x="14" y="11"/>
                    </a:lnTo>
                    <a:lnTo>
                      <a:pt x="11" y="10"/>
                    </a:lnTo>
                    <a:lnTo>
                      <a:pt x="11" y="10"/>
                    </a:lnTo>
                    <a:lnTo>
                      <a:pt x="6" y="9"/>
                    </a:lnTo>
                    <a:lnTo>
                      <a:pt x="3" y="7"/>
                    </a:lnTo>
                    <a:lnTo>
                      <a:pt x="1" y="4"/>
                    </a:lnTo>
                    <a:lnTo>
                      <a:pt x="0" y="2"/>
                    </a:lnTo>
                    <a:lnTo>
                      <a:pt x="0" y="2"/>
                    </a:lnTo>
                    <a:lnTo>
                      <a:pt x="1" y="0"/>
                    </a:lnTo>
                    <a:lnTo>
                      <a:pt x="3" y="0"/>
                    </a:lnTo>
                    <a:lnTo>
                      <a:pt x="6" y="2"/>
                    </a:lnTo>
                    <a:lnTo>
                      <a:pt x="8" y="3"/>
                    </a:lnTo>
                    <a:lnTo>
                      <a:pt x="8" y="3"/>
                    </a:lnTo>
                    <a:lnTo>
                      <a:pt x="10" y="5"/>
                    </a:lnTo>
                    <a:lnTo>
                      <a:pt x="13" y="5"/>
                    </a:lnTo>
                    <a:lnTo>
                      <a:pt x="15" y="6"/>
                    </a:lnTo>
                    <a:lnTo>
                      <a:pt x="16" y="8"/>
                    </a:lnTo>
                    <a:lnTo>
                      <a:pt x="16" y="8"/>
                    </a:lnTo>
                    <a:lnTo>
                      <a:pt x="17" y="9"/>
                    </a:lnTo>
                    <a:lnTo>
                      <a:pt x="18" y="10"/>
                    </a:lnTo>
                    <a:lnTo>
                      <a:pt x="21" y="10"/>
                    </a:lnTo>
                    <a:lnTo>
                      <a:pt x="21" y="10"/>
                    </a:lnTo>
                    <a:lnTo>
                      <a:pt x="24" y="10"/>
                    </a:lnTo>
                    <a:lnTo>
                      <a:pt x="25" y="11"/>
                    </a:lnTo>
                    <a:lnTo>
                      <a:pt x="25" y="13"/>
                    </a:lnTo>
                    <a:lnTo>
                      <a:pt x="25" y="13"/>
                    </a:lnTo>
                    <a:lnTo>
                      <a:pt x="25" y="16"/>
                    </a:lnTo>
                    <a:lnTo>
                      <a:pt x="27" y="17"/>
                    </a:lnTo>
                    <a:lnTo>
                      <a:pt x="28" y="17"/>
                    </a:lnTo>
                    <a:lnTo>
                      <a:pt x="28" y="18"/>
                    </a:lnTo>
                    <a:lnTo>
                      <a:pt x="28" y="18"/>
                    </a:lnTo>
                    <a:lnTo>
                      <a:pt x="28" y="20"/>
                    </a:lnTo>
                    <a:lnTo>
                      <a:pt x="27" y="21"/>
                    </a:lnTo>
                    <a:lnTo>
                      <a:pt x="27" y="2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74" name="Freeform 270"/>
              <p:cNvSpPr/>
              <p:nvPr/>
            </p:nvSpPr>
            <p:spPr bwMode="auto">
              <a:xfrm>
                <a:off x="10028193" y="6329854"/>
                <a:ext cx="9525" cy="6350"/>
              </a:xfrm>
              <a:custGeom>
                <a:avLst/>
                <a:gdLst>
                  <a:gd name="T0" fmla="*/ 6 w 6"/>
                  <a:gd name="T1" fmla="*/ 1 h 4"/>
                  <a:gd name="T2" fmla="*/ 6 w 6"/>
                  <a:gd name="T3" fmla="*/ 1 h 4"/>
                  <a:gd name="T4" fmla="*/ 6 w 6"/>
                  <a:gd name="T5" fmla="*/ 3 h 4"/>
                  <a:gd name="T6" fmla="*/ 6 w 6"/>
                  <a:gd name="T7" fmla="*/ 4 h 4"/>
                  <a:gd name="T8" fmla="*/ 4 w 6"/>
                  <a:gd name="T9" fmla="*/ 4 h 4"/>
                  <a:gd name="T10" fmla="*/ 4 w 6"/>
                  <a:gd name="T11" fmla="*/ 4 h 4"/>
                  <a:gd name="T12" fmla="*/ 1 w 6"/>
                  <a:gd name="T13" fmla="*/ 3 h 4"/>
                  <a:gd name="T14" fmla="*/ 0 w 6"/>
                  <a:gd name="T15" fmla="*/ 2 h 4"/>
                  <a:gd name="T16" fmla="*/ 1 w 6"/>
                  <a:gd name="T17" fmla="*/ 1 h 4"/>
                  <a:gd name="T18" fmla="*/ 1 w 6"/>
                  <a:gd name="T19" fmla="*/ 1 h 4"/>
                  <a:gd name="T20" fmla="*/ 3 w 6"/>
                  <a:gd name="T21" fmla="*/ 0 h 4"/>
                  <a:gd name="T22" fmla="*/ 6 w 6"/>
                  <a:gd name="T23" fmla="*/ 1 h 4"/>
                  <a:gd name="T24" fmla="*/ 6 w 6"/>
                  <a:gd name="T2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6" y="1"/>
                    </a:moveTo>
                    <a:lnTo>
                      <a:pt x="6" y="1"/>
                    </a:lnTo>
                    <a:lnTo>
                      <a:pt x="6" y="3"/>
                    </a:lnTo>
                    <a:lnTo>
                      <a:pt x="6" y="4"/>
                    </a:lnTo>
                    <a:lnTo>
                      <a:pt x="4" y="4"/>
                    </a:lnTo>
                    <a:lnTo>
                      <a:pt x="4" y="4"/>
                    </a:lnTo>
                    <a:lnTo>
                      <a:pt x="1" y="3"/>
                    </a:lnTo>
                    <a:lnTo>
                      <a:pt x="0" y="2"/>
                    </a:lnTo>
                    <a:lnTo>
                      <a:pt x="1" y="1"/>
                    </a:lnTo>
                    <a:lnTo>
                      <a:pt x="1" y="1"/>
                    </a:lnTo>
                    <a:lnTo>
                      <a:pt x="3" y="0"/>
                    </a:lnTo>
                    <a:lnTo>
                      <a:pt x="6" y="1"/>
                    </a:lnTo>
                    <a:lnTo>
                      <a:pt x="6"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75" name="Freeform 271"/>
              <p:cNvSpPr/>
              <p:nvPr/>
            </p:nvSpPr>
            <p:spPr bwMode="auto">
              <a:xfrm>
                <a:off x="9721806" y="6145690"/>
                <a:ext cx="180975" cy="95257"/>
              </a:xfrm>
              <a:custGeom>
                <a:avLst/>
                <a:gdLst>
                  <a:gd name="T0" fmla="*/ 114 w 114"/>
                  <a:gd name="T1" fmla="*/ 60 h 60"/>
                  <a:gd name="T2" fmla="*/ 103 w 114"/>
                  <a:gd name="T3" fmla="*/ 58 h 60"/>
                  <a:gd name="T4" fmla="*/ 99 w 114"/>
                  <a:gd name="T5" fmla="*/ 58 h 60"/>
                  <a:gd name="T6" fmla="*/ 79 w 114"/>
                  <a:gd name="T7" fmla="*/ 60 h 60"/>
                  <a:gd name="T8" fmla="*/ 75 w 114"/>
                  <a:gd name="T9" fmla="*/ 59 h 60"/>
                  <a:gd name="T10" fmla="*/ 74 w 114"/>
                  <a:gd name="T11" fmla="*/ 53 h 60"/>
                  <a:gd name="T12" fmla="*/ 67 w 114"/>
                  <a:gd name="T13" fmla="*/ 43 h 60"/>
                  <a:gd name="T14" fmla="*/ 63 w 114"/>
                  <a:gd name="T15" fmla="*/ 39 h 60"/>
                  <a:gd name="T16" fmla="*/ 60 w 114"/>
                  <a:gd name="T17" fmla="*/ 38 h 60"/>
                  <a:gd name="T18" fmla="*/ 52 w 114"/>
                  <a:gd name="T19" fmla="*/ 31 h 60"/>
                  <a:gd name="T20" fmla="*/ 46 w 114"/>
                  <a:gd name="T21" fmla="*/ 28 h 60"/>
                  <a:gd name="T22" fmla="*/ 37 w 114"/>
                  <a:gd name="T23" fmla="*/ 26 h 60"/>
                  <a:gd name="T24" fmla="*/ 32 w 114"/>
                  <a:gd name="T25" fmla="*/ 26 h 60"/>
                  <a:gd name="T26" fmla="*/ 22 w 114"/>
                  <a:gd name="T27" fmla="*/ 22 h 60"/>
                  <a:gd name="T28" fmla="*/ 15 w 114"/>
                  <a:gd name="T29" fmla="*/ 17 h 60"/>
                  <a:gd name="T30" fmla="*/ 13 w 114"/>
                  <a:gd name="T31" fmla="*/ 17 h 60"/>
                  <a:gd name="T32" fmla="*/ 3 w 114"/>
                  <a:gd name="T33" fmla="*/ 19 h 60"/>
                  <a:gd name="T34" fmla="*/ 0 w 114"/>
                  <a:gd name="T35" fmla="*/ 20 h 60"/>
                  <a:gd name="T36" fmla="*/ 0 w 114"/>
                  <a:gd name="T37" fmla="*/ 18 h 60"/>
                  <a:gd name="T38" fmla="*/ 5 w 114"/>
                  <a:gd name="T39" fmla="*/ 10 h 60"/>
                  <a:gd name="T40" fmla="*/ 9 w 114"/>
                  <a:gd name="T41" fmla="*/ 3 h 60"/>
                  <a:gd name="T42" fmla="*/ 10 w 114"/>
                  <a:gd name="T43" fmla="*/ 1 h 60"/>
                  <a:gd name="T44" fmla="*/ 16 w 114"/>
                  <a:gd name="T45" fmla="*/ 0 h 60"/>
                  <a:gd name="T46" fmla="*/ 27 w 114"/>
                  <a:gd name="T47" fmla="*/ 4 h 60"/>
                  <a:gd name="T48" fmla="*/ 37 w 114"/>
                  <a:gd name="T49" fmla="*/ 11 h 60"/>
                  <a:gd name="T50" fmla="*/ 51 w 114"/>
                  <a:gd name="T51" fmla="*/ 17 h 60"/>
                  <a:gd name="T52" fmla="*/ 68 w 114"/>
                  <a:gd name="T53" fmla="*/ 16 h 60"/>
                  <a:gd name="T54" fmla="*/ 80 w 114"/>
                  <a:gd name="T55" fmla="*/ 17 h 60"/>
                  <a:gd name="T56" fmla="*/ 81 w 114"/>
                  <a:gd name="T57" fmla="*/ 19 h 60"/>
                  <a:gd name="T58" fmla="*/ 90 w 114"/>
                  <a:gd name="T59" fmla="*/ 23 h 60"/>
                  <a:gd name="T60" fmla="*/ 99 w 114"/>
                  <a:gd name="T61" fmla="*/ 24 h 60"/>
                  <a:gd name="T62" fmla="*/ 107 w 114"/>
                  <a:gd name="T63" fmla="*/ 28 h 60"/>
                  <a:gd name="T64" fmla="*/ 111 w 114"/>
                  <a:gd name="T65" fmla="*/ 36 h 60"/>
                  <a:gd name="T66" fmla="*/ 110 w 114"/>
                  <a:gd name="T67" fmla="*/ 45 h 60"/>
                  <a:gd name="T68" fmla="*/ 110 w 114"/>
                  <a:gd name="T69" fmla="*/ 50 h 60"/>
                  <a:gd name="T70" fmla="*/ 111 w 114"/>
                  <a:gd name="T71" fmla="*/ 51 h 60"/>
                  <a:gd name="T72" fmla="*/ 114 w 114"/>
                  <a:gd name="T73" fmla="*/ 55 h 60"/>
                  <a:gd name="T74" fmla="*/ 114 w 114"/>
                  <a:gd name="T7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60">
                    <a:moveTo>
                      <a:pt x="114" y="60"/>
                    </a:moveTo>
                    <a:lnTo>
                      <a:pt x="114" y="60"/>
                    </a:lnTo>
                    <a:lnTo>
                      <a:pt x="108" y="58"/>
                    </a:lnTo>
                    <a:lnTo>
                      <a:pt x="103" y="58"/>
                    </a:lnTo>
                    <a:lnTo>
                      <a:pt x="99" y="58"/>
                    </a:lnTo>
                    <a:lnTo>
                      <a:pt x="99" y="58"/>
                    </a:lnTo>
                    <a:lnTo>
                      <a:pt x="86" y="60"/>
                    </a:lnTo>
                    <a:lnTo>
                      <a:pt x="79" y="60"/>
                    </a:lnTo>
                    <a:lnTo>
                      <a:pt x="76" y="60"/>
                    </a:lnTo>
                    <a:lnTo>
                      <a:pt x="75" y="59"/>
                    </a:lnTo>
                    <a:lnTo>
                      <a:pt x="75" y="59"/>
                    </a:lnTo>
                    <a:lnTo>
                      <a:pt x="74" y="53"/>
                    </a:lnTo>
                    <a:lnTo>
                      <a:pt x="72" y="48"/>
                    </a:lnTo>
                    <a:lnTo>
                      <a:pt x="67" y="43"/>
                    </a:lnTo>
                    <a:lnTo>
                      <a:pt x="65" y="40"/>
                    </a:lnTo>
                    <a:lnTo>
                      <a:pt x="63" y="39"/>
                    </a:lnTo>
                    <a:lnTo>
                      <a:pt x="63" y="39"/>
                    </a:lnTo>
                    <a:lnTo>
                      <a:pt x="60" y="38"/>
                    </a:lnTo>
                    <a:lnTo>
                      <a:pt x="58" y="36"/>
                    </a:lnTo>
                    <a:lnTo>
                      <a:pt x="52" y="31"/>
                    </a:lnTo>
                    <a:lnTo>
                      <a:pt x="49" y="29"/>
                    </a:lnTo>
                    <a:lnTo>
                      <a:pt x="46" y="28"/>
                    </a:lnTo>
                    <a:lnTo>
                      <a:pt x="42" y="26"/>
                    </a:lnTo>
                    <a:lnTo>
                      <a:pt x="37" y="26"/>
                    </a:lnTo>
                    <a:lnTo>
                      <a:pt x="37" y="26"/>
                    </a:lnTo>
                    <a:lnTo>
                      <a:pt x="32" y="26"/>
                    </a:lnTo>
                    <a:lnTo>
                      <a:pt x="29" y="25"/>
                    </a:lnTo>
                    <a:lnTo>
                      <a:pt x="22" y="22"/>
                    </a:lnTo>
                    <a:lnTo>
                      <a:pt x="17" y="18"/>
                    </a:lnTo>
                    <a:lnTo>
                      <a:pt x="15" y="17"/>
                    </a:lnTo>
                    <a:lnTo>
                      <a:pt x="13" y="17"/>
                    </a:lnTo>
                    <a:lnTo>
                      <a:pt x="13" y="17"/>
                    </a:lnTo>
                    <a:lnTo>
                      <a:pt x="8" y="18"/>
                    </a:lnTo>
                    <a:lnTo>
                      <a:pt x="3" y="19"/>
                    </a:lnTo>
                    <a:lnTo>
                      <a:pt x="0" y="20"/>
                    </a:lnTo>
                    <a:lnTo>
                      <a:pt x="0" y="20"/>
                    </a:lnTo>
                    <a:lnTo>
                      <a:pt x="0" y="18"/>
                    </a:lnTo>
                    <a:lnTo>
                      <a:pt x="0" y="18"/>
                    </a:lnTo>
                    <a:lnTo>
                      <a:pt x="2" y="15"/>
                    </a:lnTo>
                    <a:lnTo>
                      <a:pt x="5" y="10"/>
                    </a:lnTo>
                    <a:lnTo>
                      <a:pt x="7" y="7"/>
                    </a:lnTo>
                    <a:lnTo>
                      <a:pt x="9" y="3"/>
                    </a:lnTo>
                    <a:lnTo>
                      <a:pt x="9" y="3"/>
                    </a:lnTo>
                    <a:lnTo>
                      <a:pt x="10" y="1"/>
                    </a:lnTo>
                    <a:lnTo>
                      <a:pt x="11" y="0"/>
                    </a:lnTo>
                    <a:lnTo>
                      <a:pt x="16" y="0"/>
                    </a:lnTo>
                    <a:lnTo>
                      <a:pt x="21" y="1"/>
                    </a:lnTo>
                    <a:lnTo>
                      <a:pt x="27" y="4"/>
                    </a:lnTo>
                    <a:lnTo>
                      <a:pt x="27" y="4"/>
                    </a:lnTo>
                    <a:lnTo>
                      <a:pt x="37" y="11"/>
                    </a:lnTo>
                    <a:lnTo>
                      <a:pt x="45" y="15"/>
                    </a:lnTo>
                    <a:lnTo>
                      <a:pt x="51" y="17"/>
                    </a:lnTo>
                    <a:lnTo>
                      <a:pt x="51" y="17"/>
                    </a:lnTo>
                    <a:lnTo>
                      <a:pt x="68" y="16"/>
                    </a:lnTo>
                    <a:lnTo>
                      <a:pt x="77" y="16"/>
                    </a:lnTo>
                    <a:lnTo>
                      <a:pt x="80" y="17"/>
                    </a:lnTo>
                    <a:lnTo>
                      <a:pt x="81" y="19"/>
                    </a:lnTo>
                    <a:lnTo>
                      <a:pt x="81" y="19"/>
                    </a:lnTo>
                    <a:lnTo>
                      <a:pt x="86" y="21"/>
                    </a:lnTo>
                    <a:lnTo>
                      <a:pt x="90" y="23"/>
                    </a:lnTo>
                    <a:lnTo>
                      <a:pt x="99" y="24"/>
                    </a:lnTo>
                    <a:lnTo>
                      <a:pt x="99" y="24"/>
                    </a:lnTo>
                    <a:lnTo>
                      <a:pt x="103" y="25"/>
                    </a:lnTo>
                    <a:lnTo>
                      <a:pt x="107" y="28"/>
                    </a:lnTo>
                    <a:lnTo>
                      <a:pt x="109" y="32"/>
                    </a:lnTo>
                    <a:lnTo>
                      <a:pt x="111" y="36"/>
                    </a:lnTo>
                    <a:lnTo>
                      <a:pt x="111" y="36"/>
                    </a:lnTo>
                    <a:lnTo>
                      <a:pt x="110" y="45"/>
                    </a:lnTo>
                    <a:lnTo>
                      <a:pt x="109" y="48"/>
                    </a:lnTo>
                    <a:lnTo>
                      <a:pt x="110" y="50"/>
                    </a:lnTo>
                    <a:lnTo>
                      <a:pt x="111" y="51"/>
                    </a:lnTo>
                    <a:lnTo>
                      <a:pt x="111" y="51"/>
                    </a:lnTo>
                    <a:lnTo>
                      <a:pt x="114" y="53"/>
                    </a:lnTo>
                    <a:lnTo>
                      <a:pt x="114" y="55"/>
                    </a:lnTo>
                    <a:lnTo>
                      <a:pt x="114" y="60"/>
                    </a:lnTo>
                    <a:lnTo>
                      <a:pt x="114" y="6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76" name="Freeform 272"/>
              <p:cNvSpPr/>
              <p:nvPr/>
            </p:nvSpPr>
            <p:spPr bwMode="auto">
              <a:xfrm>
                <a:off x="9936117" y="6104412"/>
                <a:ext cx="38099" cy="26990"/>
              </a:xfrm>
              <a:custGeom>
                <a:avLst/>
                <a:gdLst>
                  <a:gd name="T0" fmla="*/ 0 w 24"/>
                  <a:gd name="T1" fmla="*/ 2 h 17"/>
                  <a:gd name="T2" fmla="*/ 0 w 24"/>
                  <a:gd name="T3" fmla="*/ 2 h 17"/>
                  <a:gd name="T4" fmla="*/ 0 w 24"/>
                  <a:gd name="T5" fmla="*/ 2 h 17"/>
                  <a:gd name="T6" fmla="*/ 0 w 24"/>
                  <a:gd name="T7" fmla="*/ 3 h 17"/>
                  <a:gd name="T8" fmla="*/ 2 w 24"/>
                  <a:gd name="T9" fmla="*/ 4 h 17"/>
                  <a:gd name="T10" fmla="*/ 7 w 24"/>
                  <a:gd name="T11" fmla="*/ 4 h 17"/>
                  <a:gd name="T12" fmla="*/ 7 w 24"/>
                  <a:gd name="T13" fmla="*/ 4 h 17"/>
                  <a:gd name="T14" fmla="*/ 14 w 24"/>
                  <a:gd name="T15" fmla="*/ 5 h 17"/>
                  <a:gd name="T16" fmla="*/ 16 w 24"/>
                  <a:gd name="T17" fmla="*/ 6 h 17"/>
                  <a:gd name="T18" fmla="*/ 16 w 24"/>
                  <a:gd name="T19" fmla="*/ 8 h 17"/>
                  <a:gd name="T20" fmla="*/ 16 w 24"/>
                  <a:gd name="T21" fmla="*/ 8 h 17"/>
                  <a:gd name="T22" fmla="*/ 16 w 24"/>
                  <a:gd name="T23" fmla="*/ 9 h 17"/>
                  <a:gd name="T24" fmla="*/ 15 w 24"/>
                  <a:gd name="T25" fmla="*/ 11 h 17"/>
                  <a:gd name="T26" fmla="*/ 13 w 24"/>
                  <a:gd name="T27" fmla="*/ 11 h 17"/>
                  <a:gd name="T28" fmla="*/ 11 w 24"/>
                  <a:gd name="T29" fmla="*/ 9 h 17"/>
                  <a:gd name="T30" fmla="*/ 11 w 24"/>
                  <a:gd name="T31" fmla="*/ 9 h 17"/>
                  <a:gd name="T32" fmla="*/ 8 w 24"/>
                  <a:gd name="T33" fmla="*/ 7 h 17"/>
                  <a:gd name="T34" fmla="*/ 7 w 24"/>
                  <a:gd name="T35" fmla="*/ 7 h 17"/>
                  <a:gd name="T36" fmla="*/ 5 w 24"/>
                  <a:gd name="T37" fmla="*/ 8 h 17"/>
                  <a:gd name="T38" fmla="*/ 5 w 24"/>
                  <a:gd name="T39" fmla="*/ 8 h 17"/>
                  <a:gd name="T40" fmla="*/ 7 w 24"/>
                  <a:gd name="T41" fmla="*/ 15 h 17"/>
                  <a:gd name="T42" fmla="*/ 8 w 24"/>
                  <a:gd name="T43" fmla="*/ 17 h 17"/>
                  <a:gd name="T44" fmla="*/ 9 w 24"/>
                  <a:gd name="T45" fmla="*/ 17 h 17"/>
                  <a:gd name="T46" fmla="*/ 10 w 24"/>
                  <a:gd name="T47" fmla="*/ 17 h 17"/>
                  <a:gd name="T48" fmla="*/ 10 w 24"/>
                  <a:gd name="T49" fmla="*/ 17 h 17"/>
                  <a:gd name="T50" fmla="*/ 14 w 24"/>
                  <a:gd name="T51" fmla="*/ 15 h 17"/>
                  <a:gd name="T52" fmla="*/ 16 w 24"/>
                  <a:gd name="T53" fmla="*/ 15 h 17"/>
                  <a:gd name="T54" fmla="*/ 18 w 24"/>
                  <a:gd name="T55" fmla="*/ 15 h 17"/>
                  <a:gd name="T56" fmla="*/ 18 w 24"/>
                  <a:gd name="T57" fmla="*/ 15 h 17"/>
                  <a:gd name="T58" fmla="*/ 22 w 24"/>
                  <a:gd name="T59" fmla="*/ 15 h 17"/>
                  <a:gd name="T60" fmla="*/ 23 w 24"/>
                  <a:gd name="T61" fmla="*/ 13 h 17"/>
                  <a:gd name="T62" fmla="*/ 24 w 24"/>
                  <a:gd name="T63" fmla="*/ 9 h 17"/>
                  <a:gd name="T64" fmla="*/ 24 w 24"/>
                  <a:gd name="T65" fmla="*/ 7 h 17"/>
                  <a:gd name="T66" fmla="*/ 24 w 24"/>
                  <a:gd name="T67" fmla="*/ 7 h 17"/>
                  <a:gd name="T68" fmla="*/ 24 w 24"/>
                  <a:gd name="T69" fmla="*/ 4 h 17"/>
                  <a:gd name="T70" fmla="*/ 24 w 24"/>
                  <a:gd name="T71" fmla="*/ 2 h 17"/>
                  <a:gd name="T72" fmla="*/ 22 w 24"/>
                  <a:gd name="T73" fmla="*/ 1 h 17"/>
                  <a:gd name="T74" fmla="*/ 18 w 24"/>
                  <a:gd name="T75" fmla="*/ 0 h 17"/>
                  <a:gd name="T76" fmla="*/ 18 w 24"/>
                  <a:gd name="T77" fmla="*/ 0 h 17"/>
                  <a:gd name="T78" fmla="*/ 7 w 24"/>
                  <a:gd name="T79" fmla="*/ 1 h 17"/>
                  <a:gd name="T80" fmla="*/ 0 w 24"/>
                  <a:gd name="T81" fmla="*/ 2 h 17"/>
                  <a:gd name="T82" fmla="*/ 0 w 24"/>
                  <a:gd name="T8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17">
                    <a:moveTo>
                      <a:pt x="0" y="2"/>
                    </a:moveTo>
                    <a:lnTo>
                      <a:pt x="0" y="2"/>
                    </a:lnTo>
                    <a:lnTo>
                      <a:pt x="0" y="2"/>
                    </a:lnTo>
                    <a:lnTo>
                      <a:pt x="0" y="3"/>
                    </a:lnTo>
                    <a:lnTo>
                      <a:pt x="2" y="4"/>
                    </a:lnTo>
                    <a:lnTo>
                      <a:pt x="7" y="4"/>
                    </a:lnTo>
                    <a:lnTo>
                      <a:pt x="7" y="4"/>
                    </a:lnTo>
                    <a:lnTo>
                      <a:pt x="14" y="5"/>
                    </a:lnTo>
                    <a:lnTo>
                      <a:pt x="16" y="6"/>
                    </a:lnTo>
                    <a:lnTo>
                      <a:pt x="16" y="8"/>
                    </a:lnTo>
                    <a:lnTo>
                      <a:pt x="16" y="8"/>
                    </a:lnTo>
                    <a:lnTo>
                      <a:pt x="16" y="9"/>
                    </a:lnTo>
                    <a:lnTo>
                      <a:pt x="15" y="11"/>
                    </a:lnTo>
                    <a:lnTo>
                      <a:pt x="13" y="11"/>
                    </a:lnTo>
                    <a:lnTo>
                      <a:pt x="11" y="9"/>
                    </a:lnTo>
                    <a:lnTo>
                      <a:pt x="11" y="9"/>
                    </a:lnTo>
                    <a:lnTo>
                      <a:pt x="8" y="7"/>
                    </a:lnTo>
                    <a:lnTo>
                      <a:pt x="7" y="7"/>
                    </a:lnTo>
                    <a:lnTo>
                      <a:pt x="5" y="8"/>
                    </a:lnTo>
                    <a:lnTo>
                      <a:pt x="5" y="8"/>
                    </a:lnTo>
                    <a:lnTo>
                      <a:pt x="7" y="15"/>
                    </a:lnTo>
                    <a:lnTo>
                      <a:pt x="8" y="17"/>
                    </a:lnTo>
                    <a:lnTo>
                      <a:pt x="9" y="17"/>
                    </a:lnTo>
                    <a:lnTo>
                      <a:pt x="10" y="17"/>
                    </a:lnTo>
                    <a:lnTo>
                      <a:pt x="10" y="17"/>
                    </a:lnTo>
                    <a:lnTo>
                      <a:pt x="14" y="15"/>
                    </a:lnTo>
                    <a:lnTo>
                      <a:pt x="16" y="15"/>
                    </a:lnTo>
                    <a:lnTo>
                      <a:pt x="18" y="15"/>
                    </a:lnTo>
                    <a:lnTo>
                      <a:pt x="18" y="15"/>
                    </a:lnTo>
                    <a:lnTo>
                      <a:pt x="22" y="15"/>
                    </a:lnTo>
                    <a:lnTo>
                      <a:pt x="23" y="13"/>
                    </a:lnTo>
                    <a:lnTo>
                      <a:pt x="24" y="9"/>
                    </a:lnTo>
                    <a:lnTo>
                      <a:pt x="24" y="7"/>
                    </a:lnTo>
                    <a:lnTo>
                      <a:pt x="24" y="7"/>
                    </a:lnTo>
                    <a:lnTo>
                      <a:pt x="24" y="4"/>
                    </a:lnTo>
                    <a:lnTo>
                      <a:pt x="24" y="2"/>
                    </a:lnTo>
                    <a:lnTo>
                      <a:pt x="22" y="1"/>
                    </a:lnTo>
                    <a:lnTo>
                      <a:pt x="18" y="0"/>
                    </a:lnTo>
                    <a:lnTo>
                      <a:pt x="18" y="0"/>
                    </a:lnTo>
                    <a:lnTo>
                      <a:pt x="7" y="1"/>
                    </a:lnTo>
                    <a:lnTo>
                      <a:pt x="0" y="2"/>
                    </a:lnTo>
                    <a:lnTo>
                      <a:pt x="0" y="2"/>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77" name="Freeform 273"/>
              <p:cNvSpPr/>
              <p:nvPr/>
            </p:nvSpPr>
            <p:spPr bwMode="auto">
              <a:xfrm>
                <a:off x="9934531" y="6115524"/>
                <a:ext cx="6350" cy="9526"/>
              </a:xfrm>
              <a:custGeom>
                <a:avLst/>
                <a:gdLst>
                  <a:gd name="T0" fmla="*/ 0 w 4"/>
                  <a:gd name="T1" fmla="*/ 1 h 6"/>
                  <a:gd name="T2" fmla="*/ 0 w 4"/>
                  <a:gd name="T3" fmla="*/ 1 h 6"/>
                  <a:gd name="T4" fmla="*/ 0 w 4"/>
                  <a:gd name="T5" fmla="*/ 5 h 6"/>
                  <a:gd name="T6" fmla="*/ 0 w 4"/>
                  <a:gd name="T7" fmla="*/ 6 h 6"/>
                  <a:gd name="T8" fmla="*/ 1 w 4"/>
                  <a:gd name="T9" fmla="*/ 5 h 6"/>
                  <a:gd name="T10" fmla="*/ 1 w 4"/>
                  <a:gd name="T11" fmla="*/ 5 h 6"/>
                  <a:gd name="T12" fmla="*/ 4 w 4"/>
                  <a:gd name="T13" fmla="*/ 2 h 6"/>
                  <a:gd name="T14" fmla="*/ 4 w 4"/>
                  <a:gd name="T15" fmla="*/ 1 h 6"/>
                  <a:gd name="T16" fmla="*/ 4 w 4"/>
                  <a:gd name="T17" fmla="*/ 0 h 6"/>
                  <a:gd name="T18" fmla="*/ 4 w 4"/>
                  <a:gd name="T19" fmla="*/ 0 h 6"/>
                  <a:gd name="T20" fmla="*/ 1 w 4"/>
                  <a:gd name="T21" fmla="*/ 0 h 6"/>
                  <a:gd name="T22" fmla="*/ 0 w 4"/>
                  <a:gd name="T23" fmla="*/ 1 h 6"/>
                  <a:gd name="T24" fmla="*/ 0 w 4"/>
                  <a:gd name="T25"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6">
                    <a:moveTo>
                      <a:pt x="0" y="1"/>
                    </a:moveTo>
                    <a:lnTo>
                      <a:pt x="0" y="1"/>
                    </a:lnTo>
                    <a:lnTo>
                      <a:pt x="0" y="5"/>
                    </a:lnTo>
                    <a:lnTo>
                      <a:pt x="0" y="6"/>
                    </a:lnTo>
                    <a:lnTo>
                      <a:pt x="1" y="5"/>
                    </a:lnTo>
                    <a:lnTo>
                      <a:pt x="1" y="5"/>
                    </a:lnTo>
                    <a:lnTo>
                      <a:pt x="4" y="2"/>
                    </a:lnTo>
                    <a:lnTo>
                      <a:pt x="4" y="1"/>
                    </a:lnTo>
                    <a:lnTo>
                      <a:pt x="4" y="0"/>
                    </a:lnTo>
                    <a:lnTo>
                      <a:pt x="4" y="0"/>
                    </a:lnTo>
                    <a:lnTo>
                      <a:pt x="1" y="0"/>
                    </a:lnTo>
                    <a:lnTo>
                      <a:pt x="0" y="1"/>
                    </a:lnTo>
                    <a:lnTo>
                      <a:pt x="0"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78" name="Freeform 274"/>
              <p:cNvSpPr/>
              <p:nvPr/>
            </p:nvSpPr>
            <p:spPr bwMode="auto">
              <a:xfrm>
                <a:off x="9826581" y="6104412"/>
                <a:ext cx="25400" cy="19052"/>
              </a:xfrm>
              <a:custGeom>
                <a:avLst/>
                <a:gdLst>
                  <a:gd name="T0" fmla="*/ 15 w 16"/>
                  <a:gd name="T1" fmla="*/ 2 h 12"/>
                  <a:gd name="T2" fmla="*/ 15 w 16"/>
                  <a:gd name="T3" fmla="*/ 2 h 12"/>
                  <a:gd name="T4" fmla="*/ 16 w 16"/>
                  <a:gd name="T5" fmla="*/ 5 h 12"/>
                  <a:gd name="T6" fmla="*/ 16 w 16"/>
                  <a:gd name="T7" fmla="*/ 8 h 12"/>
                  <a:gd name="T8" fmla="*/ 15 w 16"/>
                  <a:gd name="T9" fmla="*/ 9 h 12"/>
                  <a:gd name="T10" fmla="*/ 14 w 16"/>
                  <a:gd name="T11" fmla="*/ 9 h 12"/>
                  <a:gd name="T12" fmla="*/ 14 w 16"/>
                  <a:gd name="T13" fmla="*/ 9 h 12"/>
                  <a:gd name="T14" fmla="*/ 8 w 16"/>
                  <a:gd name="T15" fmla="*/ 12 h 12"/>
                  <a:gd name="T16" fmla="*/ 6 w 16"/>
                  <a:gd name="T17" fmla="*/ 12 h 12"/>
                  <a:gd name="T18" fmla="*/ 6 w 16"/>
                  <a:gd name="T19" fmla="*/ 11 h 12"/>
                  <a:gd name="T20" fmla="*/ 6 w 16"/>
                  <a:gd name="T21" fmla="*/ 11 h 12"/>
                  <a:gd name="T22" fmla="*/ 5 w 16"/>
                  <a:gd name="T23" fmla="*/ 7 h 12"/>
                  <a:gd name="T24" fmla="*/ 4 w 16"/>
                  <a:gd name="T25" fmla="*/ 7 h 12"/>
                  <a:gd name="T26" fmla="*/ 2 w 16"/>
                  <a:gd name="T27" fmla="*/ 6 h 12"/>
                  <a:gd name="T28" fmla="*/ 2 w 16"/>
                  <a:gd name="T29" fmla="*/ 6 h 12"/>
                  <a:gd name="T30" fmla="*/ 0 w 16"/>
                  <a:gd name="T31" fmla="*/ 6 h 12"/>
                  <a:gd name="T32" fmla="*/ 0 w 16"/>
                  <a:gd name="T33" fmla="*/ 4 h 12"/>
                  <a:gd name="T34" fmla="*/ 0 w 16"/>
                  <a:gd name="T35" fmla="*/ 1 h 12"/>
                  <a:gd name="T36" fmla="*/ 2 w 16"/>
                  <a:gd name="T37" fmla="*/ 0 h 12"/>
                  <a:gd name="T38" fmla="*/ 2 w 16"/>
                  <a:gd name="T39" fmla="*/ 0 h 12"/>
                  <a:gd name="T40" fmla="*/ 10 w 16"/>
                  <a:gd name="T41" fmla="*/ 1 h 12"/>
                  <a:gd name="T42" fmla="*/ 15 w 16"/>
                  <a:gd name="T43" fmla="*/ 2 h 12"/>
                  <a:gd name="T44" fmla="*/ 15 w 16"/>
                  <a:gd name="T45"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12">
                    <a:moveTo>
                      <a:pt x="15" y="2"/>
                    </a:moveTo>
                    <a:lnTo>
                      <a:pt x="15" y="2"/>
                    </a:lnTo>
                    <a:lnTo>
                      <a:pt x="16" y="5"/>
                    </a:lnTo>
                    <a:lnTo>
                      <a:pt x="16" y="8"/>
                    </a:lnTo>
                    <a:lnTo>
                      <a:pt x="15" y="9"/>
                    </a:lnTo>
                    <a:lnTo>
                      <a:pt x="14" y="9"/>
                    </a:lnTo>
                    <a:lnTo>
                      <a:pt x="14" y="9"/>
                    </a:lnTo>
                    <a:lnTo>
                      <a:pt x="8" y="12"/>
                    </a:lnTo>
                    <a:lnTo>
                      <a:pt x="6" y="12"/>
                    </a:lnTo>
                    <a:lnTo>
                      <a:pt x="6" y="11"/>
                    </a:lnTo>
                    <a:lnTo>
                      <a:pt x="6" y="11"/>
                    </a:lnTo>
                    <a:lnTo>
                      <a:pt x="5" y="7"/>
                    </a:lnTo>
                    <a:lnTo>
                      <a:pt x="4" y="7"/>
                    </a:lnTo>
                    <a:lnTo>
                      <a:pt x="2" y="6"/>
                    </a:lnTo>
                    <a:lnTo>
                      <a:pt x="2" y="6"/>
                    </a:lnTo>
                    <a:lnTo>
                      <a:pt x="0" y="6"/>
                    </a:lnTo>
                    <a:lnTo>
                      <a:pt x="0" y="4"/>
                    </a:lnTo>
                    <a:lnTo>
                      <a:pt x="0" y="1"/>
                    </a:lnTo>
                    <a:lnTo>
                      <a:pt x="2" y="0"/>
                    </a:lnTo>
                    <a:lnTo>
                      <a:pt x="2" y="0"/>
                    </a:lnTo>
                    <a:lnTo>
                      <a:pt x="10" y="1"/>
                    </a:lnTo>
                    <a:lnTo>
                      <a:pt x="15" y="2"/>
                    </a:lnTo>
                    <a:lnTo>
                      <a:pt x="15" y="2"/>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79" name="Freeform 275"/>
              <p:cNvSpPr/>
              <p:nvPr/>
            </p:nvSpPr>
            <p:spPr bwMode="auto">
              <a:xfrm>
                <a:off x="9777369" y="6099648"/>
                <a:ext cx="6350" cy="4764"/>
              </a:xfrm>
              <a:custGeom>
                <a:avLst/>
                <a:gdLst>
                  <a:gd name="T0" fmla="*/ 4 w 4"/>
                  <a:gd name="T1" fmla="*/ 3 h 3"/>
                  <a:gd name="T2" fmla="*/ 4 w 4"/>
                  <a:gd name="T3" fmla="*/ 3 h 3"/>
                  <a:gd name="T4" fmla="*/ 3 w 4"/>
                  <a:gd name="T5" fmla="*/ 3 h 3"/>
                  <a:gd name="T6" fmla="*/ 2 w 4"/>
                  <a:gd name="T7" fmla="*/ 3 h 3"/>
                  <a:gd name="T8" fmla="*/ 0 w 4"/>
                  <a:gd name="T9" fmla="*/ 2 h 3"/>
                  <a:gd name="T10" fmla="*/ 0 w 4"/>
                  <a:gd name="T11" fmla="*/ 2 h 3"/>
                  <a:gd name="T12" fmla="*/ 1 w 4"/>
                  <a:gd name="T13" fmla="*/ 1 h 3"/>
                  <a:gd name="T14" fmla="*/ 2 w 4"/>
                  <a:gd name="T15" fmla="*/ 0 h 3"/>
                  <a:gd name="T16" fmla="*/ 4 w 4"/>
                  <a:gd name="T17" fmla="*/ 0 h 3"/>
                  <a:gd name="T18" fmla="*/ 4 w 4"/>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4" y="3"/>
                    </a:moveTo>
                    <a:lnTo>
                      <a:pt x="4" y="3"/>
                    </a:lnTo>
                    <a:lnTo>
                      <a:pt x="3" y="3"/>
                    </a:lnTo>
                    <a:lnTo>
                      <a:pt x="2" y="3"/>
                    </a:lnTo>
                    <a:lnTo>
                      <a:pt x="0" y="2"/>
                    </a:lnTo>
                    <a:lnTo>
                      <a:pt x="0" y="2"/>
                    </a:lnTo>
                    <a:lnTo>
                      <a:pt x="1" y="1"/>
                    </a:lnTo>
                    <a:lnTo>
                      <a:pt x="2" y="0"/>
                    </a:lnTo>
                    <a:lnTo>
                      <a:pt x="4" y="0"/>
                    </a:lnTo>
                    <a:lnTo>
                      <a:pt x="4" y="3"/>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80" name="Freeform 276"/>
              <p:cNvSpPr/>
              <p:nvPr/>
            </p:nvSpPr>
            <p:spPr bwMode="auto">
              <a:xfrm>
                <a:off x="9721806" y="6101236"/>
                <a:ext cx="9525" cy="9526"/>
              </a:xfrm>
              <a:custGeom>
                <a:avLst/>
                <a:gdLst>
                  <a:gd name="T0" fmla="*/ 5 w 6"/>
                  <a:gd name="T1" fmla="*/ 0 h 6"/>
                  <a:gd name="T2" fmla="*/ 5 w 6"/>
                  <a:gd name="T3" fmla="*/ 0 h 6"/>
                  <a:gd name="T4" fmla="*/ 6 w 6"/>
                  <a:gd name="T5" fmla="*/ 3 h 6"/>
                  <a:gd name="T6" fmla="*/ 6 w 6"/>
                  <a:gd name="T7" fmla="*/ 5 h 6"/>
                  <a:gd name="T8" fmla="*/ 4 w 6"/>
                  <a:gd name="T9" fmla="*/ 6 h 6"/>
                  <a:gd name="T10" fmla="*/ 4 w 6"/>
                  <a:gd name="T11" fmla="*/ 6 h 6"/>
                  <a:gd name="T12" fmla="*/ 2 w 6"/>
                  <a:gd name="T13" fmla="*/ 6 h 6"/>
                  <a:gd name="T14" fmla="*/ 0 w 6"/>
                  <a:gd name="T15" fmla="*/ 4 h 6"/>
                  <a:gd name="T16" fmla="*/ 0 w 6"/>
                  <a:gd name="T17" fmla="*/ 1 h 6"/>
                  <a:gd name="T18" fmla="*/ 0 w 6"/>
                  <a:gd name="T19" fmla="*/ 1 h 6"/>
                  <a:gd name="T20" fmla="*/ 0 w 6"/>
                  <a:gd name="T21" fmla="*/ 1 h 6"/>
                  <a:gd name="T22" fmla="*/ 2 w 6"/>
                  <a:gd name="T23" fmla="*/ 0 h 6"/>
                  <a:gd name="T24" fmla="*/ 5 w 6"/>
                  <a:gd name="T25" fmla="*/ 0 h 6"/>
                  <a:gd name="T26" fmla="*/ 5 w 6"/>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6">
                    <a:moveTo>
                      <a:pt x="5" y="0"/>
                    </a:moveTo>
                    <a:lnTo>
                      <a:pt x="5" y="0"/>
                    </a:lnTo>
                    <a:lnTo>
                      <a:pt x="6" y="3"/>
                    </a:lnTo>
                    <a:lnTo>
                      <a:pt x="6" y="5"/>
                    </a:lnTo>
                    <a:lnTo>
                      <a:pt x="4" y="6"/>
                    </a:lnTo>
                    <a:lnTo>
                      <a:pt x="4" y="6"/>
                    </a:lnTo>
                    <a:lnTo>
                      <a:pt x="2" y="6"/>
                    </a:lnTo>
                    <a:lnTo>
                      <a:pt x="0" y="4"/>
                    </a:lnTo>
                    <a:lnTo>
                      <a:pt x="0" y="1"/>
                    </a:lnTo>
                    <a:lnTo>
                      <a:pt x="0" y="1"/>
                    </a:lnTo>
                    <a:lnTo>
                      <a:pt x="0" y="1"/>
                    </a:lnTo>
                    <a:lnTo>
                      <a:pt x="2" y="0"/>
                    </a:lnTo>
                    <a:lnTo>
                      <a:pt x="5" y="0"/>
                    </a:lnTo>
                    <a:lnTo>
                      <a:pt x="5"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81" name="Freeform 277"/>
              <p:cNvSpPr/>
              <p:nvPr/>
            </p:nvSpPr>
            <p:spPr bwMode="auto">
              <a:xfrm>
                <a:off x="9734506" y="6066308"/>
                <a:ext cx="11113" cy="4764"/>
              </a:xfrm>
              <a:custGeom>
                <a:avLst/>
                <a:gdLst>
                  <a:gd name="T0" fmla="*/ 0 w 7"/>
                  <a:gd name="T1" fmla="*/ 0 h 3"/>
                  <a:gd name="T2" fmla="*/ 0 w 7"/>
                  <a:gd name="T3" fmla="*/ 0 h 3"/>
                  <a:gd name="T4" fmla="*/ 0 w 7"/>
                  <a:gd name="T5" fmla="*/ 1 h 3"/>
                  <a:gd name="T6" fmla="*/ 1 w 7"/>
                  <a:gd name="T7" fmla="*/ 2 h 3"/>
                  <a:gd name="T8" fmla="*/ 2 w 7"/>
                  <a:gd name="T9" fmla="*/ 3 h 3"/>
                  <a:gd name="T10" fmla="*/ 5 w 7"/>
                  <a:gd name="T11" fmla="*/ 3 h 3"/>
                  <a:gd name="T12" fmla="*/ 5 w 7"/>
                  <a:gd name="T13" fmla="*/ 3 h 3"/>
                  <a:gd name="T14" fmla="*/ 6 w 7"/>
                  <a:gd name="T15" fmla="*/ 2 h 3"/>
                  <a:gd name="T16" fmla="*/ 7 w 7"/>
                  <a:gd name="T17" fmla="*/ 1 h 3"/>
                  <a:gd name="T18" fmla="*/ 6 w 7"/>
                  <a:gd name="T19" fmla="*/ 0 h 3"/>
                  <a:gd name="T20" fmla="*/ 6 w 7"/>
                  <a:gd name="T21" fmla="*/ 0 h 3"/>
                  <a:gd name="T22" fmla="*/ 0 w 7"/>
                  <a:gd name="T23" fmla="*/ 0 h 3"/>
                  <a:gd name="T24" fmla="*/ 0 w 7"/>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
                    <a:moveTo>
                      <a:pt x="0" y="0"/>
                    </a:moveTo>
                    <a:lnTo>
                      <a:pt x="0" y="0"/>
                    </a:lnTo>
                    <a:lnTo>
                      <a:pt x="0" y="1"/>
                    </a:lnTo>
                    <a:lnTo>
                      <a:pt x="1" y="2"/>
                    </a:lnTo>
                    <a:lnTo>
                      <a:pt x="2" y="3"/>
                    </a:lnTo>
                    <a:lnTo>
                      <a:pt x="5" y="3"/>
                    </a:lnTo>
                    <a:lnTo>
                      <a:pt x="5" y="3"/>
                    </a:lnTo>
                    <a:lnTo>
                      <a:pt x="6" y="2"/>
                    </a:lnTo>
                    <a:lnTo>
                      <a:pt x="7" y="1"/>
                    </a:lnTo>
                    <a:lnTo>
                      <a:pt x="6" y="0"/>
                    </a:lnTo>
                    <a:lnTo>
                      <a:pt x="6" y="0"/>
                    </a:lnTo>
                    <a:lnTo>
                      <a:pt x="0" y="0"/>
                    </a:lnTo>
                    <a:lnTo>
                      <a:pt x="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82" name="Freeform 278"/>
              <p:cNvSpPr/>
              <p:nvPr/>
            </p:nvSpPr>
            <p:spPr bwMode="auto">
              <a:xfrm>
                <a:off x="9717043" y="6048844"/>
                <a:ext cx="11113" cy="12700"/>
              </a:xfrm>
              <a:custGeom>
                <a:avLst/>
                <a:gdLst>
                  <a:gd name="T0" fmla="*/ 7 w 7"/>
                  <a:gd name="T1" fmla="*/ 7 h 8"/>
                  <a:gd name="T2" fmla="*/ 7 w 7"/>
                  <a:gd name="T3" fmla="*/ 7 h 8"/>
                  <a:gd name="T4" fmla="*/ 4 w 7"/>
                  <a:gd name="T5" fmla="*/ 8 h 8"/>
                  <a:gd name="T6" fmla="*/ 2 w 7"/>
                  <a:gd name="T7" fmla="*/ 7 h 8"/>
                  <a:gd name="T8" fmla="*/ 0 w 7"/>
                  <a:gd name="T9" fmla="*/ 7 h 8"/>
                  <a:gd name="T10" fmla="*/ 0 w 7"/>
                  <a:gd name="T11" fmla="*/ 7 h 8"/>
                  <a:gd name="T12" fmla="*/ 2 w 7"/>
                  <a:gd name="T13" fmla="*/ 6 h 8"/>
                  <a:gd name="T14" fmla="*/ 3 w 7"/>
                  <a:gd name="T15" fmla="*/ 6 h 8"/>
                  <a:gd name="T16" fmla="*/ 4 w 7"/>
                  <a:gd name="T17" fmla="*/ 6 h 8"/>
                  <a:gd name="T18" fmla="*/ 4 w 7"/>
                  <a:gd name="T19" fmla="*/ 4 h 8"/>
                  <a:gd name="T20" fmla="*/ 4 w 7"/>
                  <a:gd name="T21" fmla="*/ 4 h 8"/>
                  <a:gd name="T22" fmla="*/ 4 w 7"/>
                  <a:gd name="T23" fmla="*/ 1 h 8"/>
                  <a:gd name="T24" fmla="*/ 4 w 7"/>
                  <a:gd name="T25" fmla="*/ 0 h 8"/>
                  <a:gd name="T26" fmla="*/ 5 w 7"/>
                  <a:gd name="T27" fmla="*/ 0 h 8"/>
                  <a:gd name="T28" fmla="*/ 5 w 7"/>
                  <a:gd name="T29" fmla="*/ 0 h 8"/>
                  <a:gd name="T30" fmla="*/ 7 w 7"/>
                  <a:gd name="T31" fmla="*/ 1 h 8"/>
                  <a:gd name="T32" fmla="*/ 7 w 7"/>
                  <a:gd name="T33" fmla="*/ 4 h 8"/>
                  <a:gd name="T34" fmla="*/ 7 w 7"/>
                  <a:gd name="T35" fmla="*/ 7 h 8"/>
                  <a:gd name="T36" fmla="*/ 7 w 7"/>
                  <a:gd name="T3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8">
                    <a:moveTo>
                      <a:pt x="7" y="7"/>
                    </a:moveTo>
                    <a:lnTo>
                      <a:pt x="7" y="7"/>
                    </a:lnTo>
                    <a:lnTo>
                      <a:pt x="4" y="8"/>
                    </a:lnTo>
                    <a:lnTo>
                      <a:pt x="2" y="7"/>
                    </a:lnTo>
                    <a:lnTo>
                      <a:pt x="0" y="7"/>
                    </a:lnTo>
                    <a:lnTo>
                      <a:pt x="0" y="7"/>
                    </a:lnTo>
                    <a:lnTo>
                      <a:pt x="2" y="6"/>
                    </a:lnTo>
                    <a:lnTo>
                      <a:pt x="3" y="6"/>
                    </a:lnTo>
                    <a:lnTo>
                      <a:pt x="4" y="6"/>
                    </a:lnTo>
                    <a:lnTo>
                      <a:pt x="4" y="4"/>
                    </a:lnTo>
                    <a:lnTo>
                      <a:pt x="4" y="4"/>
                    </a:lnTo>
                    <a:lnTo>
                      <a:pt x="4" y="1"/>
                    </a:lnTo>
                    <a:lnTo>
                      <a:pt x="4" y="0"/>
                    </a:lnTo>
                    <a:lnTo>
                      <a:pt x="5" y="0"/>
                    </a:lnTo>
                    <a:lnTo>
                      <a:pt x="5" y="0"/>
                    </a:lnTo>
                    <a:lnTo>
                      <a:pt x="7" y="1"/>
                    </a:lnTo>
                    <a:lnTo>
                      <a:pt x="7" y="4"/>
                    </a:lnTo>
                    <a:lnTo>
                      <a:pt x="7" y="7"/>
                    </a:lnTo>
                    <a:lnTo>
                      <a:pt x="7" y="7"/>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83" name="Freeform 279"/>
              <p:cNvSpPr/>
              <p:nvPr/>
            </p:nvSpPr>
            <p:spPr bwMode="auto">
              <a:xfrm>
                <a:off x="9734506" y="5929772"/>
                <a:ext cx="26988" cy="26990"/>
              </a:xfrm>
              <a:custGeom>
                <a:avLst/>
                <a:gdLst>
                  <a:gd name="T0" fmla="*/ 0 w 17"/>
                  <a:gd name="T1" fmla="*/ 1 h 17"/>
                  <a:gd name="T2" fmla="*/ 0 w 17"/>
                  <a:gd name="T3" fmla="*/ 1 h 17"/>
                  <a:gd name="T4" fmla="*/ 1 w 17"/>
                  <a:gd name="T5" fmla="*/ 2 h 17"/>
                  <a:gd name="T6" fmla="*/ 2 w 17"/>
                  <a:gd name="T7" fmla="*/ 5 h 17"/>
                  <a:gd name="T8" fmla="*/ 2 w 17"/>
                  <a:gd name="T9" fmla="*/ 5 h 17"/>
                  <a:gd name="T10" fmla="*/ 2 w 17"/>
                  <a:gd name="T11" fmla="*/ 8 h 17"/>
                  <a:gd name="T12" fmla="*/ 3 w 17"/>
                  <a:gd name="T13" fmla="*/ 9 h 17"/>
                  <a:gd name="T14" fmla="*/ 7 w 17"/>
                  <a:gd name="T15" fmla="*/ 10 h 17"/>
                  <a:gd name="T16" fmla="*/ 7 w 17"/>
                  <a:gd name="T17" fmla="*/ 10 h 17"/>
                  <a:gd name="T18" fmla="*/ 11 w 17"/>
                  <a:gd name="T19" fmla="*/ 12 h 17"/>
                  <a:gd name="T20" fmla="*/ 12 w 17"/>
                  <a:gd name="T21" fmla="*/ 13 h 17"/>
                  <a:gd name="T22" fmla="*/ 13 w 17"/>
                  <a:gd name="T23" fmla="*/ 14 h 17"/>
                  <a:gd name="T24" fmla="*/ 13 w 17"/>
                  <a:gd name="T25" fmla="*/ 14 h 17"/>
                  <a:gd name="T26" fmla="*/ 14 w 17"/>
                  <a:gd name="T27" fmla="*/ 16 h 17"/>
                  <a:gd name="T28" fmla="*/ 15 w 17"/>
                  <a:gd name="T29" fmla="*/ 17 h 17"/>
                  <a:gd name="T30" fmla="*/ 17 w 17"/>
                  <a:gd name="T31" fmla="*/ 16 h 17"/>
                  <a:gd name="T32" fmla="*/ 17 w 17"/>
                  <a:gd name="T33" fmla="*/ 14 h 17"/>
                  <a:gd name="T34" fmla="*/ 17 w 17"/>
                  <a:gd name="T35" fmla="*/ 14 h 17"/>
                  <a:gd name="T36" fmla="*/ 16 w 17"/>
                  <a:gd name="T37" fmla="*/ 11 h 17"/>
                  <a:gd name="T38" fmla="*/ 14 w 17"/>
                  <a:gd name="T39" fmla="*/ 8 h 17"/>
                  <a:gd name="T40" fmla="*/ 14 w 17"/>
                  <a:gd name="T41" fmla="*/ 8 h 17"/>
                  <a:gd name="T42" fmla="*/ 11 w 17"/>
                  <a:gd name="T43" fmla="*/ 3 h 17"/>
                  <a:gd name="T44" fmla="*/ 8 w 17"/>
                  <a:gd name="T45" fmla="*/ 3 h 17"/>
                  <a:gd name="T46" fmla="*/ 8 w 17"/>
                  <a:gd name="T47" fmla="*/ 3 h 17"/>
                  <a:gd name="T48" fmla="*/ 5 w 17"/>
                  <a:gd name="T49" fmla="*/ 2 h 17"/>
                  <a:gd name="T50" fmla="*/ 3 w 17"/>
                  <a:gd name="T51" fmla="*/ 1 h 17"/>
                  <a:gd name="T52" fmla="*/ 2 w 17"/>
                  <a:gd name="T53" fmla="*/ 0 h 17"/>
                  <a:gd name="T54" fmla="*/ 2 w 17"/>
                  <a:gd name="T55" fmla="*/ 0 h 17"/>
                  <a:gd name="T56" fmla="*/ 2 w 17"/>
                  <a:gd name="T57" fmla="*/ 0 h 17"/>
                  <a:gd name="T58" fmla="*/ 1 w 17"/>
                  <a:gd name="T59" fmla="*/ 0 h 17"/>
                  <a:gd name="T60" fmla="*/ 0 w 17"/>
                  <a:gd name="T61" fmla="*/ 1 h 17"/>
                  <a:gd name="T62" fmla="*/ 0 w 17"/>
                  <a:gd name="T6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7">
                    <a:moveTo>
                      <a:pt x="0" y="1"/>
                    </a:moveTo>
                    <a:lnTo>
                      <a:pt x="0" y="1"/>
                    </a:lnTo>
                    <a:lnTo>
                      <a:pt x="1" y="2"/>
                    </a:lnTo>
                    <a:lnTo>
                      <a:pt x="2" y="5"/>
                    </a:lnTo>
                    <a:lnTo>
                      <a:pt x="2" y="5"/>
                    </a:lnTo>
                    <a:lnTo>
                      <a:pt x="2" y="8"/>
                    </a:lnTo>
                    <a:lnTo>
                      <a:pt x="3" y="9"/>
                    </a:lnTo>
                    <a:lnTo>
                      <a:pt x="7" y="10"/>
                    </a:lnTo>
                    <a:lnTo>
                      <a:pt x="7" y="10"/>
                    </a:lnTo>
                    <a:lnTo>
                      <a:pt x="11" y="12"/>
                    </a:lnTo>
                    <a:lnTo>
                      <a:pt x="12" y="13"/>
                    </a:lnTo>
                    <a:lnTo>
                      <a:pt x="13" y="14"/>
                    </a:lnTo>
                    <a:lnTo>
                      <a:pt x="13" y="14"/>
                    </a:lnTo>
                    <a:lnTo>
                      <a:pt x="14" y="16"/>
                    </a:lnTo>
                    <a:lnTo>
                      <a:pt x="15" y="17"/>
                    </a:lnTo>
                    <a:lnTo>
                      <a:pt x="17" y="16"/>
                    </a:lnTo>
                    <a:lnTo>
                      <a:pt x="17" y="14"/>
                    </a:lnTo>
                    <a:lnTo>
                      <a:pt x="17" y="14"/>
                    </a:lnTo>
                    <a:lnTo>
                      <a:pt x="16" y="11"/>
                    </a:lnTo>
                    <a:lnTo>
                      <a:pt x="14" y="8"/>
                    </a:lnTo>
                    <a:lnTo>
                      <a:pt x="14" y="8"/>
                    </a:lnTo>
                    <a:lnTo>
                      <a:pt x="11" y="3"/>
                    </a:lnTo>
                    <a:lnTo>
                      <a:pt x="8" y="3"/>
                    </a:lnTo>
                    <a:lnTo>
                      <a:pt x="8" y="3"/>
                    </a:lnTo>
                    <a:lnTo>
                      <a:pt x="5" y="2"/>
                    </a:lnTo>
                    <a:lnTo>
                      <a:pt x="3" y="1"/>
                    </a:lnTo>
                    <a:lnTo>
                      <a:pt x="2" y="0"/>
                    </a:lnTo>
                    <a:lnTo>
                      <a:pt x="2" y="0"/>
                    </a:lnTo>
                    <a:lnTo>
                      <a:pt x="2" y="0"/>
                    </a:lnTo>
                    <a:lnTo>
                      <a:pt x="1" y="0"/>
                    </a:lnTo>
                    <a:lnTo>
                      <a:pt x="0" y="1"/>
                    </a:lnTo>
                    <a:lnTo>
                      <a:pt x="0"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84" name="Freeform 280"/>
              <p:cNvSpPr/>
              <p:nvPr/>
            </p:nvSpPr>
            <p:spPr bwMode="auto">
              <a:xfrm>
                <a:off x="9783718" y="5904370"/>
                <a:ext cx="33338" cy="30166"/>
              </a:xfrm>
              <a:custGeom>
                <a:avLst/>
                <a:gdLst>
                  <a:gd name="T0" fmla="*/ 0 w 21"/>
                  <a:gd name="T1" fmla="*/ 0 h 19"/>
                  <a:gd name="T2" fmla="*/ 0 w 21"/>
                  <a:gd name="T3" fmla="*/ 0 h 19"/>
                  <a:gd name="T4" fmla="*/ 0 w 21"/>
                  <a:gd name="T5" fmla="*/ 1 h 19"/>
                  <a:gd name="T6" fmla="*/ 3 w 21"/>
                  <a:gd name="T7" fmla="*/ 2 h 19"/>
                  <a:gd name="T8" fmla="*/ 4 w 21"/>
                  <a:gd name="T9" fmla="*/ 3 h 19"/>
                  <a:gd name="T10" fmla="*/ 5 w 21"/>
                  <a:gd name="T11" fmla="*/ 5 h 19"/>
                  <a:gd name="T12" fmla="*/ 5 w 21"/>
                  <a:gd name="T13" fmla="*/ 5 h 19"/>
                  <a:gd name="T14" fmla="*/ 5 w 21"/>
                  <a:gd name="T15" fmla="*/ 10 h 19"/>
                  <a:gd name="T16" fmla="*/ 5 w 21"/>
                  <a:gd name="T17" fmla="*/ 12 h 19"/>
                  <a:gd name="T18" fmla="*/ 7 w 21"/>
                  <a:gd name="T19" fmla="*/ 13 h 19"/>
                  <a:gd name="T20" fmla="*/ 7 w 21"/>
                  <a:gd name="T21" fmla="*/ 13 h 19"/>
                  <a:gd name="T22" fmla="*/ 8 w 21"/>
                  <a:gd name="T23" fmla="*/ 14 h 19"/>
                  <a:gd name="T24" fmla="*/ 10 w 21"/>
                  <a:gd name="T25" fmla="*/ 15 h 19"/>
                  <a:gd name="T26" fmla="*/ 11 w 21"/>
                  <a:gd name="T27" fmla="*/ 18 h 19"/>
                  <a:gd name="T28" fmla="*/ 11 w 21"/>
                  <a:gd name="T29" fmla="*/ 18 h 19"/>
                  <a:gd name="T30" fmla="*/ 12 w 21"/>
                  <a:gd name="T31" fmla="*/ 19 h 19"/>
                  <a:gd name="T32" fmla="*/ 14 w 21"/>
                  <a:gd name="T33" fmla="*/ 19 h 19"/>
                  <a:gd name="T34" fmla="*/ 17 w 21"/>
                  <a:gd name="T35" fmla="*/ 18 h 19"/>
                  <a:gd name="T36" fmla="*/ 19 w 21"/>
                  <a:gd name="T37" fmla="*/ 16 h 19"/>
                  <a:gd name="T38" fmla="*/ 19 w 21"/>
                  <a:gd name="T39" fmla="*/ 16 h 19"/>
                  <a:gd name="T40" fmla="*/ 21 w 21"/>
                  <a:gd name="T41" fmla="*/ 14 h 19"/>
                  <a:gd name="T42" fmla="*/ 21 w 21"/>
                  <a:gd name="T43" fmla="*/ 12 h 19"/>
                  <a:gd name="T44" fmla="*/ 20 w 21"/>
                  <a:gd name="T45" fmla="*/ 10 h 19"/>
                  <a:gd name="T46" fmla="*/ 18 w 21"/>
                  <a:gd name="T47" fmla="*/ 6 h 19"/>
                  <a:gd name="T48" fmla="*/ 18 w 21"/>
                  <a:gd name="T49" fmla="*/ 6 h 19"/>
                  <a:gd name="T50" fmla="*/ 13 w 21"/>
                  <a:gd name="T51" fmla="*/ 5 h 19"/>
                  <a:gd name="T52" fmla="*/ 10 w 21"/>
                  <a:gd name="T53" fmla="*/ 4 h 19"/>
                  <a:gd name="T54" fmla="*/ 7 w 21"/>
                  <a:gd name="T55" fmla="*/ 4 h 19"/>
                  <a:gd name="T56" fmla="*/ 7 w 21"/>
                  <a:gd name="T57" fmla="*/ 3 h 19"/>
                  <a:gd name="T58" fmla="*/ 6 w 21"/>
                  <a:gd name="T59" fmla="*/ 2 h 19"/>
                  <a:gd name="T60" fmla="*/ 6 w 21"/>
                  <a:gd name="T61" fmla="*/ 2 h 19"/>
                  <a:gd name="T62" fmla="*/ 6 w 21"/>
                  <a:gd name="T63" fmla="*/ 1 h 19"/>
                  <a:gd name="T64" fmla="*/ 5 w 21"/>
                  <a:gd name="T65" fmla="*/ 0 h 19"/>
                  <a:gd name="T66" fmla="*/ 3 w 21"/>
                  <a:gd name="T67" fmla="*/ 0 h 19"/>
                  <a:gd name="T68" fmla="*/ 0 w 21"/>
                  <a:gd name="T69" fmla="*/ 0 h 19"/>
                  <a:gd name="T70" fmla="*/ 0 w 21"/>
                  <a:gd name="T7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 h="19">
                    <a:moveTo>
                      <a:pt x="0" y="0"/>
                    </a:moveTo>
                    <a:lnTo>
                      <a:pt x="0" y="0"/>
                    </a:lnTo>
                    <a:lnTo>
                      <a:pt x="0" y="1"/>
                    </a:lnTo>
                    <a:lnTo>
                      <a:pt x="3" y="2"/>
                    </a:lnTo>
                    <a:lnTo>
                      <a:pt x="4" y="3"/>
                    </a:lnTo>
                    <a:lnTo>
                      <a:pt x="5" y="5"/>
                    </a:lnTo>
                    <a:lnTo>
                      <a:pt x="5" y="5"/>
                    </a:lnTo>
                    <a:lnTo>
                      <a:pt x="5" y="10"/>
                    </a:lnTo>
                    <a:lnTo>
                      <a:pt x="5" y="12"/>
                    </a:lnTo>
                    <a:lnTo>
                      <a:pt x="7" y="13"/>
                    </a:lnTo>
                    <a:lnTo>
                      <a:pt x="7" y="13"/>
                    </a:lnTo>
                    <a:lnTo>
                      <a:pt x="8" y="14"/>
                    </a:lnTo>
                    <a:lnTo>
                      <a:pt x="10" y="15"/>
                    </a:lnTo>
                    <a:lnTo>
                      <a:pt x="11" y="18"/>
                    </a:lnTo>
                    <a:lnTo>
                      <a:pt x="11" y="18"/>
                    </a:lnTo>
                    <a:lnTo>
                      <a:pt x="12" y="19"/>
                    </a:lnTo>
                    <a:lnTo>
                      <a:pt x="14" y="19"/>
                    </a:lnTo>
                    <a:lnTo>
                      <a:pt x="17" y="18"/>
                    </a:lnTo>
                    <a:lnTo>
                      <a:pt x="19" y="16"/>
                    </a:lnTo>
                    <a:lnTo>
                      <a:pt x="19" y="16"/>
                    </a:lnTo>
                    <a:lnTo>
                      <a:pt x="21" y="14"/>
                    </a:lnTo>
                    <a:lnTo>
                      <a:pt x="21" y="12"/>
                    </a:lnTo>
                    <a:lnTo>
                      <a:pt x="20" y="10"/>
                    </a:lnTo>
                    <a:lnTo>
                      <a:pt x="18" y="6"/>
                    </a:lnTo>
                    <a:lnTo>
                      <a:pt x="18" y="6"/>
                    </a:lnTo>
                    <a:lnTo>
                      <a:pt x="13" y="5"/>
                    </a:lnTo>
                    <a:lnTo>
                      <a:pt x="10" y="4"/>
                    </a:lnTo>
                    <a:lnTo>
                      <a:pt x="7" y="4"/>
                    </a:lnTo>
                    <a:lnTo>
                      <a:pt x="7" y="3"/>
                    </a:lnTo>
                    <a:lnTo>
                      <a:pt x="6" y="2"/>
                    </a:lnTo>
                    <a:lnTo>
                      <a:pt x="6" y="2"/>
                    </a:lnTo>
                    <a:lnTo>
                      <a:pt x="6" y="1"/>
                    </a:lnTo>
                    <a:lnTo>
                      <a:pt x="5" y="0"/>
                    </a:lnTo>
                    <a:lnTo>
                      <a:pt x="3" y="0"/>
                    </a:lnTo>
                    <a:lnTo>
                      <a:pt x="0" y="0"/>
                    </a:lnTo>
                    <a:lnTo>
                      <a:pt x="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85" name="Freeform 281"/>
              <p:cNvSpPr/>
              <p:nvPr/>
            </p:nvSpPr>
            <p:spPr bwMode="auto">
              <a:xfrm>
                <a:off x="9817056" y="5858330"/>
                <a:ext cx="15875" cy="11114"/>
              </a:xfrm>
              <a:custGeom>
                <a:avLst/>
                <a:gdLst>
                  <a:gd name="T0" fmla="*/ 0 w 10"/>
                  <a:gd name="T1" fmla="*/ 1 h 7"/>
                  <a:gd name="T2" fmla="*/ 0 w 10"/>
                  <a:gd name="T3" fmla="*/ 1 h 7"/>
                  <a:gd name="T4" fmla="*/ 1 w 10"/>
                  <a:gd name="T5" fmla="*/ 2 h 7"/>
                  <a:gd name="T6" fmla="*/ 2 w 10"/>
                  <a:gd name="T7" fmla="*/ 2 h 7"/>
                  <a:gd name="T8" fmla="*/ 4 w 10"/>
                  <a:gd name="T9" fmla="*/ 3 h 7"/>
                  <a:gd name="T10" fmla="*/ 5 w 10"/>
                  <a:gd name="T11" fmla="*/ 4 h 7"/>
                  <a:gd name="T12" fmla="*/ 5 w 10"/>
                  <a:gd name="T13" fmla="*/ 4 h 7"/>
                  <a:gd name="T14" fmla="*/ 5 w 10"/>
                  <a:gd name="T15" fmla="*/ 6 h 7"/>
                  <a:gd name="T16" fmla="*/ 7 w 10"/>
                  <a:gd name="T17" fmla="*/ 7 h 7"/>
                  <a:gd name="T18" fmla="*/ 10 w 10"/>
                  <a:gd name="T19" fmla="*/ 7 h 7"/>
                  <a:gd name="T20" fmla="*/ 10 w 10"/>
                  <a:gd name="T21" fmla="*/ 7 h 7"/>
                  <a:gd name="T22" fmla="*/ 10 w 10"/>
                  <a:gd name="T23" fmla="*/ 7 h 7"/>
                  <a:gd name="T24" fmla="*/ 10 w 10"/>
                  <a:gd name="T25" fmla="*/ 5 h 7"/>
                  <a:gd name="T26" fmla="*/ 8 w 10"/>
                  <a:gd name="T27" fmla="*/ 4 h 7"/>
                  <a:gd name="T28" fmla="*/ 7 w 10"/>
                  <a:gd name="T29" fmla="*/ 2 h 7"/>
                  <a:gd name="T30" fmla="*/ 6 w 10"/>
                  <a:gd name="T31" fmla="*/ 1 h 7"/>
                  <a:gd name="T32" fmla="*/ 6 w 10"/>
                  <a:gd name="T33" fmla="*/ 1 h 7"/>
                  <a:gd name="T34" fmla="*/ 5 w 10"/>
                  <a:gd name="T35" fmla="*/ 0 h 7"/>
                  <a:gd name="T36" fmla="*/ 3 w 10"/>
                  <a:gd name="T37" fmla="*/ 0 h 7"/>
                  <a:gd name="T38" fmla="*/ 0 w 10"/>
                  <a:gd name="T39" fmla="*/ 1 h 7"/>
                  <a:gd name="T40" fmla="*/ 0 w 10"/>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7">
                    <a:moveTo>
                      <a:pt x="0" y="1"/>
                    </a:moveTo>
                    <a:lnTo>
                      <a:pt x="0" y="1"/>
                    </a:lnTo>
                    <a:lnTo>
                      <a:pt x="1" y="2"/>
                    </a:lnTo>
                    <a:lnTo>
                      <a:pt x="2" y="2"/>
                    </a:lnTo>
                    <a:lnTo>
                      <a:pt x="4" y="3"/>
                    </a:lnTo>
                    <a:lnTo>
                      <a:pt x="5" y="4"/>
                    </a:lnTo>
                    <a:lnTo>
                      <a:pt x="5" y="4"/>
                    </a:lnTo>
                    <a:lnTo>
                      <a:pt x="5" y="6"/>
                    </a:lnTo>
                    <a:lnTo>
                      <a:pt x="7" y="7"/>
                    </a:lnTo>
                    <a:lnTo>
                      <a:pt x="10" y="7"/>
                    </a:lnTo>
                    <a:lnTo>
                      <a:pt x="10" y="7"/>
                    </a:lnTo>
                    <a:lnTo>
                      <a:pt x="10" y="7"/>
                    </a:lnTo>
                    <a:lnTo>
                      <a:pt x="10" y="5"/>
                    </a:lnTo>
                    <a:lnTo>
                      <a:pt x="8" y="4"/>
                    </a:lnTo>
                    <a:lnTo>
                      <a:pt x="7" y="2"/>
                    </a:lnTo>
                    <a:lnTo>
                      <a:pt x="6" y="1"/>
                    </a:lnTo>
                    <a:lnTo>
                      <a:pt x="6" y="1"/>
                    </a:lnTo>
                    <a:lnTo>
                      <a:pt x="5" y="0"/>
                    </a:lnTo>
                    <a:lnTo>
                      <a:pt x="3" y="0"/>
                    </a:lnTo>
                    <a:lnTo>
                      <a:pt x="0" y="1"/>
                    </a:lnTo>
                    <a:lnTo>
                      <a:pt x="0"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86" name="Freeform 282"/>
              <p:cNvSpPr/>
              <p:nvPr/>
            </p:nvSpPr>
            <p:spPr bwMode="auto">
              <a:xfrm>
                <a:off x="9856743" y="5886906"/>
                <a:ext cx="9525" cy="12700"/>
              </a:xfrm>
              <a:custGeom>
                <a:avLst/>
                <a:gdLst>
                  <a:gd name="T0" fmla="*/ 0 w 6"/>
                  <a:gd name="T1" fmla="*/ 0 h 8"/>
                  <a:gd name="T2" fmla="*/ 0 w 6"/>
                  <a:gd name="T3" fmla="*/ 0 h 8"/>
                  <a:gd name="T4" fmla="*/ 0 w 6"/>
                  <a:gd name="T5" fmla="*/ 1 h 8"/>
                  <a:gd name="T6" fmla="*/ 1 w 6"/>
                  <a:gd name="T7" fmla="*/ 1 h 8"/>
                  <a:gd name="T8" fmla="*/ 2 w 6"/>
                  <a:gd name="T9" fmla="*/ 2 h 8"/>
                  <a:gd name="T10" fmla="*/ 2 w 6"/>
                  <a:gd name="T11" fmla="*/ 3 h 8"/>
                  <a:gd name="T12" fmla="*/ 2 w 6"/>
                  <a:gd name="T13" fmla="*/ 3 h 8"/>
                  <a:gd name="T14" fmla="*/ 3 w 6"/>
                  <a:gd name="T15" fmla="*/ 7 h 8"/>
                  <a:gd name="T16" fmla="*/ 4 w 6"/>
                  <a:gd name="T17" fmla="*/ 8 h 8"/>
                  <a:gd name="T18" fmla="*/ 5 w 6"/>
                  <a:gd name="T19" fmla="*/ 8 h 8"/>
                  <a:gd name="T20" fmla="*/ 6 w 6"/>
                  <a:gd name="T21" fmla="*/ 8 h 8"/>
                  <a:gd name="T22" fmla="*/ 6 w 6"/>
                  <a:gd name="T23" fmla="*/ 8 h 8"/>
                  <a:gd name="T24" fmla="*/ 6 w 6"/>
                  <a:gd name="T25" fmla="*/ 6 h 8"/>
                  <a:gd name="T26" fmla="*/ 5 w 6"/>
                  <a:gd name="T27" fmla="*/ 2 h 8"/>
                  <a:gd name="T28" fmla="*/ 5 w 6"/>
                  <a:gd name="T29" fmla="*/ 2 h 8"/>
                  <a:gd name="T30" fmla="*/ 3 w 6"/>
                  <a:gd name="T31" fmla="*/ 1 h 8"/>
                  <a:gd name="T32" fmla="*/ 2 w 6"/>
                  <a:gd name="T33" fmla="*/ 0 h 8"/>
                  <a:gd name="T34" fmla="*/ 0 w 6"/>
                  <a:gd name="T35" fmla="*/ 0 h 8"/>
                  <a:gd name="T36" fmla="*/ 0 w 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8">
                    <a:moveTo>
                      <a:pt x="0" y="0"/>
                    </a:moveTo>
                    <a:lnTo>
                      <a:pt x="0" y="0"/>
                    </a:lnTo>
                    <a:lnTo>
                      <a:pt x="0" y="1"/>
                    </a:lnTo>
                    <a:lnTo>
                      <a:pt x="1" y="1"/>
                    </a:lnTo>
                    <a:lnTo>
                      <a:pt x="2" y="2"/>
                    </a:lnTo>
                    <a:lnTo>
                      <a:pt x="2" y="3"/>
                    </a:lnTo>
                    <a:lnTo>
                      <a:pt x="2" y="3"/>
                    </a:lnTo>
                    <a:lnTo>
                      <a:pt x="3" y="7"/>
                    </a:lnTo>
                    <a:lnTo>
                      <a:pt x="4" y="8"/>
                    </a:lnTo>
                    <a:lnTo>
                      <a:pt x="5" y="8"/>
                    </a:lnTo>
                    <a:lnTo>
                      <a:pt x="6" y="8"/>
                    </a:lnTo>
                    <a:lnTo>
                      <a:pt x="6" y="8"/>
                    </a:lnTo>
                    <a:lnTo>
                      <a:pt x="6" y="6"/>
                    </a:lnTo>
                    <a:lnTo>
                      <a:pt x="5" y="2"/>
                    </a:lnTo>
                    <a:lnTo>
                      <a:pt x="5" y="2"/>
                    </a:lnTo>
                    <a:lnTo>
                      <a:pt x="3" y="1"/>
                    </a:lnTo>
                    <a:lnTo>
                      <a:pt x="2" y="0"/>
                    </a:lnTo>
                    <a:lnTo>
                      <a:pt x="0" y="0"/>
                    </a:lnTo>
                    <a:lnTo>
                      <a:pt x="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87" name="Freeform 283"/>
              <p:cNvSpPr/>
              <p:nvPr/>
            </p:nvSpPr>
            <p:spPr bwMode="auto">
              <a:xfrm>
                <a:off x="9890080" y="5751959"/>
                <a:ext cx="34925" cy="38102"/>
              </a:xfrm>
              <a:custGeom>
                <a:avLst/>
                <a:gdLst>
                  <a:gd name="T0" fmla="*/ 0 w 22"/>
                  <a:gd name="T1" fmla="*/ 1 h 24"/>
                  <a:gd name="T2" fmla="*/ 0 w 22"/>
                  <a:gd name="T3" fmla="*/ 1 h 24"/>
                  <a:gd name="T4" fmla="*/ 1 w 22"/>
                  <a:gd name="T5" fmla="*/ 11 h 24"/>
                  <a:gd name="T6" fmla="*/ 3 w 22"/>
                  <a:gd name="T7" fmla="*/ 21 h 24"/>
                  <a:gd name="T8" fmla="*/ 3 w 22"/>
                  <a:gd name="T9" fmla="*/ 21 h 24"/>
                  <a:gd name="T10" fmla="*/ 7 w 22"/>
                  <a:gd name="T11" fmla="*/ 22 h 24"/>
                  <a:gd name="T12" fmla="*/ 13 w 22"/>
                  <a:gd name="T13" fmla="*/ 24 h 24"/>
                  <a:gd name="T14" fmla="*/ 18 w 22"/>
                  <a:gd name="T15" fmla="*/ 24 h 24"/>
                  <a:gd name="T16" fmla="*/ 21 w 22"/>
                  <a:gd name="T17" fmla="*/ 23 h 24"/>
                  <a:gd name="T18" fmla="*/ 22 w 22"/>
                  <a:gd name="T19" fmla="*/ 22 h 24"/>
                  <a:gd name="T20" fmla="*/ 22 w 22"/>
                  <a:gd name="T21" fmla="*/ 22 h 24"/>
                  <a:gd name="T22" fmla="*/ 21 w 22"/>
                  <a:gd name="T23" fmla="*/ 17 h 24"/>
                  <a:gd name="T24" fmla="*/ 19 w 22"/>
                  <a:gd name="T25" fmla="*/ 14 h 24"/>
                  <a:gd name="T26" fmla="*/ 16 w 22"/>
                  <a:gd name="T27" fmla="*/ 10 h 24"/>
                  <a:gd name="T28" fmla="*/ 16 w 22"/>
                  <a:gd name="T29" fmla="*/ 10 h 24"/>
                  <a:gd name="T30" fmla="*/ 16 w 22"/>
                  <a:gd name="T31" fmla="*/ 8 h 24"/>
                  <a:gd name="T32" fmla="*/ 16 w 22"/>
                  <a:gd name="T33" fmla="*/ 6 h 24"/>
                  <a:gd name="T34" fmla="*/ 15 w 22"/>
                  <a:gd name="T35" fmla="*/ 4 h 24"/>
                  <a:gd name="T36" fmla="*/ 13 w 22"/>
                  <a:gd name="T37" fmla="*/ 1 h 24"/>
                  <a:gd name="T38" fmla="*/ 13 w 22"/>
                  <a:gd name="T39" fmla="*/ 1 h 24"/>
                  <a:gd name="T40" fmla="*/ 10 w 22"/>
                  <a:gd name="T41" fmla="*/ 0 h 24"/>
                  <a:gd name="T42" fmla="*/ 5 w 22"/>
                  <a:gd name="T43" fmla="*/ 0 h 24"/>
                  <a:gd name="T44" fmla="*/ 0 w 22"/>
                  <a:gd name="T45" fmla="*/ 1 h 24"/>
                  <a:gd name="T46" fmla="*/ 0 w 22"/>
                  <a:gd name="T4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24">
                    <a:moveTo>
                      <a:pt x="0" y="1"/>
                    </a:moveTo>
                    <a:lnTo>
                      <a:pt x="0" y="1"/>
                    </a:lnTo>
                    <a:lnTo>
                      <a:pt x="1" y="11"/>
                    </a:lnTo>
                    <a:lnTo>
                      <a:pt x="3" y="21"/>
                    </a:lnTo>
                    <a:lnTo>
                      <a:pt x="3" y="21"/>
                    </a:lnTo>
                    <a:lnTo>
                      <a:pt x="7" y="22"/>
                    </a:lnTo>
                    <a:lnTo>
                      <a:pt x="13" y="24"/>
                    </a:lnTo>
                    <a:lnTo>
                      <a:pt x="18" y="24"/>
                    </a:lnTo>
                    <a:lnTo>
                      <a:pt x="21" y="23"/>
                    </a:lnTo>
                    <a:lnTo>
                      <a:pt x="22" y="22"/>
                    </a:lnTo>
                    <a:lnTo>
                      <a:pt x="22" y="22"/>
                    </a:lnTo>
                    <a:lnTo>
                      <a:pt x="21" y="17"/>
                    </a:lnTo>
                    <a:lnTo>
                      <a:pt x="19" y="14"/>
                    </a:lnTo>
                    <a:lnTo>
                      <a:pt x="16" y="10"/>
                    </a:lnTo>
                    <a:lnTo>
                      <a:pt x="16" y="10"/>
                    </a:lnTo>
                    <a:lnTo>
                      <a:pt x="16" y="8"/>
                    </a:lnTo>
                    <a:lnTo>
                      <a:pt x="16" y="6"/>
                    </a:lnTo>
                    <a:lnTo>
                      <a:pt x="15" y="4"/>
                    </a:lnTo>
                    <a:lnTo>
                      <a:pt x="13" y="1"/>
                    </a:lnTo>
                    <a:lnTo>
                      <a:pt x="13" y="1"/>
                    </a:lnTo>
                    <a:lnTo>
                      <a:pt x="10" y="0"/>
                    </a:lnTo>
                    <a:lnTo>
                      <a:pt x="5" y="0"/>
                    </a:lnTo>
                    <a:lnTo>
                      <a:pt x="0" y="1"/>
                    </a:lnTo>
                    <a:lnTo>
                      <a:pt x="0"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88" name="Freeform 284"/>
              <p:cNvSpPr/>
              <p:nvPr/>
            </p:nvSpPr>
            <p:spPr bwMode="auto">
              <a:xfrm>
                <a:off x="10029780" y="5767835"/>
                <a:ext cx="23812" cy="17464"/>
              </a:xfrm>
              <a:custGeom>
                <a:avLst/>
                <a:gdLst>
                  <a:gd name="T0" fmla="*/ 3 w 15"/>
                  <a:gd name="T1" fmla="*/ 1 h 11"/>
                  <a:gd name="T2" fmla="*/ 3 w 15"/>
                  <a:gd name="T3" fmla="*/ 1 h 11"/>
                  <a:gd name="T4" fmla="*/ 3 w 15"/>
                  <a:gd name="T5" fmla="*/ 1 h 11"/>
                  <a:gd name="T6" fmla="*/ 2 w 15"/>
                  <a:gd name="T7" fmla="*/ 1 h 11"/>
                  <a:gd name="T8" fmla="*/ 1 w 15"/>
                  <a:gd name="T9" fmla="*/ 2 h 11"/>
                  <a:gd name="T10" fmla="*/ 0 w 15"/>
                  <a:gd name="T11" fmla="*/ 4 h 11"/>
                  <a:gd name="T12" fmla="*/ 0 w 15"/>
                  <a:gd name="T13" fmla="*/ 4 h 11"/>
                  <a:gd name="T14" fmla="*/ 0 w 15"/>
                  <a:gd name="T15" fmla="*/ 7 h 11"/>
                  <a:gd name="T16" fmla="*/ 1 w 15"/>
                  <a:gd name="T17" fmla="*/ 10 h 11"/>
                  <a:gd name="T18" fmla="*/ 2 w 15"/>
                  <a:gd name="T19" fmla="*/ 11 h 11"/>
                  <a:gd name="T20" fmla="*/ 6 w 15"/>
                  <a:gd name="T21" fmla="*/ 11 h 11"/>
                  <a:gd name="T22" fmla="*/ 6 w 15"/>
                  <a:gd name="T23" fmla="*/ 11 h 11"/>
                  <a:gd name="T24" fmla="*/ 13 w 15"/>
                  <a:gd name="T25" fmla="*/ 10 h 11"/>
                  <a:gd name="T26" fmla="*/ 15 w 15"/>
                  <a:gd name="T27" fmla="*/ 9 h 11"/>
                  <a:gd name="T28" fmla="*/ 15 w 15"/>
                  <a:gd name="T29" fmla="*/ 9 h 11"/>
                  <a:gd name="T30" fmla="*/ 14 w 15"/>
                  <a:gd name="T31" fmla="*/ 7 h 11"/>
                  <a:gd name="T32" fmla="*/ 14 w 15"/>
                  <a:gd name="T33" fmla="*/ 7 h 11"/>
                  <a:gd name="T34" fmla="*/ 11 w 15"/>
                  <a:gd name="T35" fmla="*/ 5 h 11"/>
                  <a:gd name="T36" fmla="*/ 9 w 15"/>
                  <a:gd name="T37" fmla="*/ 4 h 11"/>
                  <a:gd name="T38" fmla="*/ 8 w 15"/>
                  <a:gd name="T39" fmla="*/ 4 h 11"/>
                  <a:gd name="T40" fmla="*/ 8 w 15"/>
                  <a:gd name="T41" fmla="*/ 2 h 11"/>
                  <a:gd name="T42" fmla="*/ 8 w 15"/>
                  <a:gd name="T43" fmla="*/ 2 h 11"/>
                  <a:gd name="T44" fmla="*/ 7 w 15"/>
                  <a:gd name="T45" fmla="*/ 0 h 11"/>
                  <a:gd name="T46" fmla="*/ 6 w 15"/>
                  <a:gd name="T47" fmla="*/ 0 h 11"/>
                  <a:gd name="T48" fmla="*/ 3 w 15"/>
                  <a:gd name="T49" fmla="*/ 1 h 11"/>
                  <a:gd name="T50" fmla="*/ 3 w 15"/>
                  <a:gd name="T5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 h="11">
                    <a:moveTo>
                      <a:pt x="3" y="1"/>
                    </a:moveTo>
                    <a:lnTo>
                      <a:pt x="3" y="1"/>
                    </a:lnTo>
                    <a:lnTo>
                      <a:pt x="3" y="1"/>
                    </a:lnTo>
                    <a:lnTo>
                      <a:pt x="2" y="1"/>
                    </a:lnTo>
                    <a:lnTo>
                      <a:pt x="1" y="2"/>
                    </a:lnTo>
                    <a:lnTo>
                      <a:pt x="0" y="4"/>
                    </a:lnTo>
                    <a:lnTo>
                      <a:pt x="0" y="4"/>
                    </a:lnTo>
                    <a:lnTo>
                      <a:pt x="0" y="7"/>
                    </a:lnTo>
                    <a:lnTo>
                      <a:pt x="1" y="10"/>
                    </a:lnTo>
                    <a:lnTo>
                      <a:pt x="2" y="11"/>
                    </a:lnTo>
                    <a:lnTo>
                      <a:pt x="6" y="11"/>
                    </a:lnTo>
                    <a:lnTo>
                      <a:pt x="6" y="11"/>
                    </a:lnTo>
                    <a:lnTo>
                      <a:pt x="13" y="10"/>
                    </a:lnTo>
                    <a:lnTo>
                      <a:pt x="15" y="9"/>
                    </a:lnTo>
                    <a:lnTo>
                      <a:pt x="15" y="9"/>
                    </a:lnTo>
                    <a:lnTo>
                      <a:pt x="14" y="7"/>
                    </a:lnTo>
                    <a:lnTo>
                      <a:pt x="14" y="7"/>
                    </a:lnTo>
                    <a:lnTo>
                      <a:pt x="11" y="5"/>
                    </a:lnTo>
                    <a:lnTo>
                      <a:pt x="9" y="4"/>
                    </a:lnTo>
                    <a:lnTo>
                      <a:pt x="8" y="4"/>
                    </a:lnTo>
                    <a:lnTo>
                      <a:pt x="8" y="2"/>
                    </a:lnTo>
                    <a:lnTo>
                      <a:pt x="8" y="2"/>
                    </a:lnTo>
                    <a:lnTo>
                      <a:pt x="7" y="0"/>
                    </a:lnTo>
                    <a:lnTo>
                      <a:pt x="6" y="0"/>
                    </a:lnTo>
                    <a:lnTo>
                      <a:pt x="3" y="1"/>
                    </a:lnTo>
                    <a:lnTo>
                      <a:pt x="3"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89" name="Freeform 285"/>
              <p:cNvSpPr/>
              <p:nvPr/>
            </p:nvSpPr>
            <p:spPr bwMode="auto">
              <a:xfrm>
                <a:off x="10072642" y="5791649"/>
                <a:ext cx="33338" cy="25402"/>
              </a:xfrm>
              <a:custGeom>
                <a:avLst/>
                <a:gdLst>
                  <a:gd name="T0" fmla="*/ 10 w 21"/>
                  <a:gd name="T1" fmla="*/ 0 h 16"/>
                  <a:gd name="T2" fmla="*/ 10 w 21"/>
                  <a:gd name="T3" fmla="*/ 0 h 16"/>
                  <a:gd name="T4" fmla="*/ 9 w 21"/>
                  <a:gd name="T5" fmla="*/ 2 h 16"/>
                  <a:gd name="T6" fmla="*/ 6 w 21"/>
                  <a:gd name="T7" fmla="*/ 4 h 16"/>
                  <a:gd name="T8" fmla="*/ 6 w 21"/>
                  <a:gd name="T9" fmla="*/ 4 h 16"/>
                  <a:gd name="T10" fmla="*/ 1 w 21"/>
                  <a:gd name="T11" fmla="*/ 8 h 16"/>
                  <a:gd name="T12" fmla="*/ 0 w 21"/>
                  <a:gd name="T13" fmla="*/ 9 h 16"/>
                  <a:gd name="T14" fmla="*/ 0 w 21"/>
                  <a:gd name="T15" fmla="*/ 10 h 16"/>
                  <a:gd name="T16" fmla="*/ 0 w 21"/>
                  <a:gd name="T17" fmla="*/ 10 h 16"/>
                  <a:gd name="T18" fmla="*/ 0 w 21"/>
                  <a:gd name="T19" fmla="*/ 10 h 16"/>
                  <a:gd name="T20" fmla="*/ 2 w 21"/>
                  <a:gd name="T21" fmla="*/ 11 h 16"/>
                  <a:gd name="T22" fmla="*/ 4 w 21"/>
                  <a:gd name="T23" fmla="*/ 11 h 16"/>
                  <a:gd name="T24" fmla="*/ 6 w 21"/>
                  <a:gd name="T25" fmla="*/ 11 h 16"/>
                  <a:gd name="T26" fmla="*/ 7 w 21"/>
                  <a:gd name="T27" fmla="*/ 12 h 16"/>
                  <a:gd name="T28" fmla="*/ 7 w 21"/>
                  <a:gd name="T29" fmla="*/ 12 h 16"/>
                  <a:gd name="T30" fmla="*/ 7 w 21"/>
                  <a:gd name="T31" fmla="*/ 14 h 16"/>
                  <a:gd name="T32" fmla="*/ 10 w 21"/>
                  <a:gd name="T33" fmla="*/ 16 h 16"/>
                  <a:gd name="T34" fmla="*/ 12 w 21"/>
                  <a:gd name="T35" fmla="*/ 16 h 16"/>
                  <a:gd name="T36" fmla="*/ 14 w 21"/>
                  <a:gd name="T37" fmla="*/ 14 h 16"/>
                  <a:gd name="T38" fmla="*/ 14 w 21"/>
                  <a:gd name="T39" fmla="*/ 14 h 16"/>
                  <a:gd name="T40" fmla="*/ 16 w 21"/>
                  <a:gd name="T41" fmla="*/ 12 h 16"/>
                  <a:gd name="T42" fmla="*/ 18 w 21"/>
                  <a:gd name="T43" fmla="*/ 10 h 16"/>
                  <a:gd name="T44" fmla="*/ 21 w 21"/>
                  <a:gd name="T45" fmla="*/ 9 h 16"/>
                  <a:gd name="T46" fmla="*/ 19 w 21"/>
                  <a:gd name="T47" fmla="*/ 6 h 16"/>
                  <a:gd name="T48" fmla="*/ 19 w 21"/>
                  <a:gd name="T49" fmla="*/ 6 h 16"/>
                  <a:gd name="T50" fmla="*/ 18 w 21"/>
                  <a:gd name="T51" fmla="*/ 5 h 16"/>
                  <a:gd name="T52" fmla="*/ 17 w 21"/>
                  <a:gd name="T53" fmla="*/ 5 h 16"/>
                  <a:gd name="T54" fmla="*/ 16 w 21"/>
                  <a:gd name="T55" fmla="*/ 5 h 16"/>
                  <a:gd name="T56" fmla="*/ 15 w 21"/>
                  <a:gd name="T57" fmla="*/ 3 h 16"/>
                  <a:gd name="T58" fmla="*/ 15 w 21"/>
                  <a:gd name="T59" fmla="*/ 3 h 16"/>
                  <a:gd name="T60" fmla="*/ 14 w 21"/>
                  <a:gd name="T61" fmla="*/ 1 h 16"/>
                  <a:gd name="T62" fmla="*/ 12 w 21"/>
                  <a:gd name="T63" fmla="*/ 0 h 16"/>
                  <a:gd name="T64" fmla="*/ 10 w 21"/>
                  <a:gd name="T65" fmla="*/ 0 h 16"/>
                  <a:gd name="T66" fmla="*/ 10 w 21"/>
                  <a:gd name="T6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16">
                    <a:moveTo>
                      <a:pt x="10" y="0"/>
                    </a:moveTo>
                    <a:lnTo>
                      <a:pt x="10" y="0"/>
                    </a:lnTo>
                    <a:lnTo>
                      <a:pt x="9" y="2"/>
                    </a:lnTo>
                    <a:lnTo>
                      <a:pt x="6" y="4"/>
                    </a:lnTo>
                    <a:lnTo>
                      <a:pt x="6" y="4"/>
                    </a:lnTo>
                    <a:lnTo>
                      <a:pt x="1" y="8"/>
                    </a:lnTo>
                    <a:lnTo>
                      <a:pt x="0" y="9"/>
                    </a:lnTo>
                    <a:lnTo>
                      <a:pt x="0" y="10"/>
                    </a:lnTo>
                    <a:lnTo>
                      <a:pt x="0" y="10"/>
                    </a:lnTo>
                    <a:lnTo>
                      <a:pt x="0" y="10"/>
                    </a:lnTo>
                    <a:lnTo>
                      <a:pt x="2" y="11"/>
                    </a:lnTo>
                    <a:lnTo>
                      <a:pt x="4" y="11"/>
                    </a:lnTo>
                    <a:lnTo>
                      <a:pt x="6" y="11"/>
                    </a:lnTo>
                    <a:lnTo>
                      <a:pt x="7" y="12"/>
                    </a:lnTo>
                    <a:lnTo>
                      <a:pt x="7" y="12"/>
                    </a:lnTo>
                    <a:lnTo>
                      <a:pt x="7" y="14"/>
                    </a:lnTo>
                    <a:lnTo>
                      <a:pt x="10" y="16"/>
                    </a:lnTo>
                    <a:lnTo>
                      <a:pt x="12" y="16"/>
                    </a:lnTo>
                    <a:lnTo>
                      <a:pt x="14" y="14"/>
                    </a:lnTo>
                    <a:lnTo>
                      <a:pt x="14" y="14"/>
                    </a:lnTo>
                    <a:lnTo>
                      <a:pt x="16" y="12"/>
                    </a:lnTo>
                    <a:lnTo>
                      <a:pt x="18" y="10"/>
                    </a:lnTo>
                    <a:lnTo>
                      <a:pt x="21" y="9"/>
                    </a:lnTo>
                    <a:lnTo>
                      <a:pt x="19" y="6"/>
                    </a:lnTo>
                    <a:lnTo>
                      <a:pt x="19" y="6"/>
                    </a:lnTo>
                    <a:lnTo>
                      <a:pt x="18" y="5"/>
                    </a:lnTo>
                    <a:lnTo>
                      <a:pt x="17" y="5"/>
                    </a:lnTo>
                    <a:lnTo>
                      <a:pt x="16" y="5"/>
                    </a:lnTo>
                    <a:lnTo>
                      <a:pt x="15" y="3"/>
                    </a:lnTo>
                    <a:lnTo>
                      <a:pt x="15" y="3"/>
                    </a:lnTo>
                    <a:lnTo>
                      <a:pt x="14" y="1"/>
                    </a:lnTo>
                    <a:lnTo>
                      <a:pt x="12" y="0"/>
                    </a:lnTo>
                    <a:lnTo>
                      <a:pt x="10" y="0"/>
                    </a:lnTo>
                    <a:lnTo>
                      <a:pt x="1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90" name="Freeform 286"/>
              <p:cNvSpPr/>
              <p:nvPr/>
            </p:nvSpPr>
            <p:spPr bwMode="auto">
              <a:xfrm>
                <a:off x="10007556" y="5826577"/>
                <a:ext cx="42863" cy="49216"/>
              </a:xfrm>
              <a:custGeom>
                <a:avLst/>
                <a:gdLst>
                  <a:gd name="T0" fmla="*/ 14 w 27"/>
                  <a:gd name="T1" fmla="*/ 5 h 31"/>
                  <a:gd name="T2" fmla="*/ 14 w 27"/>
                  <a:gd name="T3" fmla="*/ 5 h 31"/>
                  <a:gd name="T4" fmla="*/ 14 w 27"/>
                  <a:gd name="T5" fmla="*/ 9 h 31"/>
                  <a:gd name="T6" fmla="*/ 13 w 27"/>
                  <a:gd name="T7" fmla="*/ 11 h 31"/>
                  <a:gd name="T8" fmla="*/ 12 w 27"/>
                  <a:gd name="T9" fmla="*/ 12 h 31"/>
                  <a:gd name="T10" fmla="*/ 12 w 27"/>
                  <a:gd name="T11" fmla="*/ 12 h 31"/>
                  <a:gd name="T12" fmla="*/ 6 w 27"/>
                  <a:gd name="T13" fmla="*/ 11 h 31"/>
                  <a:gd name="T14" fmla="*/ 2 w 27"/>
                  <a:gd name="T15" fmla="*/ 12 h 31"/>
                  <a:gd name="T16" fmla="*/ 1 w 27"/>
                  <a:gd name="T17" fmla="*/ 12 h 31"/>
                  <a:gd name="T18" fmla="*/ 0 w 27"/>
                  <a:gd name="T19" fmla="*/ 14 h 31"/>
                  <a:gd name="T20" fmla="*/ 0 w 27"/>
                  <a:gd name="T21" fmla="*/ 14 h 31"/>
                  <a:gd name="T22" fmla="*/ 1 w 27"/>
                  <a:gd name="T23" fmla="*/ 17 h 31"/>
                  <a:gd name="T24" fmla="*/ 3 w 27"/>
                  <a:gd name="T25" fmla="*/ 18 h 31"/>
                  <a:gd name="T26" fmla="*/ 6 w 27"/>
                  <a:gd name="T27" fmla="*/ 19 h 31"/>
                  <a:gd name="T28" fmla="*/ 6 w 27"/>
                  <a:gd name="T29" fmla="*/ 22 h 31"/>
                  <a:gd name="T30" fmla="*/ 6 w 27"/>
                  <a:gd name="T31" fmla="*/ 22 h 31"/>
                  <a:gd name="T32" fmla="*/ 6 w 27"/>
                  <a:gd name="T33" fmla="*/ 24 h 31"/>
                  <a:gd name="T34" fmla="*/ 6 w 27"/>
                  <a:gd name="T35" fmla="*/ 27 h 31"/>
                  <a:gd name="T36" fmla="*/ 7 w 27"/>
                  <a:gd name="T37" fmla="*/ 29 h 31"/>
                  <a:gd name="T38" fmla="*/ 9 w 27"/>
                  <a:gd name="T39" fmla="*/ 27 h 31"/>
                  <a:gd name="T40" fmla="*/ 9 w 27"/>
                  <a:gd name="T41" fmla="*/ 27 h 31"/>
                  <a:gd name="T42" fmla="*/ 12 w 27"/>
                  <a:gd name="T43" fmla="*/ 21 h 31"/>
                  <a:gd name="T44" fmla="*/ 13 w 27"/>
                  <a:gd name="T45" fmla="*/ 19 h 31"/>
                  <a:gd name="T46" fmla="*/ 14 w 27"/>
                  <a:gd name="T47" fmla="*/ 19 h 31"/>
                  <a:gd name="T48" fmla="*/ 14 w 27"/>
                  <a:gd name="T49" fmla="*/ 19 h 31"/>
                  <a:gd name="T50" fmla="*/ 14 w 27"/>
                  <a:gd name="T51" fmla="*/ 19 h 31"/>
                  <a:gd name="T52" fmla="*/ 15 w 27"/>
                  <a:gd name="T53" fmla="*/ 25 h 31"/>
                  <a:gd name="T54" fmla="*/ 16 w 27"/>
                  <a:gd name="T55" fmla="*/ 29 h 31"/>
                  <a:gd name="T56" fmla="*/ 17 w 27"/>
                  <a:gd name="T57" fmla="*/ 31 h 31"/>
                  <a:gd name="T58" fmla="*/ 17 w 27"/>
                  <a:gd name="T59" fmla="*/ 31 h 31"/>
                  <a:gd name="T60" fmla="*/ 20 w 27"/>
                  <a:gd name="T61" fmla="*/ 30 h 31"/>
                  <a:gd name="T62" fmla="*/ 23 w 27"/>
                  <a:gd name="T63" fmla="*/ 29 h 31"/>
                  <a:gd name="T64" fmla="*/ 25 w 27"/>
                  <a:gd name="T65" fmla="*/ 26 h 31"/>
                  <a:gd name="T66" fmla="*/ 25 w 27"/>
                  <a:gd name="T67" fmla="*/ 25 h 31"/>
                  <a:gd name="T68" fmla="*/ 24 w 27"/>
                  <a:gd name="T69" fmla="*/ 24 h 31"/>
                  <a:gd name="T70" fmla="*/ 24 w 27"/>
                  <a:gd name="T71" fmla="*/ 24 h 31"/>
                  <a:gd name="T72" fmla="*/ 23 w 27"/>
                  <a:gd name="T73" fmla="*/ 23 h 31"/>
                  <a:gd name="T74" fmla="*/ 22 w 27"/>
                  <a:gd name="T75" fmla="*/ 20 h 31"/>
                  <a:gd name="T76" fmla="*/ 22 w 27"/>
                  <a:gd name="T77" fmla="*/ 14 h 31"/>
                  <a:gd name="T78" fmla="*/ 22 w 27"/>
                  <a:gd name="T79" fmla="*/ 14 h 31"/>
                  <a:gd name="T80" fmla="*/ 22 w 27"/>
                  <a:gd name="T81" fmla="*/ 11 h 31"/>
                  <a:gd name="T82" fmla="*/ 24 w 27"/>
                  <a:gd name="T83" fmla="*/ 10 h 31"/>
                  <a:gd name="T84" fmla="*/ 25 w 27"/>
                  <a:gd name="T85" fmla="*/ 10 h 31"/>
                  <a:gd name="T86" fmla="*/ 26 w 27"/>
                  <a:gd name="T87" fmla="*/ 8 h 31"/>
                  <a:gd name="T88" fmla="*/ 26 w 27"/>
                  <a:gd name="T89" fmla="*/ 8 h 31"/>
                  <a:gd name="T90" fmla="*/ 27 w 27"/>
                  <a:gd name="T91" fmla="*/ 3 h 31"/>
                  <a:gd name="T92" fmla="*/ 26 w 27"/>
                  <a:gd name="T93" fmla="*/ 1 h 31"/>
                  <a:gd name="T94" fmla="*/ 25 w 27"/>
                  <a:gd name="T95" fmla="*/ 0 h 31"/>
                  <a:gd name="T96" fmla="*/ 25 w 27"/>
                  <a:gd name="T97" fmla="*/ 0 h 31"/>
                  <a:gd name="T98" fmla="*/ 22 w 27"/>
                  <a:gd name="T99" fmla="*/ 1 h 31"/>
                  <a:gd name="T100" fmla="*/ 19 w 27"/>
                  <a:gd name="T101" fmla="*/ 3 h 31"/>
                  <a:gd name="T102" fmla="*/ 14 w 27"/>
                  <a:gd name="T103" fmla="*/ 5 h 31"/>
                  <a:gd name="T104" fmla="*/ 14 w 27"/>
                  <a:gd name="T105"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 h="31">
                    <a:moveTo>
                      <a:pt x="14" y="5"/>
                    </a:moveTo>
                    <a:lnTo>
                      <a:pt x="14" y="5"/>
                    </a:lnTo>
                    <a:lnTo>
                      <a:pt x="14" y="9"/>
                    </a:lnTo>
                    <a:lnTo>
                      <a:pt x="13" y="11"/>
                    </a:lnTo>
                    <a:lnTo>
                      <a:pt x="12" y="12"/>
                    </a:lnTo>
                    <a:lnTo>
                      <a:pt x="12" y="12"/>
                    </a:lnTo>
                    <a:lnTo>
                      <a:pt x="6" y="11"/>
                    </a:lnTo>
                    <a:lnTo>
                      <a:pt x="2" y="12"/>
                    </a:lnTo>
                    <a:lnTo>
                      <a:pt x="1" y="12"/>
                    </a:lnTo>
                    <a:lnTo>
                      <a:pt x="0" y="14"/>
                    </a:lnTo>
                    <a:lnTo>
                      <a:pt x="0" y="14"/>
                    </a:lnTo>
                    <a:lnTo>
                      <a:pt x="1" y="17"/>
                    </a:lnTo>
                    <a:lnTo>
                      <a:pt x="3" y="18"/>
                    </a:lnTo>
                    <a:lnTo>
                      <a:pt x="6" y="19"/>
                    </a:lnTo>
                    <a:lnTo>
                      <a:pt x="6" y="22"/>
                    </a:lnTo>
                    <a:lnTo>
                      <a:pt x="6" y="22"/>
                    </a:lnTo>
                    <a:lnTo>
                      <a:pt x="6" y="24"/>
                    </a:lnTo>
                    <a:lnTo>
                      <a:pt x="6" y="27"/>
                    </a:lnTo>
                    <a:lnTo>
                      <a:pt x="7" y="29"/>
                    </a:lnTo>
                    <a:lnTo>
                      <a:pt x="9" y="27"/>
                    </a:lnTo>
                    <a:lnTo>
                      <a:pt x="9" y="27"/>
                    </a:lnTo>
                    <a:lnTo>
                      <a:pt x="12" y="21"/>
                    </a:lnTo>
                    <a:lnTo>
                      <a:pt x="13" y="19"/>
                    </a:lnTo>
                    <a:lnTo>
                      <a:pt x="14" y="19"/>
                    </a:lnTo>
                    <a:lnTo>
                      <a:pt x="14" y="19"/>
                    </a:lnTo>
                    <a:lnTo>
                      <a:pt x="14" y="19"/>
                    </a:lnTo>
                    <a:lnTo>
                      <a:pt x="15" y="25"/>
                    </a:lnTo>
                    <a:lnTo>
                      <a:pt x="16" y="29"/>
                    </a:lnTo>
                    <a:lnTo>
                      <a:pt x="17" y="31"/>
                    </a:lnTo>
                    <a:lnTo>
                      <a:pt x="17" y="31"/>
                    </a:lnTo>
                    <a:lnTo>
                      <a:pt x="20" y="30"/>
                    </a:lnTo>
                    <a:lnTo>
                      <a:pt x="23" y="29"/>
                    </a:lnTo>
                    <a:lnTo>
                      <a:pt x="25" y="26"/>
                    </a:lnTo>
                    <a:lnTo>
                      <a:pt x="25" y="25"/>
                    </a:lnTo>
                    <a:lnTo>
                      <a:pt x="24" y="24"/>
                    </a:lnTo>
                    <a:lnTo>
                      <a:pt x="24" y="24"/>
                    </a:lnTo>
                    <a:lnTo>
                      <a:pt x="23" y="23"/>
                    </a:lnTo>
                    <a:lnTo>
                      <a:pt x="22" y="20"/>
                    </a:lnTo>
                    <a:lnTo>
                      <a:pt x="22" y="14"/>
                    </a:lnTo>
                    <a:lnTo>
                      <a:pt x="22" y="14"/>
                    </a:lnTo>
                    <a:lnTo>
                      <a:pt x="22" y="11"/>
                    </a:lnTo>
                    <a:lnTo>
                      <a:pt x="24" y="10"/>
                    </a:lnTo>
                    <a:lnTo>
                      <a:pt x="25" y="10"/>
                    </a:lnTo>
                    <a:lnTo>
                      <a:pt x="26" y="8"/>
                    </a:lnTo>
                    <a:lnTo>
                      <a:pt x="26" y="8"/>
                    </a:lnTo>
                    <a:lnTo>
                      <a:pt x="27" y="3"/>
                    </a:lnTo>
                    <a:lnTo>
                      <a:pt x="26" y="1"/>
                    </a:lnTo>
                    <a:lnTo>
                      <a:pt x="25" y="0"/>
                    </a:lnTo>
                    <a:lnTo>
                      <a:pt x="25" y="0"/>
                    </a:lnTo>
                    <a:lnTo>
                      <a:pt x="22" y="1"/>
                    </a:lnTo>
                    <a:lnTo>
                      <a:pt x="19" y="3"/>
                    </a:lnTo>
                    <a:lnTo>
                      <a:pt x="14" y="5"/>
                    </a:lnTo>
                    <a:lnTo>
                      <a:pt x="14" y="5"/>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91" name="Freeform 287"/>
              <p:cNvSpPr/>
              <p:nvPr/>
            </p:nvSpPr>
            <p:spPr bwMode="auto">
              <a:xfrm>
                <a:off x="9985330" y="5988515"/>
                <a:ext cx="7937" cy="7938"/>
              </a:xfrm>
              <a:custGeom>
                <a:avLst/>
                <a:gdLst>
                  <a:gd name="T0" fmla="*/ 0 w 5"/>
                  <a:gd name="T1" fmla="*/ 0 h 5"/>
                  <a:gd name="T2" fmla="*/ 0 w 5"/>
                  <a:gd name="T3" fmla="*/ 0 h 5"/>
                  <a:gd name="T4" fmla="*/ 1 w 5"/>
                  <a:gd name="T5" fmla="*/ 3 h 5"/>
                  <a:gd name="T6" fmla="*/ 4 w 5"/>
                  <a:gd name="T7" fmla="*/ 5 h 5"/>
                  <a:gd name="T8" fmla="*/ 4 w 5"/>
                  <a:gd name="T9" fmla="*/ 5 h 5"/>
                  <a:gd name="T10" fmla="*/ 5 w 5"/>
                  <a:gd name="T11" fmla="*/ 4 h 5"/>
                  <a:gd name="T12" fmla="*/ 5 w 5"/>
                  <a:gd name="T13" fmla="*/ 4 h 5"/>
                  <a:gd name="T14" fmla="*/ 5 w 5"/>
                  <a:gd name="T15" fmla="*/ 2 h 5"/>
                  <a:gd name="T16" fmla="*/ 2 w 5"/>
                  <a:gd name="T17" fmla="*/ 1 h 5"/>
                  <a:gd name="T18" fmla="*/ 0 w 5"/>
                  <a:gd name="T19" fmla="*/ 0 h 5"/>
                  <a:gd name="T20" fmla="*/ 0 w 5"/>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5">
                    <a:moveTo>
                      <a:pt x="0" y="0"/>
                    </a:moveTo>
                    <a:lnTo>
                      <a:pt x="0" y="0"/>
                    </a:lnTo>
                    <a:lnTo>
                      <a:pt x="1" y="3"/>
                    </a:lnTo>
                    <a:lnTo>
                      <a:pt x="4" y="5"/>
                    </a:lnTo>
                    <a:lnTo>
                      <a:pt x="4" y="5"/>
                    </a:lnTo>
                    <a:lnTo>
                      <a:pt x="5" y="4"/>
                    </a:lnTo>
                    <a:lnTo>
                      <a:pt x="5" y="4"/>
                    </a:lnTo>
                    <a:lnTo>
                      <a:pt x="5" y="2"/>
                    </a:lnTo>
                    <a:lnTo>
                      <a:pt x="2" y="1"/>
                    </a:lnTo>
                    <a:lnTo>
                      <a:pt x="0" y="0"/>
                    </a:lnTo>
                    <a:lnTo>
                      <a:pt x="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92" name="Freeform 288"/>
              <p:cNvSpPr/>
              <p:nvPr/>
            </p:nvSpPr>
            <p:spPr bwMode="auto">
              <a:xfrm>
                <a:off x="10131379" y="5980577"/>
                <a:ext cx="93663" cy="74619"/>
              </a:xfrm>
              <a:custGeom>
                <a:avLst/>
                <a:gdLst>
                  <a:gd name="T0" fmla="*/ 36 w 59"/>
                  <a:gd name="T1" fmla="*/ 0 h 47"/>
                  <a:gd name="T2" fmla="*/ 27 w 59"/>
                  <a:gd name="T3" fmla="*/ 10 h 47"/>
                  <a:gd name="T4" fmla="*/ 22 w 59"/>
                  <a:gd name="T5" fmla="*/ 12 h 47"/>
                  <a:gd name="T6" fmla="*/ 17 w 59"/>
                  <a:gd name="T7" fmla="*/ 15 h 47"/>
                  <a:gd name="T8" fmla="*/ 14 w 59"/>
                  <a:gd name="T9" fmla="*/ 20 h 47"/>
                  <a:gd name="T10" fmla="*/ 14 w 59"/>
                  <a:gd name="T11" fmla="*/ 22 h 47"/>
                  <a:gd name="T12" fmla="*/ 6 w 59"/>
                  <a:gd name="T13" fmla="*/ 25 h 47"/>
                  <a:gd name="T14" fmla="*/ 3 w 59"/>
                  <a:gd name="T15" fmla="*/ 26 h 47"/>
                  <a:gd name="T16" fmla="*/ 0 w 59"/>
                  <a:gd name="T17" fmla="*/ 32 h 47"/>
                  <a:gd name="T18" fmla="*/ 0 w 59"/>
                  <a:gd name="T19" fmla="*/ 35 h 47"/>
                  <a:gd name="T20" fmla="*/ 6 w 59"/>
                  <a:gd name="T21" fmla="*/ 39 h 47"/>
                  <a:gd name="T22" fmla="*/ 14 w 59"/>
                  <a:gd name="T23" fmla="*/ 38 h 47"/>
                  <a:gd name="T24" fmla="*/ 16 w 59"/>
                  <a:gd name="T25" fmla="*/ 37 h 47"/>
                  <a:gd name="T26" fmla="*/ 29 w 59"/>
                  <a:gd name="T27" fmla="*/ 28 h 47"/>
                  <a:gd name="T28" fmla="*/ 35 w 59"/>
                  <a:gd name="T29" fmla="*/ 26 h 47"/>
                  <a:gd name="T30" fmla="*/ 35 w 59"/>
                  <a:gd name="T31" fmla="*/ 27 h 47"/>
                  <a:gd name="T32" fmla="*/ 30 w 59"/>
                  <a:gd name="T33" fmla="*/ 36 h 47"/>
                  <a:gd name="T34" fmla="*/ 31 w 59"/>
                  <a:gd name="T35" fmla="*/ 37 h 47"/>
                  <a:gd name="T36" fmla="*/ 44 w 59"/>
                  <a:gd name="T37" fmla="*/ 43 h 47"/>
                  <a:gd name="T38" fmla="*/ 46 w 59"/>
                  <a:gd name="T39" fmla="*/ 46 h 47"/>
                  <a:gd name="T40" fmla="*/ 47 w 59"/>
                  <a:gd name="T41" fmla="*/ 47 h 47"/>
                  <a:gd name="T42" fmla="*/ 53 w 59"/>
                  <a:gd name="T43" fmla="*/ 44 h 47"/>
                  <a:gd name="T44" fmla="*/ 56 w 59"/>
                  <a:gd name="T45" fmla="*/ 42 h 47"/>
                  <a:gd name="T46" fmla="*/ 57 w 59"/>
                  <a:gd name="T47" fmla="*/ 35 h 47"/>
                  <a:gd name="T48" fmla="*/ 59 w 59"/>
                  <a:gd name="T49" fmla="*/ 29 h 47"/>
                  <a:gd name="T50" fmla="*/ 59 w 59"/>
                  <a:gd name="T51" fmla="*/ 29 h 47"/>
                  <a:gd name="T52" fmla="*/ 57 w 59"/>
                  <a:gd name="T53" fmla="*/ 24 h 47"/>
                  <a:gd name="T54" fmla="*/ 50 w 59"/>
                  <a:gd name="T55" fmla="*/ 18 h 47"/>
                  <a:gd name="T56" fmla="*/ 42 w 59"/>
                  <a:gd name="T57" fmla="*/ 10 h 47"/>
                  <a:gd name="T58" fmla="*/ 41 w 59"/>
                  <a:gd name="T59" fmla="*/ 8 h 47"/>
                  <a:gd name="T60" fmla="*/ 38 w 59"/>
                  <a:gd name="T61" fmla="*/ 3 h 47"/>
                  <a:gd name="T62" fmla="*/ 36 w 59"/>
                  <a:gd name="T6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47">
                    <a:moveTo>
                      <a:pt x="36" y="0"/>
                    </a:moveTo>
                    <a:lnTo>
                      <a:pt x="36" y="0"/>
                    </a:lnTo>
                    <a:lnTo>
                      <a:pt x="31" y="7"/>
                    </a:lnTo>
                    <a:lnTo>
                      <a:pt x="27" y="10"/>
                    </a:lnTo>
                    <a:lnTo>
                      <a:pt x="22" y="12"/>
                    </a:lnTo>
                    <a:lnTo>
                      <a:pt x="22" y="12"/>
                    </a:lnTo>
                    <a:lnTo>
                      <a:pt x="19" y="14"/>
                    </a:lnTo>
                    <a:lnTo>
                      <a:pt x="17" y="15"/>
                    </a:lnTo>
                    <a:lnTo>
                      <a:pt x="15" y="18"/>
                    </a:lnTo>
                    <a:lnTo>
                      <a:pt x="14" y="20"/>
                    </a:lnTo>
                    <a:lnTo>
                      <a:pt x="14" y="20"/>
                    </a:lnTo>
                    <a:lnTo>
                      <a:pt x="14" y="22"/>
                    </a:lnTo>
                    <a:lnTo>
                      <a:pt x="12" y="23"/>
                    </a:lnTo>
                    <a:lnTo>
                      <a:pt x="6" y="25"/>
                    </a:lnTo>
                    <a:lnTo>
                      <a:pt x="6" y="25"/>
                    </a:lnTo>
                    <a:lnTo>
                      <a:pt x="3" y="26"/>
                    </a:lnTo>
                    <a:lnTo>
                      <a:pt x="1" y="29"/>
                    </a:lnTo>
                    <a:lnTo>
                      <a:pt x="0" y="32"/>
                    </a:lnTo>
                    <a:lnTo>
                      <a:pt x="0" y="35"/>
                    </a:lnTo>
                    <a:lnTo>
                      <a:pt x="0" y="35"/>
                    </a:lnTo>
                    <a:lnTo>
                      <a:pt x="2" y="37"/>
                    </a:lnTo>
                    <a:lnTo>
                      <a:pt x="6" y="39"/>
                    </a:lnTo>
                    <a:lnTo>
                      <a:pt x="12" y="39"/>
                    </a:lnTo>
                    <a:lnTo>
                      <a:pt x="14" y="38"/>
                    </a:lnTo>
                    <a:lnTo>
                      <a:pt x="16" y="37"/>
                    </a:lnTo>
                    <a:lnTo>
                      <a:pt x="16" y="37"/>
                    </a:lnTo>
                    <a:lnTo>
                      <a:pt x="21" y="33"/>
                    </a:lnTo>
                    <a:lnTo>
                      <a:pt x="29" y="28"/>
                    </a:lnTo>
                    <a:lnTo>
                      <a:pt x="34" y="26"/>
                    </a:lnTo>
                    <a:lnTo>
                      <a:pt x="35" y="26"/>
                    </a:lnTo>
                    <a:lnTo>
                      <a:pt x="35" y="27"/>
                    </a:lnTo>
                    <a:lnTo>
                      <a:pt x="35" y="27"/>
                    </a:lnTo>
                    <a:lnTo>
                      <a:pt x="31" y="34"/>
                    </a:lnTo>
                    <a:lnTo>
                      <a:pt x="30" y="36"/>
                    </a:lnTo>
                    <a:lnTo>
                      <a:pt x="31" y="37"/>
                    </a:lnTo>
                    <a:lnTo>
                      <a:pt x="31" y="37"/>
                    </a:lnTo>
                    <a:lnTo>
                      <a:pt x="39" y="40"/>
                    </a:lnTo>
                    <a:lnTo>
                      <a:pt x="44" y="43"/>
                    </a:lnTo>
                    <a:lnTo>
                      <a:pt x="46" y="46"/>
                    </a:lnTo>
                    <a:lnTo>
                      <a:pt x="46" y="46"/>
                    </a:lnTo>
                    <a:lnTo>
                      <a:pt x="46" y="47"/>
                    </a:lnTo>
                    <a:lnTo>
                      <a:pt x="47" y="47"/>
                    </a:lnTo>
                    <a:lnTo>
                      <a:pt x="50" y="47"/>
                    </a:lnTo>
                    <a:lnTo>
                      <a:pt x="53" y="44"/>
                    </a:lnTo>
                    <a:lnTo>
                      <a:pt x="56" y="42"/>
                    </a:lnTo>
                    <a:lnTo>
                      <a:pt x="56" y="42"/>
                    </a:lnTo>
                    <a:lnTo>
                      <a:pt x="57" y="39"/>
                    </a:lnTo>
                    <a:lnTo>
                      <a:pt x="57" y="35"/>
                    </a:lnTo>
                    <a:lnTo>
                      <a:pt x="58" y="32"/>
                    </a:lnTo>
                    <a:lnTo>
                      <a:pt x="59" y="29"/>
                    </a:lnTo>
                    <a:lnTo>
                      <a:pt x="59" y="29"/>
                    </a:lnTo>
                    <a:lnTo>
                      <a:pt x="59" y="29"/>
                    </a:lnTo>
                    <a:lnTo>
                      <a:pt x="59" y="28"/>
                    </a:lnTo>
                    <a:lnTo>
                      <a:pt x="57" y="24"/>
                    </a:lnTo>
                    <a:lnTo>
                      <a:pt x="50" y="18"/>
                    </a:lnTo>
                    <a:lnTo>
                      <a:pt x="50" y="18"/>
                    </a:lnTo>
                    <a:lnTo>
                      <a:pt x="44" y="12"/>
                    </a:lnTo>
                    <a:lnTo>
                      <a:pt x="42" y="10"/>
                    </a:lnTo>
                    <a:lnTo>
                      <a:pt x="41" y="8"/>
                    </a:lnTo>
                    <a:lnTo>
                      <a:pt x="41" y="8"/>
                    </a:lnTo>
                    <a:lnTo>
                      <a:pt x="41" y="6"/>
                    </a:lnTo>
                    <a:lnTo>
                      <a:pt x="38" y="3"/>
                    </a:lnTo>
                    <a:lnTo>
                      <a:pt x="36" y="0"/>
                    </a:lnTo>
                    <a:lnTo>
                      <a:pt x="36"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93" name="Freeform 289"/>
              <p:cNvSpPr/>
              <p:nvPr/>
            </p:nvSpPr>
            <p:spPr bwMode="auto">
              <a:xfrm>
                <a:off x="10234566" y="6117112"/>
                <a:ext cx="15875" cy="11114"/>
              </a:xfrm>
              <a:custGeom>
                <a:avLst/>
                <a:gdLst>
                  <a:gd name="T0" fmla="*/ 6 w 10"/>
                  <a:gd name="T1" fmla="*/ 0 h 7"/>
                  <a:gd name="T2" fmla="*/ 6 w 10"/>
                  <a:gd name="T3" fmla="*/ 0 h 7"/>
                  <a:gd name="T4" fmla="*/ 6 w 10"/>
                  <a:gd name="T5" fmla="*/ 1 h 7"/>
                  <a:gd name="T6" fmla="*/ 8 w 10"/>
                  <a:gd name="T7" fmla="*/ 3 h 7"/>
                  <a:gd name="T8" fmla="*/ 8 w 10"/>
                  <a:gd name="T9" fmla="*/ 3 h 7"/>
                  <a:gd name="T10" fmla="*/ 9 w 10"/>
                  <a:gd name="T11" fmla="*/ 4 h 7"/>
                  <a:gd name="T12" fmla="*/ 10 w 10"/>
                  <a:gd name="T13" fmla="*/ 5 h 7"/>
                  <a:gd name="T14" fmla="*/ 10 w 10"/>
                  <a:gd name="T15" fmla="*/ 7 h 7"/>
                  <a:gd name="T16" fmla="*/ 8 w 10"/>
                  <a:gd name="T17" fmla="*/ 7 h 7"/>
                  <a:gd name="T18" fmla="*/ 8 w 10"/>
                  <a:gd name="T19" fmla="*/ 7 h 7"/>
                  <a:gd name="T20" fmla="*/ 5 w 10"/>
                  <a:gd name="T21" fmla="*/ 7 h 7"/>
                  <a:gd name="T22" fmla="*/ 2 w 10"/>
                  <a:gd name="T23" fmla="*/ 5 h 7"/>
                  <a:gd name="T24" fmla="*/ 1 w 10"/>
                  <a:gd name="T25" fmla="*/ 4 h 7"/>
                  <a:gd name="T26" fmla="*/ 0 w 10"/>
                  <a:gd name="T27" fmla="*/ 1 h 7"/>
                  <a:gd name="T28" fmla="*/ 0 w 10"/>
                  <a:gd name="T29" fmla="*/ 1 h 7"/>
                  <a:gd name="T30" fmla="*/ 1 w 10"/>
                  <a:gd name="T31" fmla="*/ 0 h 7"/>
                  <a:gd name="T32" fmla="*/ 2 w 10"/>
                  <a:gd name="T33" fmla="*/ 0 h 7"/>
                  <a:gd name="T34" fmla="*/ 6 w 10"/>
                  <a:gd name="T35" fmla="*/ 0 h 7"/>
                  <a:gd name="T36" fmla="*/ 6 w 10"/>
                  <a:gd name="T3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7">
                    <a:moveTo>
                      <a:pt x="6" y="0"/>
                    </a:moveTo>
                    <a:lnTo>
                      <a:pt x="6" y="0"/>
                    </a:lnTo>
                    <a:lnTo>
                      <a:pt x="6" y="1"/>
                    </a:lnTo>
                    <a:lnTo>
                      <a:pt x="8" y="3"/>
                    </a:lnTo>
                    <a:lnTo>
                      <a:pt x="8" y="3"/>
                    </a:lnTo>
                    <a:lnTo>
                      <a:pt x="9" y="4"/>
                    </a:lnTo>
                    <a:lnTo>
                      <a:pt x="10" y="5"/>
                    </a:lnTo>
                    <a:lnTo>
                      <a:pt x="10" y="7"/>
                    </a:lnTo>
                    <a:lnTo>
                      <a:pt x="8" y="7"/>
                    </a:lnTo>
                    <a:lnTo>
                      <a:pt x="8" y="7"/>
                    </a:lnTo>
                    <a:lnTo>
                      <a:pt x="5" y="7"/>
                    </a:lnTo>
                    <a:lnTo>
                      <a:pt x="2" y="5"/>
                    </a:lnTo>
                    <a:lnTo>
                      <a:pt x="1" y="4"/>
                    </a:lnTo>
                    <a:lnTo>
                      <a:pt x="0" y="1"/>
                    </a:lnTo>
                    <a:lnTo>
                      <a:pt x="0" y="1"/>
                    </a:lnTo>
                    <a:lnTo>
                      <a:pt x="1" y="0"/>
                    </a:lnTo>
                    <a:lnTo>
                      <a:pt x="2" y="0"/>
                    </a:lnTo>
                    <a:lnTo>
                      <a:pt x="6" y="0"/>
                    </a:lnTo>
                    <a:lnTo>
                      <a:pt x="6"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94" name="Freeform 290"/>
              <p:cNvSpPr/>
              <p:nvPr/>
            </p:nvSpPr>
            <p:spPr bwMode="auto">
              <a:xfrm>
                <a:off x="10258378" y="6131400"/>
                <a:ext cx="7937" cy="12700"/>
              </a:xfrm>
              <a:custGeom>
                <a:avLst/>
                <a:gdLst>
                  <a:gd name="T0" fmla="*/ 2 w 5"/>
                  <a:gd name="T1" fmla="*/ 0 h 8"/>
                  <a:gd name="T2" fmla="*/ 2 w 5"/>
                  <a:gd name="T3" fmla="*/ 0 h 8"/>
                  <a:gd name="T4" fmla="*/ 1 w 5"/>
                  <a:gd name="T5" fmla="*/ 4 h 8"/>
                  <a:gd name="T6" fmla="*/ 0 w 5"/>
                  <a:gd name="T7" fmla="*/ 6 h 8"/>
                  <a:gd name="T8" fmla="*/ 1 w 5"/>
                  <a:gd name="T9" fmla="*/ 8 h 8"/>
                  <a:gd name="T10" fmla="*/ 1 w 5"/>
                  <a:gd name="T11" fmla="*/ 8 h 8"/>
                  <a:gd name="T12" fmla="*/ 1 w 5"/>
                  <a:gd name="T13" fmla="*/ 8 h 8"/>
                  <a:gd name="T14" fmla="*/ 4 w 5"/>
                  <a:gd name="T15" fmla="*/ 8 h 8"/>
                  <a:gd name="T16" fmla="*/ 5 w 5"/>
                  <a:gd name="T17" fmla="*/ 6 h 8"/>
                  <a:gd name="T18" fmla="*/ 5 w 5"/>
                  <a:gd name="T19" fmla="*/ 3 h 8"/>
                  <a:gd name="T20" fmla="*/ 5 w 5"/>
                  <a:gd name="T21" fmla="*/ 3 h 8"/>
                  <a:gd name="T22" fmla="*/ 4 w 5"/>
                  <a:gd name="T23" fmla="*/ 1 h 8"/>
                  <a:gd name="T24" fmla="*/ 2 w 5"/>
                  <a:gd name="T25" fmla="*/ 0 h 8"/>
                  <a:gd name="T26" fmla="*/ 2 w 5"/>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8">
                    <a:moveTo>
                      <a:pt x="2" y="0"/>
                    </a:moveTo>
                    <a:lnTo>
                      <a:pt x="2" y="0"/>
                    </a:lnTo>
                    <a:lnTo>
                      <a:pt x="1" y="4"/>
                    </a:lnTo>
                    <a:lnTo>
                      <a:pt x="0" y="6"/>
                    </a:lnTo>
                    <a:lnTo>
                      <a:pt x="1" y="8"/>
                    </a:lnTo>
                    <a:lnTo>
                      <a:pt x="1" y="8"/>
                    </a:lnTo>
                    <a:lnTo>
                      <a:pt x="1" y="8"/>
                    </a:lnTo>
                    <a:lnTo>
                      <a:pt x="4" y="8"/>
                    </a:lnTo>
                    <a:lnTo>
                      <a:pt x="5" y="6"/>
                    </a:lnTo>
                    <a:lnTo>
                      <a:pt x="5" y="3"/>
                    </a:lnTo>
                    <a:lnTo>
                      <a:pt x="5" y="3"/>
                    </a:lnTo>
                    <a:lnTo>
                      <a:pt x="4" y="1"/>
                    </a:lnTo>
                    <a:lnTo>
                      <a:pt x="2" y="0"/>
                    </a:lnTo>
                    <a:lnTo>
                      <a:pt x="2"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95" name="Freeform 291"/>
              <p:cNvSpPr/>
              <p:nvPr/>
            </p:nvSpPr>
            <p:spPr bwMode="auto">
              <a:xfrm>
                <a:off x="10163129" y="6140926"/>
                <a:ext cx="55562" cy="74619"/>
              </a:xfrm>
              <a:custGeom>
                <a:avLst/>
                <a:gdLst>
                  <a:gd name="T0" fmla="*/ 22 w 35"/>
                  <a:gd name="T1" fmla="*/ 2 h 47"/>
                  <a:gd name="T2" fmla="*/ 22 w 35"/>
                  <a:gd name="T3" fmla="*/ 2 h 47"/>
                  <a:gd name="T4" fmla="*/ 26 w 35"/>
                  <a:gd name="T5" fmla="*/ 4 h 47"/>
                  <a:gd name="T6" fmla="*/ 29 w 35"/>
                  <a:gd name="T7" fmla="*/ 6 h 47"/>
                  <a:gd name="T8" fmla="*/ 30 w 35"/>
                  <a:gd name="T9" fmla="*/ 8 h 47"/>
                  <a:gd name="T10" fmla="*/ 30 w 35"/>
                  <a:gd name="T11" fmla="*/ 10 h 47"/>
                  <a:gd name="T12" fmla="*/ 30 w 35"/>
                  <a:gd name="T13" fmla="*/ 10 h 47"/>
                  <a:gd name="T14" fmla="*/ 30 w 35"/>
                  <a:gd name="T15" fmla="*/ 14 h 47"/>
                  <a:gd name="T16" fmla="*/ 29 w 35"/>
                  <a:gd name="T17" fmla="*/ 19 h 47"/>
                  <a:gd name="T18" fmla="*/ 29 w 35"/>
                  <a:gd name="T19" fmla="*/ 22 h 47"/>
                  <a:gd name="T20" fmla="*/ 30 w 35"/>
                  <a:gd name="T21" fmla="*/ 23 h 47"/>
                  <a:gd name="T22" fmla="*/ 32 w 35"/>
                  <a:gd name="T23" fmla="*/ 25 h 47"/>
                  <a:gd name="T24" fmla="*/ 32 w 35"/>
                  <a:gd name="T25" fmla="*/ 25 h 47"/>
                  <a:gd name="T26" fmla="*/ 33 w 35"/>
                  <a:gd name="T27" fmla="*/ 26 h 47"/>
                  <a:gd name="T28" fmla="*/ 35 w 35"/>
                  <a:gd name="T29" fmla="*/ 27 h 47"/>
                  <a:gd name="T30" fmla="*/ 35 w 35"/>
                  <a:gd name="T31" fmla="*/ 31 h 47"/>
                  <a:gd name="T32" fmla="*/ 32 w 35"/>
                  <a:gd name="T33" fmla="*/ 34 h 47"/>
                  <a:gd name="T34" fmla="*/ 29 w 35"/>
                  <a:gd name="T35" fmla="*/ 36 h 47"/>
                  <a:gd name="T36" fmla="*/ 29 w 35"/>
                  <a:gd name="T37" fmla="*/ 36 h 47"/>
                  <a:gd name="T38" fmla="*/ 24 w 35"/>
                  <a:gd name="T39" fmla="*/ 38 h 47"/>
                  <a:gd name="T40" fmla="*/ 22 w 35"/>
                  <a:gd name="T41" fmla="*/ 39 h 47"/>
                  <a:gd name="T42" fmla="*/ 21 w 35"/>
                  <a:gd name="T43" fmla="*/ 41 h 47"/>
                  <a:gd name="T44" fmla="*/ 21 w 35"/>
                  <a:gd name="T45" fmla="*/ 41 h 47"/>
                  <a:gd name="T46" fmla="*/ 19 w 35"/>
                  <a:gd name="T47" fmla="*/ 45 h 47"/>
                  <a:gd name="T48" fmla="*/ 17 w 35"/>
                  <a:gd name="T49" fmla="*/ 47 h 47"/>
                  <a:gd name="T50" fmla="*/ 14 w 35"/>
                  <a:gd name="T51" fmla="*/ 47 h 47"/>
                  <a:gd name="T52" fmla="*/ 13 w 35"/>
                  <a:gd name="T53" fmla="*/ 46 h 47"/>
                  <a:gd name="T54" fmla="*/ 13 w 35"/>
                  <a:gd name="T55" fmla="*/ 45 h 47"/>
                  <a:gd name="T56" fmla="*/ 13 w 35"/>
                  <a:gd name="T57" fmla="*/ 45 h 47"/>
                  <a:gd name="T58" fmla="*/ 13 w 35"/>
                  <a:gd name="T59" fmla="*/ 29 h 47"/>
                  <a:gd name="T60" fmla="*/ 13 w 35"/>
                  <a:gd name="T61" fmla="*/ 22 h 47"/>
                  <a:gd name="T62" fmla="*/ 12 w 35"/>
                  <a:gd name="T63" fmla="*/ 19 h 47"/>
                  <a:gd name="T64" fmla="*/ 10 w 35"/>
                  <a:gd name="T65" fmla="*/ 17 h 47"/>
                  <a:gd name="T66" fmla="*/ 10 w 35"/>
                  <a:gd name="T67" fmla="*/ 17 h 47"/>
                  <a:gd name="T68" fmla="*/ 7 w 35"/>
                  <a:gd name="T69" fmla="*/ 14 h 47"/>
                  <a:gd name="T70" fmla="*/ 3 w 35"/>
                  <a:gd name="T71" fmla="*/ 11 h 47"/>
                  <a:gd name="T72" fmla="*/ 1 w 35"/>
                  <a:gd name="T73" fmla="*/ 8 h 47"/>
                  <a:gd name="T74" fmla="*/ 0 w 35"/>
                  <a:gd name="T75" fmla="*/ 6 h 47"/>
                  <a:gd name="T76" fmla="*/ 1 w 35"/>
                  <a:gd name="T77" fmla="*/ 4 h 47"/>
                  <a:gd name="T78" fmla="*/ 1 w 35"/>
                  <a:gd name="T79" fmla="*/ 4 h 47"/>
                  <a:gd name="T80" fmla="*/ 2 w 35"/>
                  <a:gd name="T81" fmla="*/ 2 h 47"/>
                  <a:gd name="T82" fmla="*/ 4 w 35"/>
                  <a:gd name="T83" fmla="*/ 0 h 47"/>
                  <a:gd name="T84" fmla="*/ 12 w 35"/>
                  <a:gd name="T85" fmla="*/ 0 h 47"/>
                  <a:gd name="T86" fmla="*/ 22 w 35"/>
                  <a:gd name="T87" fmla="*/ 2 h 47"/>
                  <a:gd name="T88" fmla="*/ 22 w 35"/>
                  <a:gd name="T89"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5" h="47">
                    <a:moveTo>
                      <a:pt x="22" y="2"/>
                    </a:moveTo>
                    <a:lnTo>
                      <a:pt x="22" y="2"/>
                    </a:lnTo>
                    <a:lnTo>
                      <a:pt x="26" y="4"/>
                    </a:lnTo>
                    <a:lnTo>
                      <a:pt x="29" y="6"/>
                    </a:lnTo>
                    <a:lnTo>
                      <a:pt x="30" y="8"/>
                    </a:lnTo>
                    <a:lnTo>
                      <a:pt x="30" y="10"/>
                    </a:lnTo>
                    <a:lnTo>
                      <a:pt x="30" y="10"/>
                    </a:lnTo>
                    <a:lnTo>
                      <a:pt x="30" y="14"/>
                    </a:lnTo>
                    <a:lnTo>
                      <a:pt x="29" y="19"/>
                    </a:lnTo>
                    <a:lnTo>
                      <a:pt x="29" y="22"/>
                    </a:lnTo>
                    <a:lnTo>
                      <a:pt x="30" y="23"/>
                    </a:lnTo>
                    <a:lnTo>
                      <a:pt x="32" y="25"/>
                    </a:lnTo>
                    <a:lnTo>
                      <a:pt x="32" y="25"/>
                    </a:lnTo>
                    <a:lnTo>
                      <a:pt x="33" y="26"/>
                    </a:lnTo>
                    <a:lnTo>
                      <a:pt x="35" y="27"/>
                    </a:lnTo>
                    <a:lnTo>
                      <a:pt x="35" y="31"/>
                    </a:lnTo>
                    <a:lnTo>
                      <a:pt x="32" y="34"/>
                    </a:lnTo>
                    <a:lnTo>
                      <a:pt x="29" y="36"/>
                    </a:lnTo>
                    <a:lnTo>
                      <a:pt x="29" y="36"/>
                    </a:lnTo>
                    <a:lnTo>
                      <a:pt x="24" y="38"/>
                    </a:lnTo>
                    <a:lnTo>
                      <a:pt x="22" y="39"/>
                    </a:lnTo>
                    <a:lnTo>
                      <a:pt x="21" y="41"/>
                    </a:lnTo>
                    <a:lnTo>
                      <a:pt x="21" y="41"/>
                    </a:lnTo>
                    <a:lnTo>
                      <a:pt x="19" y="45"/>
                    </a:lnTo>
                    <a:lnTo>
                      <a:pt x="17" y="47"/>
                    </a:lnTo>
                    <a:lnTo>
                      <a:pt x="14" y="47"/>
                    </a:lnTo>
                    <a:lnTo>
                      <a:pt x="13" y="46"/>
                    </a:lnTo>
                    <a:lnTo>
                      <a:pt x="13" y="45"/>
                    </a:lnTo>
                    <a:lnTo>
                      <a:pt x="13" y="45"/>
                    </a:lnTo>
                    <a:lnTo>
                      <a:pt x="13" y="29"/>
                    </a:lnTo>
                    <a:lnTo>
                      <a:pt x="13" y="22"/>
                    </a:lnTo>
                    <a:lnTo>
                      <a:pt x="12" y="19"/>
                    </a:lnTo>
                    <a:lnTo>
                      <a:pt x="10" y="17"/>
                    </a:lnTo>
                    <a:lnTo>
                      <a:pt x="10" y="17"/>
                    </a:lnTo>
                    <a:lnTo>
                      <a:pt x="7" y="14"/>
                    </a:lnTo>
                    <a:lnTo>
                      <a:pt x="3" y="11"/>
                    </a:lnTo>
                    <a:lnTo>
                      <a:pt x="1" y="8"/>
                    </a:lnTo>
                    <a:lnTo>
                      <a:pt x="0" y="6"/>
                    </a:lnTo>
                    <a:lnTo>
                      <a:pt x="1" y="4"/>
                    </a:lnTo>
                    <a:lnTo>
                      <a:pt x="1" y="4"/>
                    </a:lnTo>
                    <a:lnTo>
                      <a:pt x="2" y="2"/>
                    </a:lnTo>
                    <a:lnTo>
                      <a:pt x="4" y="0"/>
                    </a:lnTo>
                    <a:lnTo>
                      <a:pt x="12" y="0"/>
                    </a:lnTo>
                    <a:lnTo>
                      <a:pt x="22" y="2"/>
                    </a:lnTo>
                    <a:lnTo>
                      <a:pt x="22" y="2"/>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96" name="Freeform 292"/>
              <p:cNvSpPr/>
              <p:nvPr/>
            </p:nvSpPr>
            <p:spPr bwMode="auto">
              <a:xfrm>
                <a:off x="10107567" y="6148865"/>
                <a:ext cx="7937" cy="4764"/>
              </a:xfrm>
              <a:custGeom>
                <a:avLst/>
                <a:gdLst>
                  <a:gd name="T0" fmla="*/ 5 w 5"/>
                  <a:gd name="T1" fmla="*/ 2 h 3"/>
                  <a:gd name="T2" fmla="*/ 5 w 5"/>
                  <a:gd name="T3" fmla="*/ 2 h 3"/>
                  <a:gd name="T4" fmla="*/ 4 w 5"/>
                  <a:gd name="T5" fmla="*/ 3 h 3"/>
                  <a:gd name="T6" fmla="*/ 2 w 5"/>
                  <a:gd name="T7" fmla="*/ 3 h 3"/>
                  <a:gd name="T8" fmla="*/ 0 w 5"/>
                  <a:gd name="T9" fmla="*/ 2 h 3"/>
                  <a:gd name="T10" fmla="*/ 0 w 5"/>
                  <a:gd name="T11" fmla="*/ 1 h 3"/>
                  <a:gd name="T12" fmla="*/ 0 w 5"/>
                  <a:gd name="T13" fmla="*/ 1 h 3"/>
                  <a:gd name="T14" fmla="*/ 1 w 5"/>
                  <a:gd name="T15" fmla="*/ 0 h 3"/>
                  <a:gd name="T16" fmla="*/ 2 w 5"/>
                  <a:gd name="T17" fmla="*/ 1 h 3"/>
                  <a:gd name="T18" fmla="*/ 5 w 5"/>
                  <a:gd name="T19" fmla="*/ 2 h 3"/>
                  <a:gd name="T20" fmla="*/ 5 w 5"/>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3">
                    <a:moveTo>
                      <a:pt x="5" y="2"/>
                    </a:moveTo>
                    <a:lnTo>
                      <a:pt x="5" y="2"/>
                    </a:lnTo>
                    <a:lnTo>
                      <a:pt x="4" y="3"/>
                    </a:lnTo>
                    <a:lnTo>
                      <a:pt x="2" y="3"/>
                    </a:lnTo>
                    <a:lnTo>
                      <a:pt x="0" y="2"/>
                    </a:lnTo>
                    <a:lnTo>
                      <a:pt x="0" y="1"/>
                    </a:lnTo>
                    <a:lnTo>
                      <a:pt x="0" y="1"/>
                    </a:lnTo>
                    <a:lnTo>
                      <a:pt x="1" y="0"/>
                    </a:lnTo>
                    <a:lnTo>
                      <a:pt x="2" y="1"/>
                    </a:lnTo>
                    <a:lnTo>
                      <a:pt x="5" y="2"/>
                    </a:lnTo>
                    <a:lnTo>
                      <a:pt x="5" y="2"/>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97" name="Freeform 293"/>
              <p:cNvSpPr/>
              <p:nvPr/>
            </p:nvSpPr>
            <p:spPr bwMode="auto">
              <a:xfrm>
                <a:off x="10169479" y="6196493"/>
                <a:ext cx="7937" cy="6350"/>
              </a:xfrm>
              <a:custGeom>
                <a:avLst/>
                <a:gdLst>
                  <a:gd name="T0" fmla="*/ 1 w 5"/>
                  <a:gd name="T1" fmla="*/ 0 h 4"/>
                  <a:gd name="T2" fmla="*/ 1 w 5"/>
                  <a:gd name="T3" fmla="*/ 0 h 4"/>
                  <a:gd name="T4" fmla="*/ 0 w 5"/>
                  <a:gd name="T5" fmla="*/ 2 h 4"/>
                  <a:gd name="T6" fmla="*/ 1 w 5"/>
                  <a:gd name="T7" fmla="*/ 3 h 4"/>
                  <a:gd name="T8" fmla="*/ 3 w 5"/>
                  <a:gd name="T9" fmla="*/ 4 h 4"/>
                  <a:gd name="T10" fmla="*/ 5 w 5"/>
                  <a:gd name="T11" fmla="*/ 3 h 4"/>
                  <a:gd name="T12" fmla="*/ 5 w 5"/>
                  <a:gd name="T13" fmla="*/ 3 h 4"/>
                  <a:gd name="T14" fmla="*/ 5 w 5"/>
                  <a:gd name="T15" fmla="*/ 2 h 4"/>
                  <a:gd name="T16" fmla="*/ 4 w 5"/>
                  <a:gd name="T17" fmla="*/ 1 h 4"/>
                  <a:gd name="T18" fmla="*/ 1 w 5"/>
                  <a:gd name="T19" fmla="*/ 0 h 4"/>
                  <a:gd name="T20" fmla="*/ 1 w 5"/>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4">
                    <a:moveTo>
                      <a:pt x="1" y="0"/>
                    </a:moveTo>
                    <a:lnTo>
                      <a:pt x="1" y="0"/>
                    </a:lnTo>
                    <a:lnTo>
                      <a:pt x="0" y="2"/>
                    </a:lnTo>
                    <a:lnTo>
                      <a:pt x="1" y="3"/>
                    </a:lnTo>
                    <a:lnTo>
                      <a:pt x="3" y="4"/>
                    </a:lnTo>
                    <a:lnTo>
                      <a:pt x="5" y="3"/>
                    </a:lnTo>
                    <a:lnTo>
                      <a:pt x="5" y="3"/>
                    </a:lnTo>
                    <a:lnTo>
                      <a:pt x="5" y="2"/>
                    </a:lnTo>
                    <a:lnTo>
                      <a:pt x="4" y="1"/>
                    </a:lnTo>
                    <a:lnTo>
                      <a:pt x="1" y="0"/>
                    </a:lnTo>
                    <a:lnTo>
                      <a:pt x="1"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98" name="Freeform 294"/>
              <p:cNvSpPr/>
              <p:nvPr/>
            </p:nvSpPr>
            <p:spPr bwMode="auto">
              <a:xfrm>
                <a:off x="10304415" y="6202843"/>
                <a:ext cx="12699" cy="15876"/>
              </a:xfrm>
              <a:custGeom>
                <a:avLst/>
                <a:gdLst>
                  <a:gd name="T0" fmla="*/ 0 w 8"/>
                  <a:gd name="T1" fmla="*/ 0 h 10"/>
                  <a:gd name="T2" fmla="*/ 0 w 8"/>
                  <a:gd name="T3" fmla="*/ 0 h 10"/>
                  <a:gd name="T4" fmla="*/ 0 w 8"/>
                  <a:gd name="T5" fmla="*/ 2 h 10"/>
                  <a:gd name="T6" fmla="*/ 1 w 8"/>
                  <a:gd name="T7" fmla="*/ 2 h 10"/>
                  <a:gd name="T8" fmla="*/ 3 w 8"/>
                  <a:gd name="T9" fmla="*/ 3 h 10"/>
                  <a:gd name="T10" fmla="*/ 4 w 8"/>
                  <a:gd name="T11" fmla="*/ 4 h 10"/>
                  <a:gd name="T12" fmla="*/ 4 w 8"/>
                  <a:gd name="T13" fmla="*/ 4 h 10"/>
                  <a:gd name="T14" fmla="*/ 5 w 8"/>
                  <a:gd name="T15" fmla="*/ 7 h 10"/>
                  <a:gd name="T16" fmla="*/ 6 w 8"/>
                  <a:gd name="T17" fmla="*/ 9 h 10"/>
                  <a:gd name="T18" fmla="*/ 7 w 8"/>
                  <a:gd name="T19" fmla="*/ 10 h 10"/>
                  <a:gd name="T20" fmla="*/ 8 w 8"/>
                  <a:gd name="T21" fmla="*/ 8 h 10"/>
                  <a:gd name="T22" fmla="*/ 8 w 8"/>
                  <a:gd name="T23" fmla="*/ 8 h 10"/>
                  <a:gd name="T24" fmla="*/ 7 w 8"/>
                  <a:gd name="T25" fmla="*/ 7 h 10"/>
                  <a:gd name="T26" fmla="*/ 6 w 8"/>
                  <a:gd name="T27" fmla="*/ 6 h 10"/>
                  <a:gd name="T28" fmla="*/ 5 w 8"/>
                  <a:gd name="T29" fmla="*/ 4 h 10"/>
                  <a:gd name="T30" fmla="*/ 5 w 8"/>
                  <a:gd name="T31" fmla="*/ 2 h 10"/>
                  <a:gd name="T32" fmla="*/ 5 w 8"/>
                  <a:gd name="T33" fmla="*/ 2 h 10"/>
                  <a:gd name="T34" fmla="*/ 4 w 8"/>
                  <a:gd name="T35" fmla="*/ 1 h 10"/>
                  <a:gd name="T36" fmla="*/ 3 w 8"/>
                  <a:gd name="T37" fmla="*/ 0 h 10"/>
                  <a:gd name="T38" fmla="*/ 0 w 8"/>
                  <a:gd name="T39" fmla="*/ 0 h 10"/>
                  <a:gd name="T40" fmla="*/ 0 w 8"/>
                  <a:gd name="T4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0">
                    <a:moveTo>
                      <a:pt x="0" y="0"/>
                    </a:moveTo>
                    <a:lnTo>
                      <a:pt x="0" y="0"/>
                    </a:lnTo>
                    <a:lnTo>
                      <a:pt x="0" y="2"/>
                    </a:lnTo>
                    <a:lnTo>
                      <a:pt x="1" y="2"/>
                    </a:lnTo>
                    <a:lnTo>
                      <a:pt x="3" y="3"/>
                    </a:lnTo>
                    <a:lnTo>
                      <a:pt x="4" y="4"/>
                    </a:lnTo>
                    <a:lnTo>
                      <a:pt x="4" y="4"/>
                    </a:lnTo>
                    <a:lnTo>
                      <a:pt x="5" y="7"/>
                    </a:lnTo>
                    <a:lnTo>
                      <a:pt x="6" y="9"/>
                    </a:lnTo>
                    <a:lnTo>
                      <a:pt x="7" y="10"/>
                    </a:lnTo>
                    <a:lnTo>
                      <a:pt x="8" y="8"/>
                    </a:lnTo>
                    <a:lnTo>
                      <a:pt x="8" y="8"/>
                    </a:lnTo>
                    <a:lnTo>
                      <a:pt x="7" y="7"/>
                    </a:lnTo>
                    <a:lnTo>
                      <a:pt x="6" y="6"/>
                    </a:lnTo>
                    <a:lnTo>
                      <a:pt x="5" y="4"/>
                    </a:lnTo>
                    <a:lnTo>
                      <a:pt x="5" y="2"/>
                    </a:lnTo>
                    <a:lnTo>
                      <a:pt x="5" y="2"/>
                    </a:lnTo>
                    <a:lnTo>
                      <a:pt x="4" y="1"/>
                    </a:lnTo>
                    <a:lnTo>
                      <a:pt x="3" y="0"/>
                    </a:lnTo>
                    <a:lnTo>
                      <a:pt x="0" y="0"/>
                    </a:lnTo>
                    <a:lnTo>
                      <a:pt x="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99" name="Freeform 295"/>
              <p:cNvSpPr/>
              <p:nvPr/>
            </p:nvSpPr>
            <p:spPr bwMode="auto">
              <a:xfrm>
                <a:off x="10374266" y="6221895"/>
                <a:ext cx="6350" cy="6350"/>
              </a:xfrm>
              <a:custGeom>
                <a:avLst/>
                <a:gdLst>
                  <a:gd name="T0" fmla="*/ 0 w 4"/>
                  <a:gd name="T1" fmla="*/ 0 h 4"/>
                  <a:gd name="T2" fmla="*/ 0 w 4"/>
                  <a:gd name="T3" fmla="*/ 0 h 4"/>
                  <a:gd name="T4" fmla="*/ 2 w 4"/>
                  <a:gd name="T5" fmla="*/ 3 h 4"/>
                  <a:gd name="T6" fmla="*/ 3 w 4"/>
                  <a:gd name="T7" fmla="*/ 4 h 4"/>
                  <a:gd name="T8" fmla="*/ 4 w 4"/>
                  <a:gd name="T9" fmla="*/ 3 h 4"/>
                  <a:gd name="T10" fmla="*/ 4 w 4"/>
                  <a:gd name="T11" fmla="*/ 3 h 4"/>
                  <a:gd name="T12" fmla="*/ 4 w 4"/>
                  <a:gd name="T13" fmla="*/ 2 h 4"/>
                  <a:gd name="T14" fmla="*/ 3 w 4"/>
                  <a:gd name="T15" fmla="*/ 1 h 4"/>
                  <a:gd name="T16" fmla="*/ 0 w 4"/>
                  <a:gd name="T17" fmla="*/ 0 h 4"/>
                  <a:gd name="T18" fmla="*/ 0 w 4"/>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0" y="0"/>
                    </a:moveTo>
                    <a:lnTo>
                      <a:pt x="0" y="0"/>
                    </a:lnTo>
                    <a:lnTo>
                      <a:pt x="2" y="3"/>
                    </a:lnTo>
                    <a:lnTo>
                      <a:pt x="3" y="4"/>
                    </a:lnTo>
                    <a:lnTo>
                      <a:pt x="4" y="3"/>
                    </a:lnTo>
                    <a:lnTo>
                      <a:pt x="4" y="3"/>
                    </a:lnTo>
                    <a:lnTo>
                      <a:pt x="4" y="2"/>
                    </a:lnTo>
                    <a:lnTo>
                      <a:pt x="3" y="1"/>
                    </a:lnTo>
                    <a:lnTo>
                      <a:pt x="0" y="0"/>
                    </a:lnTo>
                    <a:lnTo>
                      <a:pt x="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00" name="Freeform 296"/>
              <p:cNvSpPr/>
              <p:nvPr/>
            </p:nvSpPr>
            <p:spPr bwMode="auto">
              <a:xfrm>
                <a:off x="10379028" y="6298102"/>
                <a:ext cx="4764" cy="7938"/>
              </a:xfrm>
              <a:custGeom>
                <a:avLst/>
                <a:gdLst>
                  <a:gd name="T0" fmla="*/ 1 w 3"/>
                  <a:gd name="T1" fmla="*/ 0 h 5"/>
                  <a:gd name="T2" fmla="*/ 1 w 3"/>
                  <a:gd name="T3" fmla="*/ 0 h 5"/>
                  <a:gd name="T4" fmla="*/ 0 w 3"/>
                  <a:gd name="T5" fmla="*/ 4 h 5"/>
                  <a:gd name="T6" fmla="*/ 1 w 3"/>
                  <a:gd name="T7" fmla="*/ 5 h 5"/>
                  <a:gd name="T8" fmla="*/ 2 w 3"/>
                  <a:gd name="T9" fmla="*/ 4 h 5"/>
                  <a:gd name="T10" fmla="*/ 2 w 3"/>
                  <a:gd name="T11" fmla="*/ 4 h 5"/>
                  <a:gd name="T12" fmla="*/ 3 w 3"/>
                  <a:gd name="T13" fmla="*/ 2 h 5"/>
                  <a:gd name="T14" fmla="*/ 2 w 3"/>
                  <a:gd name="T15" fmla="*/ 1 h 5"/>
                  <a:gd name="T16" fmla="*/ 1 w 3"/>
                  <a:gd name="T17" fmla="*/ 0 h 5"/>
                  <a:gd name="T18" fmla="*/ 1 w 3"/>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1" y="0"/>
                    </a:moveTo>
                    <a:lnTo>
                      <a:pt x="1" y="0"/>
                    </a:lnTo>
                    <a:lnTo>
                      <a:pt x="0" y="4"/>
                    </a:lnTo>
                    <a:lnTo>
                      <a:pt x="1" y="5"/>
                    </a:lnTo>
                    <a:lnTo>
                      <a:pt x="2" y="4"/>
                    </a:lnTo>
                    <a:lnTo>
                      <a:pt x="2" y="4"/>
                    </a:lnTo>
                    <a:lnTo>
                      <a:pt x="3" y="2"/>
                    </a:lnTo>
                    <a:lnTo>
                      <a:pt x="2" y="1"/>
                    </a:lnTo>
                    <a:lnTo>
                      <a:pt x="1" y="0"/>
                    </a:lnTo>
                    <a:lnTo>
                      <a:pt x="1"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01" name="Freeform 297"/>
              <p:cNvSpPr/>
              <p:nvPr/>
            </p:nvSpPr>
            <p:spPr bwMode="auto">
              <a:xfrm>
                <a:off x="10312354" y="6258410"/>
                <a:ext cx="50800" cy="31752"/>
              </a:xfrm>
              <a:custGeom>
                <a:avLst/>
                <a:gdLst>
                  <a:gd name="T0" fmla="*/ 30 w 32"/>
                  <a:gd name="T1" fmla="*/ 12 h 20"/>
                  <a:gd name="T2" fmla="*/ 30 w 32"/>
                  <a:gd name="T3" fmla="*/ 12 h 20"/>
                  <a:gd name="T4" fmla="*/ 24 w 32"/>
                  <a:gd name="T5" fmla="*/ 12 h 20"/>
                  <a:gd name="T6" fmla="*/ 23 w 32"/>
                  <a:gd name="T7" fmla="*/ 12 h 20"/>
                  <a:gd name="T8" fmla="*/ 22 w 32"/>
                  <a:gd name="T9" fmla="*/ 15 h 20"/>
                  <a:gd name="T10" fmla="*/ 22 w 32"/>
                  <a:gd name="T11" fmla="*/ 15 h 20"/>
                  <a:gd name="T12" fmla="*/ 21 w 32"/>
                  <a:gd name="T13" fmla="*/ 17 h 20"/>
                  <a:gd name="T14" fmla="*/ 20 w 32"/>
                  <a:gd name="T15" fmla="*/ 17 h 20"/>
                  <a:gd name="T16" fmla="*/ 18 w 32"/>
                  <a:gd name="T17" fmla="*/ 18 h 20"/>
                  <a:gd name="T18" fmla="*/ 18 w 32"/>
                  <a:gd name="T19" fmla="*/ 19 h 20"/>
                  <a:gd name="T20" fmla="*/ 18 w 32"/>
                  <a:gd name="T21" fmla="*/ 19 h 20"/>
                  <a:gd name="T22" fmla="*/ 16 w 32"/>
                  <a:gd name="T23" fmla="*/ 20 h 20"/>
                  <a:gd name="T24" fmla="*/ 14 w 32"/>
                  <a:gd name="T25" fmla="*/ 20 h 20"/>
                  <a:gd name="T26" fmla="*/ 11 w 32"/>
                  <a:gd name="T27" fmla="*/ 20 h 20"/>
                  <a:gd name="T28" fmla="*/ 10 w 32"/>
                  <a:gd name="T29" fmla="*/ 19 h 20"/>
                  <a:gd name="T30" fmla="*/ 10 w 32"/>
                  <a:gd name="T31" fmla="*/ 19 h 20"/>
                  <a:gd name="T32" fmla="*/ 8 w 32"/>
                  <a:gd name="T33" fmla="*/ 17 h 20"/>
                  <a:gd name="T34" fmla="*/ 7 w 32"/>
                  <a:gd name="T35" fmla="*/ 16 h 20"/>
                  <a:gd name="T36" fmla="*/ 4 w 32"/>
                  <a:gd name="T37" fmla="*/ 16 h 20"/>
                  <a:gd name="T38" fmla="*/ 4 w 32"/>
                  <a:gd name="T39" fmla="*/ 16 h 20"/>
                  <a:gd name="T40" fmla="*/ 1 w 32"/>
                  <a:gd name="T41" fmla="*/ 15 h 20"/>
                  <a:gd name="T42" fmla="*/ 0 w 32"/>
                  <a:gd name="T43" fmla="*/ 11 h 20"/>
                  <a:gd name="T44" fmla="*/ 1 w 32"/>
                  <a:gd name="T45" fmla="*/ 9 h 20"/>
                  <a:gd name="T46" fmla="*/ 3 w 32"/>
                  <a:gd name="T47" fmla="*/ 7 h 20"/>
                  <a:gd name="T48" fmla="*/ 3 w 32"/>
                  <a:gd name="T49" fmla="*/ 7 h 20"/>
                  <a:gd name="T50" fmla="*/ 4 w 32"/>
                  <a:gd name="T51" fmla="*/ 6 h 20"/>
                  <a:gd name="T52" fmla="*/ 7 w 32"/>
                  <a:gd name="T53" fmla="*/ 6 h 20"/>
                  <a:gd name="T54" fmla="*/ 14 w 32"/>
                  <a:gd name="T55" fmla="*/ 7 h 20"/>
                  <a:gd name="T56" fmla="*/ 20 w 32"/>
                  <a:gd name="T57" fmla="*/ 7 h 20"/>
                  <a:gd name="T58" fmla="*/ 22 w 32"/>
                  <a:gd name="T59" fmla="*/ 6 h 20"/>
                  <a:gd name="T60" fmla="*/ 22 w 32"/>
                  <a:gd name="T61" fmla="*/ 5 h 20"/>
                  <a:gd name="T62" fmla="*/ 22 w 32"/>
                  <a:gd name="T63" fmla="*/ 5 h 20"/>
                  <a:gd name="T64" fmla="*/ 23 w 32"/>
                  <a:gd name="T65" fmla="*/ 2 h 20"/>
                  <a:gd name="T66" fmla="*/ 24 w 32"/>
                  <a:gd name="T67" fmla="*/ 0 h 20"/>
                  <a:gd name="T68" fmla="*/ 27 w 32"/>
                  <a:gd name="T69" fmla="*/ 0 h 20"/>
                  <a:gd name="T70" fmla="*/ 28 w 32"/>
                  <a:gd name="T71" fmla="*/ 1 h 20"/>
                  <a:gd name="T72" fmla="*/ 28 w 32"/>
                  <a:gd name="T73" fmla="*/ 2 h 20"/>
                  <a:gd name="T74" fmla="*/ 28 w 32"/>
                  <a:gd name="T75" fmla="*/ 2 h 20"/>
                  <a:gd name="T76" fmla="*/ 28 w 32"/>
                  <a:gd name="T77" fmla="*/ 4 h 20"/>
                  <a:gd name="T78" fmla="*/ 30 w 32"/>
                  <a:gd name="T79" fmla="*/ 5 h 20"/>
                  <a:gd name="T80" fmla="*/ 31 w 32"/>
                  <a:gd name="T81" fmla="*/ 5 h 20"/>
                  <a:gd name="T82" fmla="*/ 32 w 32"/>
                  <a:gd name="T83" fmla="*/ 7 h 20"/>
                  <a:gd name="T84" fmla="*/ 32 w 32"/>
                  <a:gd name="T85" fmla="*/ 7 h 20"/>
                  <a:gd name="T86" fmla="*/ 32 w 32"/>
                  <a:gd name="T87" fmla="*/ 9 h 20"/>
                  <a:gd name="T88" fmla="*/ 31 w 32"/>
                  <a:gd name="T89" fmla="*/ 10 h 20"/>
                  <a:gd name="T90" fmla="*/ 30 w 32"/>
                  <a:gd name="T91" fmla="*/ 12 h 20"/>
                  <a:gd name="T92" fmla="*/ 30 w 32"/>
                  <a:gd name="T93"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20">
                    <a:moveTo>
                      <a:pt x="30" y="12"/>
                    </a:moveTo>
                    <a:lnTo>
                      <a:pt x="30" y="12"/>
                    </a:lnTo>
                    <a:lnTo>
                      <a:pt x="24" y="12"/>
                    </a:lnTo>
                    <a:lnTo>
                      <a:pt x="23" y="12"/>
                    </a:lnTo>
                    <a:lnTo>
                      <a:pt x="22" y="15"/>
                    </a:lnTo>
                    <a:lnTo>
                      <a:pt x="22" y="15"/>
                    </a:lnTo>
                    <a:lnTo>
                      <a:pt x="21" y="17"/>
                    </a:lnTo>
                    <a:lnTo>
                      <a:pt x="20" y="17"/>
                    </a:lnTo>
                    <a:lnTo>
                      <a:pt x="18" y="18"/>
                    </a:lnTo>
                    <a:lnTo>
                      <a:pt x="18" y="19"/>
                    </a:lnTo>
                    <a:lnTo>
                      <a:pt x="18" y="19"/>
                    </a:lnTo>
                    <a:lnTo>
                      <a:pt x="16" y="20"/>
                    </a:lnTo>
                    <a:lnTo>
                      <a:pt x="14" y="20"/>
                    </a:lnTo>
                    <a:lnTo>
                      <a:pt x="11" y="20"/>
                    </a:lnTo>
                    <a:lnTo>
                      <a:pt x="10" y="19"/>
                    </a:lnTo>
                    <a:lnTo>
                      <a:pt x="10" y="19"/>
                    </a:lnTo>
                    <a:lnTo>
                      <a:pt x="8" y="17"/>
                    </a:lnTo>
                    <a:lnTo>
                      <a:pt x="7" y="16"/>
                    </a:lnTo>
                    <a:lnTo>
                      <a:pt x="4" y="16"/>
                    </a:lnTo>
                    <a:lnTo>
                      <a:pt x="4" y="16"/>
                    </a:lnTo>
                    <a:lnTo>
                      <a:pt x="1" y="15"/>
                    </a:lnTo>
                    <a:lnTo>
                      <a:pt x="0" y="11"/>
                    </a:lnTo>
                    <a:lnTo>
                      <a:pt x="1" y="9"/>
                    </a:lnTo>
                    <a:lnTo>
                      <a:pt x="3" y="7"/>
                    </a:lnTo>
                    <a:lnTo>
                      <a:pt x="3" y="7"/>
                    </a:lnTo>
                    <a:lnTo>
                      <a:pt x="4" y="6"/>
                    </a:lnTo>
                    <a:lnTo>
                      <a:pt x="7" y="6"/>
                    </a:lnTo>
                    <a:lnTo>
                      <a:pt x="14" y="7"/>
                    </a:lnTo>
                    <a:lnTo>
                      <a:pt x="20" y="7"/>
                    </a:lnTo>
                    <a:lnTo>
                      <a:pt x="22" y="6"/>
                    </a:lnTo>
                    <a:lnTo>
                      <a:pt x="22" y="5"/>
                    </a:lnTo>
                    <a:lnTo>
                      <a:pt x="22" y="5"/>
                    </a:lnTo>
                    <a:lnTo>
                      <a:pt x="23" y="2"/>
                    </a:lnTo>
                    <a:lnTo>
                      <a:pt x="24" y="0"/>
                    </a:lnTo>
                    <a:lnTo>
                      <a:pt x="27" y="0"/>
                    </a:lnTo>
                    <a:lnTo>
                      <a:pt x="28" y="1"/>
                    </a:lnTo>
                    <a:lnTo>
                      <a:pt x="28" y="2"/>
                    </a:lnTo>
                    <a:lnTo>
                      <a:pt x="28" y="2"/>
                    </a:lnTo>
                    <a:lnTo>
                      <a:pt x="28" y="4"/>
                    </a:lnTo>
                    <a:lnTo>
                      <a:pt x="30" y="5"/>
                    </a:lnTo>
                    <a:lnTo>
                      <a:pt x="31" y="5"/>
                    </a:lnTo>
                    <a:lnTo>
                      <a:pt x="32" y="7"/>
                    </a:lnTo>
                    <a:lnTo>
                      <a:pt x="32" y="7"/>
                    </a:lnTo>
                    <a:lnTo>
                      <a:pt x="32" y="9"/>
                    </a:lnTo>
                    <a:lnTo>
                      <a:pt x="31" y="10"/>
                    </a:lnTo>
                    <a:lnTo>
                      <a:pt x="30" y="12"/>
                    </a:lnTo>
                    <a:lnTo>
                      <a:pt x="30" y="12"/>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02" name="Freeform 298"/>
              <p:cNvSpPr/>
              <p:nvPr/>
            </p:nvSpPr>
            <p:spPr bwMode="auto">
              <a:xfrm>
                <a:off x="10229804" y="6304452"/>
                <a:ext cx="44449" cy="28576"/>
              </a:xfrm>
              <a:custGeom>
                <a:avLst/>
                <a:gdLst>
                  <a:gd name="T0" fmla="*/ 16 w 28"/>
                  <a:gd name="T1" fmla="*/ 2 h 18"/>
                  <a:gd name="T2" fmla="*/ 16 w 28"/>
                  <a:gd name="T3" fmla="*/ 2 h 18"/>
                  <a:gd name="T4" fmla="*/ 15 w 28"/>
                  <a:gd name="T5" fmla="*/ 3 h 18"/>
                  <a:gd name="T6" fmla="*/ 14 w 28"/>
                  <a:gd name="T7" fmla="*/ 4 h 18"/>
                  <a:gd name="T8" fmla="*/ 12 w 28"/>
                  <a:gd name="T9" fmla="*/ 4 h 18"/>
                  <a:gd name="T10" fmla="*/ 12 w 28"/>
                  <a:gd name="T11" fmla="*/ 4 h 18"/>
                  <a:gd name="T12" fmla="*/ 9 w 28"/>
                  <a:gd name="T13" fmla="*/ 4 h 18"/>
                  <a:gd name="T14" fmla="*/ 6 w 28"/>
                  <a:gd name="T15" fmla="*/ 5 h 18"/>
                  <a:gd name="T16" fmla="*/ 5 w 28"/>
                  <a:gd name="T17" fmla="*/ 6 h 18"/>
                  <a:gd name="T18" fmla="*/ 5 w 28"/>
                  <a:gd name="T19" fmla="*/ 7 h 18"/>
                  <a:gd name="T20" fmla="*/ 5 w 28"/>
                  <a:gd name="T21" fmla="*/ 7 h 18"/>
                  <a:gd name="T22" fmla="*/ 4 w 28"/>
                  <a:gd name="T23" fmla="*/ 8 h 18"/>
                  <a:gd name="T24" fmla="*/ 2 w 28"/>
                  <a:gd name="T25" fmla="*/ 9 h 18"/>
                  <a:gd name="T26" fmla="*/ 0 w 28"/>
                  <a:gd name="T27" fmla="*/ 10 h 18"/>
                  <a:gd name="T28" fmla="*/ 0 w 28"/>
                  <a:gd name="T29" fmla="*/ 10 h 18"/>
                  <a:gd name="T30" fmla="*/ 1 w 28"/>
                  <a:gd name="T31" fmla="*/ 11 h 18"/>
                  <a:gd name="T32" fmla="*/ 1 w 28"/>
                  <a:gd name="T33" fmla="*/ 11 h 18"/>
                  <a:gd name="T34" fmla="*/ 6 w 28"/>
                  <a:gd name="T35" fmla="*/ 17 h 18"/>
                  <a:gd name="T36" fmla="*/ 9 w 28"/>
                  <a:gd name="T37" fmla="*/ 18 h 18"/>
                  <a:gd name="T38" fmla="*/ 10 w 28"/>
                  <a:gd name="T39" fmla="*/ 18 h 18"/>
                  <a:gd name="T40" fmla="*/ 11 w 28"/>
                  <a:gd name="T41" fmla="*/ 16 h 18"/>
                  <a:gd name="T42" fmla="*/ 11 w 28"/>
                  <a:gd name="T43" fmla="*/ 16 h 18"/>
                  <a:gd name="T44" fmla="*/ 13 w 28"/>
                  <a:gd name="T45" fmla="*/ 14 h 18"/>
                  <a:gd name="T46" fmla="*/ 16 w 28"/>
                  <a:gd name="T47" fmla="*/ 12 h 18"/>
                  <a:gd name="T48" fmla="*/ 18 w 28"/>
                  <a:gd name="T49" fmla="*/ 11 h 18"/>
                  <a:gd name="T50" fmla="*/ 20 w 28"/>
                  <a:gd name="T51" fmla="*/ 12 h 18"/>
                  <a:gd name="T52" fmla="*/ 20 w 28"/>
                  <a:gd name="T53" fmla="*/ 12 h 18"/>
                  <a:gd name="T54" fmla="*/ 22 w 28"/>
                  <a:gd name="T55" fmla="*/ 14 h 18"/>
                  <a:gd name="T56" fmla="*/ 24 w 28"/>
                  <a:gd name="T57" fmla="*/ 16 h 18"/>
                  <a:gd name="T58" fmla="*/ 26 w 28"/>
                  <a:gd name="T59" fmla="*/ 16 h 18"/>
                  <a:gd name="T60" fmla="*/ 27 w 28"/>
                  <a:gd name="T61" fmla="*/ 15 h 18"/>
                  <a:gd name="T62" fmla="*/ 27 w 28"/>
                  <a:gd name="T63" fmla="*/ 14 h 18"/>
                  <a:gd name="T64" fmla="*/ 27 w 28"/>
                  <a:gd name="T65" fmla="*/ 14 h 18"/>
                  <a:gd name="T66" fmla="*/ 28 w 28"/>
                  <a:gd name="T67" fmla="*/ 6 h 18"/>
                  <a:gd name="T68" fmla="*/ 28 w 28"/>
                  <a:gd name="T69" fmla="*/ 3 h 18"/>
                  <a:gd name="T70" fmla="*/ 27 w 28"/>
                  <a:gd name="T71" fmla="*/ 1 h 18"/>
                  <a:gd name="T72" fmla="*/ 25 w 28"/>
                  <a:gd name="T73" fmla="*/ 1 h 18"/>
                  <a:gd name="T74" fmla="*/ 25 w 28"/>
                  <a:gd name="T75" fmla="*/ 1 h 18"/>
                  <a:gd name="T76" fmla="*/ 22 w 28"/>
                  <a:gd name="T77" fmla="*/ 0 h 18"/>
                  <a:gd name="T78" fmla="*/ 18 w 28"/>
                  <a:gd name="T79" fmla="*/ 1 h 18"/>
                  <a:gd name="T80" fmla="*/ 16 w 28"/>
                  <a:gd name="T81" fmla="*/ 2 h 18"/>
                  <a:gd name="T82" fmla="*/ 16 w 28"/>
                  <a:gd name="T8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 h="18">
                    <a:moveTo>
                      <a:pt x="16" y="2"/>
                    </a:moveTo>
                    <a:lnTo>
                      <a:pt x="16" y="2"/>
                    </a:lnTo>
                    <a:lnTo>
                      <a:pt x="15" y="3"/>
                    </a:lnTo>
                    <a:lnTo>
                      <a:pt x="14" y="4"/>
                    </a:lnTo>
                    <a:lnTo>
                      <a:pt x="12" y="4"/>
                    </a:lnTo>
                    <a:lnTo>
                      <a:pt x="12" y="4"/>
                    </a:lnTo>
                    <a:lnTo>
                      <a:pt x="9" y="4"/>
                    </a:lnTo>
                    <a:lnTo>
                      <a:pt x="6" y="5"/>
                    </a:lnTo>
                    <a:lnTo>
                      <a:pt x="5" y="6"/>
                    </a:lnTo>
                    <a:lnTo>
                      <a:pt x="5" y="7"/>
                    </a:lnTo>
                    <a:lnTo>
                      <a:pt x="5" y="7"/>
                    </a:lnTo>
                    <a:lnTo>
                      <a:pt x="4" y="8"/>
                    </a:lnTo>
                    <a:lnTo>
                      <a:pt x="2" y="9"/>
                    </a:lnTo>
                    <a:lnTo>
                      <a:pt x="0" y="10"/>
                    </a:lnTo>
                    <a:lnTo>
                      <a:pt x="0" y="10"/>
                    </a:lnTo>
                    <a:lnTo>
                      <a:pt x="1" y="11"/>
                    </a:lnTo>
                    <a:lnTo>
                      <a:pt x="1" y="11"/>
                    </a:lnTo>
                    <a:lnTo>
                      <a:pt x="6" y="17"/>
                    </a:lnTo>
                    <a:lnTo>
                      <a:pt x="9" y="18"/>
                    </a:lnTo>
                    <a:lnTo>
                      <a:pt x="10" y="18"/>
                    </a:lnTo>
                    <a:lnTo>
                      <a:pt x="11" y="16"/>
                    </a:lnTo>
                    <a:lnTo>
                      <a:pt x="11" y="16"/>
                    </a:lnTo>
                    <a:lnTo>
                      <a:pt x="13" y="14"/>
                    </a:lnTo>
                    <a:lnTo>
                      <a:pt x="16" y="12"/>
                    </a:lnTo>
                    <a:lnTo>
                      <a:pt x="18" y="11"/>
                    </a:lnTo>
                    <a:lnTo>
                      <a:pt x="20" y="12"/>
                    </a:lnTo>
                    <a:lnTo>
                      <a:pt x="20" y="12"/>
                    </a:lnTo>
                    <a:lnTo>
                      <a:pt x="22" y="14"/>
                    </a:lnTo>
                    <a:lnTo>
                      <a:pt x="24" y="16"/>
                    </a:lnTo>
                    <a:lnTo>
                      <a:pt x="26" y="16"/>
                    </a:lnTo>
                    <a:lnTo>
                      <a:pt x="27" y="15"/>
                    </a:lnTo>
                    <a:lnTo>
                      <a:pt x="27" y="14"/>
                    </a:lnTo>
                    <a:lnTo>
                      <a:pt x="27" y="14"/>
                    </a:lnTo>
                    <a:lnTo>
                      <a:pt x="28" y="6"/>
                    </a:lnTo>
                    <a:lnTo>
                      <a:pt x="28" y="3"/>
                    </a:lnTo>
                    <a:lnTo>
                      <a:pt x="27" y="1"/>
                    </a:lnTo>
                    <a:lnTo>
                      <a:pt x="25" y="1"/>
                    </a:lnTo>
                    <a:lnTo>
                      <a:pt x="25" y="1"/>
                    </a:lnTo>
                    <a:lnTo>
                      <a:pt x="22" y="0"/>
                    </a:lnTo>
                    <a:lnTo>
                      <a:pt x="18" y="1"/>
                    </a:lnTo>
                    <a:lnTo>
                      <a:pt x="16" y="2"/>
                    </a:lnTo>
                    <a:lnTo>
                      <a:pt x="16" y="2"/>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03" name="Freeform 299"/>
              <p:cNvSpPr/>
              <p:nvPr/>
            </p:nvSpPr>
            <p:spPr bwMode="auto">
              <a:xfrm>
                <a:off x="10459990" y="6356843"/>
                <a:ext cx="4764" cy="4764"/>
              </a:xfrm>
              <a:custGeom>
                <a:avLst/>
                <a:gdLst>
                  <a:gd name="T0" fmla="*/ 0 w 3"/>
                  <a:gd name="T1" fmla="*/ 0 h 3"/>
                  <a:gd name="T2" fmla="*/ 0 w 3"/>
                  <a:gd name="T3" fmla="*/ 0 h 3"/>
                  <a:gd name="T4" fmla="*/ 0 w 3"/>
                  <a:gd name="T5" fmla="*/ 1 h 3"/>
                  <a:gd name="T6" fmla="*/ 0 w 3"/>
                  <a:gd name="T7" fmla="*/ 2 h 3"/>
                  <a:gd name="T8" fmla="*/ 1 w 3"/>
                  <a:gd name="T9" fmla="*/ 3 h 3"/>
                  <a:gd name="T10" fmla="*/ 3 w 3"/>
                  <a:gd name="T11" fmla="*/ 2 h 3"/>
                  <a:gd name="T12" fmla="*/ 3 w 3"/>
                  <a:gd name="T13" fmla="*/ 2 h 3"/>
                  <a:gd name="T14" fmla="*/ 3 w 3"/>
                  <a:gd name="T15" fmla="*/ 2 h 3"/>
                  <a:gd name="T16" fmla="*/ 2 w 3"/>
                  <a:gd name="T17" fmla="*/ 1 h 3"/>
                  <a:gd name="T18" fmla="*/ 0 w 3"/>
                  <a:gd name="T19" fmla="*/ 0 h 3"/>
                  <a:gd name="T20" fmla="*/ 0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0" y="0"/>
                    </a:moveTo>
                    <a:lnTo>
                      <a:pt x="0" y="0"/>
                    </a:lnTo>
                    <a:lnTo>
                      <a:pt x="0" y="1"/>
                    </a:lnTo>
                    <a:lnTo>
                      <a:pt x="0" y="2"/>
                    </a:lnTo>
                    <a:lnTo>
                      <a:pt x="1" y="3"/>
                    </a:lnTo>
                    <a:lnTo>
                      <a:pt x="3" y="2"/>
                    </a:lnTo>
                    <a:lnTo>
                      <a:pt x="3" y="2"/>
                    </a:lnTo>
                    <a:lnTo>
                      <a:pt x="3" y="2"/>
                    </a:lnTo>
                    <a:lnTo>
                      <a:pt x="2" y="1"/>
                    </a:lnTo>
                    <a:lnTo>
                      <a:pt x="0" y="0"/>
                    </a:lnTo>
                    <a:lnTo>
                      <a:pt x="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04" name="Freeform 300"/>
              <p:cNvSpPr/>
              <p:nvPr/>
            </p:nvSpPr>
            <p:spPr bwMode="auto">
              <a:xfrm>
                <a:off x="10501265" y="6385421"/>
                <a:ext cx="6350" cy="6350"/>
              </a:xfrm>
              <a:custGeom>
                <a:avLst/>
                <a:gdLst>
                  <a:gd name="T0" fmla="*/ 0 w 4"/>
                  <a:gd name="T1" fmla="*/ 0 h 4"/>
                  <a:gd name="T2" fmla="*/ 0 w 4"/>
                  <a:gd name="T3" fmla="*/ 0 h 4"/>
                  <a:gd name="T4" fmla="*/ 0 w 4"/>
                  <a:gd name="T5" fmla="*/ 3 h 4"/>
                  <a:gd name="T6" fmla="*/ 1 w 4"/>
                  <a:gd name="T7" fmla="*/ 4 h 4"/>
                  <a:gd name="T8" fmla="*/ 3 w 4"/>
                  <a:gd name="T9" fmla="*/ 3 h 4"/>
                  <a:gd name="T10" fmla="*/ 3 w 4"/>
                  <a:gd name="T11" fmla="*/ 3 h 4"/>
                  <a:gd name="T12" fmla="*/ 4 w 4"/>
                  <a:gd name="T13" fmla="*/ 2 h 4"/>
                  <a:gd name="T14" fmla="*/ 4 w 4"/>
                  <a:gd name="T15" fmla="*/ 2 h 4"/>
                  <a:gd name="T16" fmla="*/ 3 w 4"/>
                  <a:gd name="T17" fmla="*/ 1 h 4"/>
                  <a:gd name="T18" fmla="*/ 0 w 4"/>
                  <a:gd name="T19" fmla="*/ 0 h 4"/>
                  <a:gd name="T20" fmla="*/ 0 w 4"/>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0" y="0"/>
                    </a:moveTo>
                    <a:lnTo>
                      <a:pt x="0" y="0"/>
                    </a:lnTo>
                    <a:lnTo>
                      <a:pt x="0" y="3"/>
                    </a:lnTo>
                    <a:lnTo>
                      <a:pt x="1" y="4"/>
                    </a:lnTo>
                    <a:lnTo>
                      <a:pt x="3" y="3"/>
                    </a:lnTo>
                    <a:lnTo>
                      <a:pt x="3" y="3"/>
                    </a:lnTo>
                    <a:lnTo>
                      <a:pt x="4" y="2"/>
                    </a:lnTo>
                    <a:lnTo>
                      <a:pt x="4" y="2"/>
                    </a:lnTo>
                    <a:lnTo>
                      <a:pt x="3" y="1"/>
                    </a:lnTo>
                    <a:lnTo>
                      <a:pt x="0" y="0"/>
                    </a:lnTo>
                    <a:lnTo>
                      <a:pt x="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05" name="Freeform 301"/>
              <p:cNvSpPr/>
              <p:nvPr/>
            </p:nvSpPr>
            <p:spPr bwMode="auto">
              <a:xfrm>
                <a:off x="9867856" y="4261181"/>
                <a:ext cx="481012" cy="509627"/>
              </a:xfrm>
              <a:custGeom>
                <a:avLst/>
                <a:gdLst>
                  <a:gd name="T0" fmla="*/ 55 w 303"/>
                  <a:gd name="T1" fmla="*/ 73 h 321"/>
                  <a:gd name="T2" fmla="*/ 19 w 303"/>
                  <a:gd name="T3" fmla="*/ 37 h 321"/>
                  <a:gd name="T4" fmla="*/ 8 w 303"/>
                  <a:gd name="T5" fmla="*/ 34 h 321"/>
                  <a:gd name="T6" fmla="*/ 0 w 303"/>
                  <a:gd name="T7" fmla="*/ 26 h 321"/>
                  <a:gd name="T8" fmla="*/ 4 w 303"/>
                  <a:gd name="T9" fmla="*/ 23 h 321"/>
                  <a:gd name="T10" fmla="*/ 38 w 303"/>
                  <a:gd name="T11" fmla="*/ 8 h 321"/>
                  <a:gd name="T12" fmla="*/ 44 w 303"/>
                  <a:gd name="T13" fmla="*/ 3 h 321"/>
                  <a:gd name="T14" fmla="*/ 61 w 303"/>
                  <a:gd name="T15" fmla="*/ 0 h 321"/>
                  <a:gd name="T16" fmla="*/ 79 w 303"/>
                  <a:gd name="T17" fmla="*/ 4 h 321"/>
                  <a:gd name="T18" fmla="*/ 86 w 303"/>
                  <a:gd name="T19" fmla="*/ 10 h 321"/>
                  <a:gd name="T20" fmla="*/ 99 w 303"/>
                  <a:gd name="T21" fmla="*/ 16 h 321"/>
                  <a:gd name="T22" fmla="*/ 124 w 303"/>
                  <a:gd name="T23" fmla="*/ 19 h 321"/>
                  <a:gd name="T24" fmla="*/ 161 w 303"/>
                  <a:gd name="T25" fmla="*/ 28 h 321"/>
                  <a:gd name="T26" fmla="*/ 189 w 303"/>
                  <a:gd name="T27" fmla="*/ 33 h 321"/>
                  <a:gd name="T28" fmla="*/ 193 w 303"/>
                  <a:gd name="T29" fmla="*/ 32 h 321"/>
                  <a:gd name="T30" fmla="*/ 195 w 303"/>
                  <a:gd name="T31" fmla="*/ 53 h 321"/>
                  <a:gd name="T32" fmla="*/ 211 w 303"/>
                  <a:gd name="T33" fmla="*/ 94 h 321"/>
                  <a:gd name="T34" fmla="*/ 219 w 303"/>
                  <a:gd name="T35" fmla="*/ 107 h 321"/>
                  <a:gd name="T36" fmla="*/ 244 w 303"/>
                  <a:gd name="T37" fmla="*/ 128 h 321"/>
                  <a:gd name="T38" fmla="*/ 255 w 303"/>
                  <a:gd name="T39" fmla="*/ 132 h 321"/>
                  <a:gd name="T40" fmla="*/ 268 w 303"/>
                  <a:gd name="T41" fmla="*/ 140 h 321"/>
                  <a:gd name="T42" fmla="*/ 286 w 303"/>
                  <a:gd name="T43" fmla="*/ 151 h 321"/>
                  <a:gd name="T44" fmla="*/ 287 w 303"/>
                  <a:gd name="T45" fmla="*/ 158 h 321"/>
                  <a:gd name="T46" fmla="*/ 293 w 303"/>
                  <a:gd name="T47" fmla="*/ 173 h 321"/>
                  <a:gd name="T48" fmla="*/ 300 w 303"/>
                  <a:gd name="T49" fmla="*/ 181 h 321"/>
                  <a:gd name="T50" fmla="*/ 303 w 303"/>
                  <a:gd name="T51" fmla="*/ 188 h 321"/>
                  <a:gd name="T52" fmla="*/ 300 w 303"/>
                  <a:gd name="T53" fmla="*/ 187 h 321"/>
                  <a:gd name="T54" fmla="*/ 284 w 303"/>
                  <a:gd name="T55" fmla="*/ 181 h 321"/>
                  <a:gd name="T56" fmla="*/ 272 w 303"/>
                  <a:gd name="T57" fmla="*/ 187 h 321"/>
                  <a:gd name="T58" fmla="*/ 270 w 303"/>
                  <a:gd name="T59" fmla="*/ 186 h 321"/>
                  <a:gd name="T60" fmla="*/ 258 w 303"/>
                  <a:gd name="T61" fmla="*/ 182 h 321"/>
                  <a:gd name="T62" fmla="*/ 242 w 303"/>
                  <a:gd name="T63" fmla="*/ 187 h 321"/>
                  <a:gd name="T64" fmla="*/ 226 w 303"/>
                  <a:gd name="T65" fmla="*/ 188 h 321"/>
                  <a:gd name="T66" fmla="*/ 216 w 303"/>
                  <a:gd name="T67" fmla="*/ 193 h 321"/>
                  <a:gd name="T68" fmla="*/ 217 w 303"/>
                  <a:gd name="T69" fmla="*/ 208 h 321"/>
                  <a:gd name="T70" fmla="*/ 222 w 303"/>
                  <a:gd name="T71" fmla="*/ 237 h 321"/>
                  <a:gd name="T72" fmla="*/ 219 w 303"/>
                  <a:gd name="T73" fmla="*/ 252 h 321"/>
                  <a:gd name="T74" fmla="*/ 209 w 303"/>
                  <a:gd name="T75" fmla="*/ 286 h 321"/>
                  <a:gd name="T76" fmla="*/ 207 w 303"/>
                  <a:gd name="T77" fmla="*/ 295 h 321"/>
                  <a:gd name="T78" fmla="*/ 194 w 303"/>
                  <a:gd name="T79" fmla="*/ 319 h 321"/>
                  <a:gd name="T80" fmla="*/ 188 w 303"/>
                  <a:gd name="T81" fmla="*/ 320 h 321"/>
                  <a:gd name="T82" fmla="*/ 182 w 303"/>
                  <a:gd name="T83" fmla="*/ 312 h 321"/>
                  <a:gd name="T84" fmla="*/ 178 w 303"/>
                  <a:gd name="T85" fmla="*/ 294 h 321"/>
                  <a:gd name="T86" fmla="*/ 171 w 303"/>
                  <a:gd name="T87" fmla="*/ 267 h 321"/>
                  <a:gd name="T88" fmla="*/ 164 w 303"/>
                  <a:gd name="T89" fmla="*/ 228 h 321"/>
                  <a:gd name="T90" fmla="*/ 162 w 303"/>
                  <a:gd name="T91" fmla="*/ 205 h 321"/>
                  <a:gd name="T92" fmla="*/ 155 w 303"/>
                  <a:gd name="T93" fmla="*/ 186 h 321"/>
                  <a:gd name="T94" fmla="*/ 146 w 303"/>
                  <a:gd name="T95" fmla="*/ 169 h 321"/>
                  <a:gd name="T96" fmla="*/ 115 w 303"/>
                  <a:gd name="T97" fmla="*/ 133 h 321"/>
                  <a:gd name="T98" fmla="*/ 104 w 303"/>
                  <a:gd name="T99" fmla="*/ 129 h 321"/>
                  <a:gd name="T100" fmla="*/ 90 w 303"/>
                  <a:gd name="T101" fmla="*/ 123 h 321"/>
                  <a:gd name="T102" fmla="*/ 81 w 303"/>
                  <a:gd name="T103" fmla="*/ 112 h 321"/>
                  <a:gd name="T104" fmla="*/ 81 w 303"/>
                  <a:gd name="T105" fmla="*/ 108 h 321"/>
                  <a:gd name="T106" fmla="*/ 73 w 303"/>
                  <a:gd name="T107" fmla="*/ 104 h 321"/>
                  <a:gd name="T108" fmla="*/ 65 w 303"/>
                  <a:gd name="T109" fmla="*/ 100 h 321"/>
                  <a:gd name="T110" fmla="*/ 61 w 303"/>
                  <a:gd name="T111" fmla="*/ 92 h 321"/>
                  <a:gd name="T112" fmla="*/ 60 w 303"/>
                  <a:gd name="T113" fmla="*/ 7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3" h="321">
                    <a:moveTo>
                      <a:pt x="60" y="79"/>
                    </a:moveTo>
                    <a:lnTo>
                      <a:pt x="60" y="79"/>
                    </a:lnTo>
                    <a:lnTo>
                      <a:pt x="55" y="73"/>
                    </a:lnTo>
                    <a:lnTo>
                      <a:pt x="41" y="58"/>
                    </a:lnTo>
                    <a:lnTo>
                      <a:pt x="27" y="43"/>
                    </a:lnTo>
                    <a:lnTo>
                      <a:pt x="19" y="37"/>
                    </a:lnTo>
                    <a:lnTo>
                      <a:pt x="15" y="35"/>
                    </a:lnTo>
                    <a:lnTo>
                      <a:pt x="15" y="35"/>
                    </a:lnTo>
                    <a:lnTo>
                      <a:pt x="8" y="34"/>
                    </a:lnTo>
                    <a:lnTo>
                      <a:pt x="2" y="31"/>
                    </a:lnTo>
                    <a:lnTo>
                      <a:pt x="1" y="29"/>
                    </a:lnTo>
                    <a:lnTo>
                      <a:pt x="0" y="26"/>
                    </a:lnTo>
                    <a:lnTo>
                      <a:pt x="1" y="24"/>
                    </a:lnTo>
                    <a:lnTo>
                      <a:pt x="4" y="23"/>
                    </a:lnTo>
                    <a:lnTo>
                      <a:pt x="4" y="23"/>
                    </a:lnTo>
                    <a:lnTo>
                      <a:pt x="24" y="16"/>
                    </a:lnTo>
                    <a:lnTo>
                      <a:pt x="33" y="10"/>
                    </a:lnTo>
                    <a:lnTo>
                      <a:pt x="38" y="8"/>
                    </a:lnTo>
                    <a:lnTo>
                      <a:pt x="41" y="5"/>
                    </a:lnTo>
                    <a:lnTo>
                      <a:pt x="41" y="5"/>
                    </a:lnTo>
                    <a:lnTo>
                      <a:pt x="44" y="3"/>
                    </a:lnTo>
                    <a:lnTo>
                      <a:pt x="48" y="2"/>
                    </a:lnTo>
                    <a:lnTo>
                      <a:pt x="55" y="1"/>
                    </a:lnTo>
                    <a:lnTo>
                      <a:pt x="61" y="0"/>
                    </a:lnTo>
                    <a:lnTo>
                      <a:pt x="68" y="1"/>
                    </a:lnTo>
                    <a:lnTo>
                      <a:pt x="74" y="2"/>
                    </a:lnTo>
                    <a:lnTo>
                      <a:pt x="79" y="4"/>
                    </a:lnTo>
                    <a:lnTo>
                      <a:pt x="83" y="7"/>
                    </a:lnTo>
                    <a:lnTo>
                      <a:pt x="83" y="7"/>
                    </a:lnTo>
                    <a:lnTo>
                      <a:pt x="86" y="10"/>
                    </a:lnTo>
                    <a:lnTo>
                      <a:pt x="90" y="13"/>
                    </a:lnTo>
                    <a:lnTo>
                      <a:pt x="95" y="15"/>
                    </a:lnTo>
                    <a:lnTo>
                      <a:pt x="99" y="16"/>
                    </a:lnTo>
                    <a:lnTo>
                      <a:pt x="111" y="18"/>
                    </a:lnTo>
                    <a:lnTo>
                      <a:pt x="124" y="19"/>
                    </a:lnTo>
                    <a:lnTo>
                      <a:pt x="124" y="19"/>
                    </a:lnTo>
                    <a:lnTo>
                      <a:pt x="131" y="20"/>
                    </a:lnTo>
                    <a:lnTo>
                      <a:pt x="141" y="22"/>
                    </a:lnTo>
                    <a:lnTo>
                      <a:pt x="161" y="28"/>
                    </a:lnTo>
                    <a:lnTo>
                      <a:pt x="180" y="32"/>
                    </a:lnTo>
                    <a:lnTo>
                      <a:pt x="186" y="33"/>
                    </a:lnTo>
                    <a:lnTo>
                      <a:pt x="189" y="33"/>
                    </a:lnTo>
                    <a:lnTo>
                      <a:pt x="189" y="33"/>
                    </a:lnTo>
                    <a:lnTo>
                      <a:pt x="191" y="32"/>
                    </a:lnTo>
                    <a:lnTo>
                      <a:pt x="193" y="32"/>
                    </a:lnTo>
                    <a:lnTo>
                      <a:pt x="194" y="36"/>
                    </a:lnTo>
                    <a:lnTo>
                      <a:pt x="195" y="53"/>
                    </a:lnTo>
                    <a:lnTo>
                      <a:pt x="195" y="53"/>
                    </a:lnTo>
                    <a:lnTo>
                      <a:pt x="198" y="66"/>
                    </a:lnTo>
                    <a:lnTo>
                      <a:pt x="203" y="80"/>
                    </a:lnTo>
                    <a:lnTo>
                      <a:pt x="211" y="94"/>
                    </a:lnTo>
                    <a:lnTo>
                      <a:pt x="215" y="101"/>
                    </a:lnTo>
                    <a:lnTo>
                      <a:pt x="219" y="107"/>
                    </a:lnTo>
                    <a:lnTo>
                      <a:pt x="219" y="107"/>
                    </a:lnTo>
                    <a:lnTo>
                      <a:pt x="233" y="123"/>
                    </a:lnTo>
                    <a:lnTo>
                      <a:pt x="239" y="126"/>
                    </a:lnTo>
                    <a:lnTo>
                      <a:pt x="244" y="128"/>
                    </a:lnTo>
                    <a:lnTo>
                      <a:pt x="244" y="128"/>
                    </a:lnTo>
                    <a:lnTo>
                      <a:pt x="250" y="129"/>
                    </a:lnTo>
                    <a:lnTo>
                      <a:pt x="255" y="132"/>
                    </a:lnTo>
                    <a:lnTo>
                      <a:pt x="261" y="136"/>
                    </a:lnTo>
                    <a:lnTo>
                      <a:pt x="268" y="140"/>
                    </a:lnTo>
                    <a:lnTo>
                      <a:pt x="268" y="140"/>
                    </a:lnTo>
                    <a:lnTo>
                      <a:pt x="282" y="148"/>
                    </a:lnTo>
                    <a:lnTo>
                      <a:pt x="284" y="150"/>
                    </a:lnTo>
                    <a:lnTo>
                      <a:pt x="286" y="151"/>
                    </a:lnTo>
                    <a:lnTo>
                      <a:pt x="287" y="154"/>
                    </a:lnTo>
                    <a:lnTo>
                      <a:pt x="287" y="158"/>
                    </a:lnTo>
                    <a:lnTo>
                      <a:pt x="287" y="158"/>
                    </a:lnTo>
                    <a:lnTo>
                      <a:pt x="288" y="164"/>
                    </a:lnTo>
                    <a:lnTo>
                      <a:pt x="289" y="168"/>
                    </a:lnTo>
                    <a:lnTo>
                      <a:pt x="293" y="173"/>
                    </a:lnTo>
                    <a:lnTo>
                      <a:pt x="296" y="177"/>
                    </a:lnTo>
                    <a:lnTo>
                      <a:pt x="296" y="177"/>
                    </a:lnTo>
                    <a:lnTo>
                      <a:pt x="300" y="181"/>
                    </a:lnTo>
                    <a:lnTo>
                      <a:pt x="303" y="186"/>
                    </a:lnTo>
                    <a:lnTo>
                      <a:pt x="303" y="187"/>
                    </a:lnTo>
                    <a:lnTo>
                      <a:pt x="303" y="188"/>
                    </a:lnTo>
                    <a:lnTo>
                      <a:pt x="302" y="188"/>
                    </a:lnTo>
                    <a:lnTo>
                      <a:pt x="300" y="187"/>
                    </a:lnTo>
                    <a:lnTo>
                      <a:pt x="300" y="187"/>
                    </a:lnTo>
                    <a:lnTo>
                      <a:pt x="291" y="182"/>
                    </a:lnTo>
                    <a:lnTo>
                      <a:pt x="287" y="181"/>
                    </a:lnTo>
                    <a:lnTo>
                      <a:pt x="284" y="181"/>
                    </a:lnTo>
                    <a:lnTo>
                      <a:pt x="284" y="181"/>
                    </a:lnTo>
                    <a:lnTo>
                      <a:pt x="276" y="186"/>
                    </a:lnTo>
                    <a:lnTo>
                      <a:pt x="272" y="187"/>
                    </a:lnTo>
                    <a:lnTo>
                      <a:pt x="271" y="187"/>
                    </a:lnTo>
                    <a:lnTo>
                      <a:pt x="270" y="186"/>
                    </a:lnTo>
                    <a:lnTo>
                      <a:pt x="270" y="186"/>
                    </a:lnTo>
                    <a:lnTo>
                      <a:pt x="267" y="185"/>
                    </a:lnTo>
                    <a:lnTo>
                      <a:pt x="262" y="183"/>
                    </a:lnTo>
                    <a:lnTo>
                      <a:pt x="258" y="182"/>
                    </a:lnTo>
                    <a:lnTo>
                      <a:pt x="254" y="182"/>
                    </a:lnTo>
                    <a:lnTo>
                      <a:pt x="254" y="182"/>
                    </a:lnTo>
                    <a:lnTo>
                      <a:pt x="242" y="187"/>
                    </a:lnTo>
                    <a:lnTo>
                      <a:pt x="233" y="188"/>
                    </a:lnTo>
                    <a:lnTo>
                      <a:pt x="226" y="188"/>
                    </a:lnTo>
                    <a:lnTo>
                      <a:pt x="226" y="188"/>
                    </a:lnTo>
                    <a:lnTo>
                      <a:pt x="222" y="188"/>
                    </a:lnTo>
                    <a:lnTo>
                      <a:pt x="217" y="190"/>
                    </a:lnTo>
                    <a:lnTo>
                      <a:pt x="216" y="193"/>
                    </a:lnTo>
                    <a:lnTo>
                      <a:pt x="215" y="199"/>
                    </a:lnTo>
                    <a:lnTo>
                      <a:pt x="215" y="199"/>
                    </a:lnTo>
                    <a:lnTo>
                      <a:pt x="217" y="208"/>
                    </a:lnTo>
                    <a:lnTo>
                      <a:pt x="219" y="222"/>
                    </a:lnTo>
                    <a:lnTo>
                      <a:pt x="221" y="230"/>
                    </a:lnTo>
                    <a:lnTo>
                      <a:pt x="222" y="237"/>
                    </a:lnTo>
                    <a:lnTo>
                      <a:pt x="221" y="245"/>
                    </a:lnTo>
                    <a:lnTo>
                      <a:pt x="219" y="252"/>
                    </a:lnTo>
                    <a:lnTo>
                      <a:pt x="219" y="252"/>
                    </a:lnTo>
                    <a:lnTo>
                      <a:pt x="212" y="272"/>
                    </a:lnTo>
                    <a:lnTo>
                      <a:pt x="209" y="279"/>
                    </a:lnTo>
                    <a:lnTo>
                      <a:pt x="209" y="286"/>
                    </a:lnTo>
                    <a:lnTo>
                      <a:pt x="209" y="286"/>
                    </a:lnTo>
                    <a:lnTo>
                      <a:pt x="208" y="290"/>
                    </a:lnTo>
                    <a:lnTo>
                      <a:pt x="207" y="295"/>
                    </a:lnTo>
                    <a:lnTo>
                      <a:pt x="202" y="306"/>
                    </a:lnTo>
                    <a:lnTo>
                      <a:pt x="197" y="316"/>
                    </a:lnTo>
                    <a:lnTo>
                      <a:pt x="194" y="319"/>
                    </a:lnTo>
                    <a:lnTo>
                      <a:pt x="190" y="321"/>
                    </a:lnTo>
                    <a:lnTo>
                      <a:pt x="190" y="321"/>
                    </a:lnTo>
                    <a:lnTo>
                      <a:pt x="188" y="320"/>
                    </a:lnTo>
                    <a:lnTo>
                      <a:pt x="186" y="319"/>
                    </a:lnTo>
                    <a:lnTo>
                      <a:pt x="183" y="316"/>
                    </a:lnTo>
                    <a:lnTo>
                      <a:pt x="182" y="312"/>
                    </a:lnTo>
                    <a:lnTo>
                      <a:pt x="179" y="304"/>
                    </a:lnTo>
                    <a:lnTo>
                      <a:pt x="178" y="294"/>
                    </a:lnTo>
                    <a:lnTo>
                      <a:pt x="178" y="294"/>
                    </a:lnTo>
                    <a:lnTo>
                      <a:pt x="176" y="288"/>
                    </a:lnTo>
                    <a:lnTo>
                      <a:pt x="175" y="281"/>
                    </a:lnTo>
                    <a:lnTo>
                      <a:pt x="171" y="267"/>
                    </a:lnTo>
                    <a:lnTo>
                      <a:pt x="171" y="267"/>
                    </a:lnTo>
                    <a:lnTo>
                      <a:pt x="166" y="243"/>
                    </a:lnTo>
                    <a:lnTo>
                      <a:pt x="164" y="228"/>
                    </a:lnTo>
                    <a:lnTo>
                      <a:pt x="162" y="214"/>
                    </a:lnTo>
                    <a:lnTo>
                      <a:pt x="162" y="214"/>
                    </a:lnTo>
                    <a:lnTo>
                      <a:pt x="162" y="205"/>
                    </a:lnTo>
                    <a:lnTo>
                      <a:pt x="162" y="200"/>
                    </a:lnTo>
                    <a:lnTo>
                      <a:pt x="160" y="195"/>
                    </a:lnTo>
                    <a:lnTo>
                      <a:pt x="155" y="186"/>
                    </a:lnTo>
                    <a:lnTo>
                      <a:pt x="155" y="186"/>
                    </a:lnTo>
                    <a:lnTo>
                      <a:pt x="152" y="178"/>
                    </a:lnTo>
                    <a:lnTo>
                      <a:pt x="146" y="169"/>
                    </a:lnTo>
                    <a:lnTo>
                      <a:pt x="133" y="152"/>
                    </a:lnTo>
                    <a:lnTo>
                      <a:pt x="121" y="138"/>
                    </a:lnTo>
                    <a:lnTo>
                      <a:pt x="115" y="133"/>
                    </a:lnTo>
                    <a:lnTo>
                      <a:pt x="111" y="131"/>
                    </a:lnTo>
                    <a:lnTo>
                      <a:pt x="111" y="131"/>
                    </a:lnTo>
                    <a:lnTo>
                      <a:pt x="104" y="129"/>
                    </a:lnTo>
                    <a:lnTo>
                      <a:pt x="99" y="128"/>
                    </a:lnTo>
                    <a:lnTo>
                      <a:pt x="95" y="126"/>
                    </a:lnTo>
                    <a:lnTo>
                      <a:pt x="90" y="123"/>
                    </a:lnTo>
                    <a:lnTo>
                      <a:pt x="90" y="123"/>
                    </a:lnTo>
                    <a:lnTo>
                      <a:pt x="83" y="116"/>
                    </a:lnTo>
                    <a:lnTo>
                      <a:pt x="81" y="112"/>
                    </a:lnTo>
                    <a:lnTo>
                      <a:pt x="80" y="109"/>
                    </a:lnTo>
                    <a:lnTo>
                      <a:pt x="80" y="109"/>
                    </a:lnTo>
                    <a:lnTo>
                      <a:pt x="81" y="108"/>
                    </a:lnTo>
                    <a:lnTo>
                      <a:pt x="80" y="106"/>
                    </a:lnTo>
                    <a:lnTo>
                      <a:pt x="78" y="105"/>
                    </a:lnTo>
                    <a:lnTo>
                      <a:pt x="73" y="104"/>
                    </a:lnTo>
                    <a:lnTo>
                      <a:pt x="73" y="104"/>
                    </a:lnTo>
                    <a:lnTo>
                      <a:pt x="69" y="103"/>
                    </a:lnTo>
                    <a:lnTo>
                      <a:pt x="65" y="100"/>
                    </a:lnTo>
                    <a:lnTo>
                      <a:pt x="62" y="95"/>
                    </a:lnTo>
                    <a:lnTo>
                      <a:pt x="61" y="92"/>
                    </a:lnTo>
                    <a:lnTo>
                      <a:pt x="61" y="92"/>
                    </a:lnTo>
                    <a:lnTo>
                      <a:pt x="61" y="83"/>
                    </a:lnTo>
                    <a:lnTo>
                      <a:pt x="60" y="79"/>
                    </a:lnTo>
                    <a:lnTo>
                      <a:pt x="60" y="79"/>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06" name="Freeform 302"/>
              <p:cNvSpPr/>
              <p:nvPr/>
            </p:nvSpPr>
            <p:spPr bwMode="auto">
              <a:xfrm>
                <a:off x="9282070" y="3351472"/>
                <a:ext cx="2171690" cy="1462201"/>
              </a:xfrm>
              <a:custGeom>
                <a:avLst/>
                <a:gdLst>
                  <a:gd name="T0" fmla="*/ 66 w 1368"/>
                  <a:gd name="T1" fmla="*/ 441 h 921"/>
                  <a:gd name="T2" fmla="*/ 88 w 1368"/>
                  <a:gd name="T3" fmla="*/ 333 h 921"/>
                  <a:gd name="T4" fmla="*/ 90 w 1368"/>
                  <a:gd name="T5" fmla="*/ 259 h 921"/>
                  <a:gd name="T6" fmla="*/ 233 w 1368"/>
                  <a:gd name="T7" fmla="*/ 202 h 921"/>
                  <a:gd name="T8" fmla="*/ 335 w 1368"/>
                  <a:gd name="T9" fmla="*/ 213 h 921"/>
                  <a:gd name="T10" fmla="*/ 420 w 1368"/>
                  <a:gd name="T11" fmla="*/ 211 h 921"/>
                  <a:gd name="T12" fmla="*/ 472 w 1368"/>
                  <a:gd name="T13" fmla="*/ 202 h 921"/>
                  <a:gd name="T14" fmla="*/ 550 w 1368"/>
                  <a:gd name="T15" fmla="*/ 194 h 921"/>
                  <a:gd name="T16" fmla="*/ 568 w 1368"/>
                  <a:gd name="T17" fmla="*/ 273 h 921"/>
                  <a:gd name="T18" fmla="*/ 564 w 1368"/>
                  <a:gd name="T19" fmla="*/ 198 h 921"/>
                  <a:gd name="T20" fmla="*/ 570 w 1368"/>
                  <a:gd name="T21" fmla="*/ 192 h 921"/>
                  <a:gd name="T22" fmla="*/ 568 w 1368"/>
                  <a:gd name="T23" fmla="*/ 94 h 921"/>
                  <a:gd name="T24" fmla="*/ 651 w 1368"/>
                  <a:gd name="T25" fmla="*/ 39 h 921"/>
                  <a:gd name="T26" fmla="*/ 727 w 1368"/>
                  <a:gd name="T27" fmla="*/ 6 h 921"/>
                  <a:gd name="T28" fmla="*/ 801 w 1368"/>
                  <a:gd name="T29" fmla="*/ 43 h 921"/>
                  <a:gd name="T30" fmla="*/ 803 w 1368"/>
                  <a:gd name="T31" fmla="*/ 88 h 921"/>
                  <a:gd name="T32" fmla="*/ 854 w 1368"/>
                  <a:gd name="T33" fmla="*/ 110 h 921"/>
                  <a:gd name="T34" fmla="*/ 922 w 1368"/>
                  <a:gd name="T35" fmla="*/ 139 h 921"/>
                  <a:gd name="T36" fmla="*/ 976 w 1368"/>
                  <a:gd name="T37" fmla="*/ 151 h 921"/>
                  <a:gd name="T38" fmla="*/ 1020 w 1368"/>
                  <a:gd name="T39" fmla="*/ 155 h 921"/>
                  <a:gd name="T40" fmla="*/ 1060 w 1368"/>
                  <a:gd name="T41" fmla="*/ 132 h 921"/>
                  <a:gd name="T42" fmla="*/ 1111 w 1368"/>
                  <a:gd name="T43" fmla="*/ 138 h 921"/>
                  <a:gd name="T44" fmla="*/ 1155 w 1368"/>
                  <a:gd name="T45" fmla="*/ 130 h 921"/>
                  <a:gd name="T46" fmla="*/ 1226 w 1368"/>
                  <a:gd name="T47" fmla="*/ 133 h 921"/>
                  <a:gd name="T48" fmla="*/ 1294 w 1368"/>
                  <a:gd name="T49" fmla="*/ 138 h 921"/>
                  <a:gd name="T50" fmla="*/ 1329 w 1368"/>
                  <a:gd name="T51" fmla="*/ 150 h 921"/>
                  <a:gd name="T52" fmla="*/ 1323 w 1368"/>
                  <a:gd name="T53" fmla="*/ 233 h 921"/>
                  <a:gd name="T54" fmla="*/ 1360 w 1368"/>
                  <a:gd name="T55" fmla="*/ 282 h 921"/>
                  <a:gd name="T56" fmla="*/ 1308 w 1368"/>
                  <a:gd name="T57" fmla="*/ 348 h 921"/>
                  <a:gd name="T58" fmla="*/ 1270 w 1368"/>
                  <a:gd name="T59" fmla="*/ 437 h 921"/>
                  <a:gd name="T60" fmla="*/ 1232 w 1368"/>
                  <a:gd name="T61" fmla="*/ 488 h 921"/>
                  <a:gd name="T62" fmla="*/ 1184 w 1368"/>
                  <a:gd name="T63" fmla="*/ 550 h 921"/>
                  <a:gd name="T64" fmla="*/ 1098 w 1368"/>
                  <a:gd name="T65" fmla="*/ 618 h 921"/>
                  <a:gd name="T66" fmla="*/ 1073 w 1368"/>
                  <a:gd name="T67" fmla="*/ 613 h 921"/>
                  <a:gd name="T68" fmla="*/ 1055 w 1368"/>
                  <a:gd name="T69" fmla="*/ 666 h 921"/>
                  <a:gd name="T70" fmla="*/ 1006 w 1368"/>
                  <a:gd name="T71" fmla="*/ 679 h 921"/>
                  <a:gd name="T72" fmla="*/ 965 w 1368"/>
                  <a:gd name="T73" fmla="*/ 698 h 921"/>
                  <a:gd name="T74" fmla="*/ 938 w 1368"/>
                  <a:gd name="T75" fmla="*/ 711 h 921"/>
                  <a:gd name="T76" fmla="*/ 872 w 1368"/>
                  <a:gd name="T77" fmla="*/ 737 h 921"/>
                  <a:gd name="T78" fmla="*/ 834 w 1368"/>
                  <a:gd name="T79" fmla="*/ 704 h 921"/>
                  <a:gd name="T80" fmla="*/ 845 w 1368"/>
                  <a:gd name="T81" fmla="*/ 679 h 921"/>
                  <a:gd name="T82" fmla="*/ 807 w 1368"/>
                  <a:gd name="T83" fmla="*/ 675 h 921"/>
                  <a:gd name="T84" fmla="*/ 767 w 1368"/>
                  <a:gd name="T85" fmla="*/ 697 h 921"/>
                  <a:gd name="T86" fmla="*/ 720 w 1368"/>
                  <a:gd name="T87" fmla="*/ 776 h 921"/>
                  <a:gd name="T88" fmla="*/ 699 w 1368"/>
                  <a:gd name="T89" fmla="*/ 783 h 921"/>
                  <a:gd name="T90" fmla="*/ 692 w 1368"/>
                  <a:gd name="T91" fmla="*/ 824 h 921"/>
                  <a:gd name="T92" fmla="*/ 686 w 1368"/>
                  <a:gd name="T93" fmla="*/ 844 h 921"/>
                  <a:gd name="T94" fmla="*/ 663 w 1368"/>
                  <a:gd name="T95" fmla="*/ 846 h 921"/>
                  <a:gd name="T96" fmla="*/ 651 w 1368"/>
                  <a:gd name="T97" fmla="*/ 884 h 921"/>
                  <a:gd name="T98" fmla="*/ 609 w 1368"/>
                  <a:gd name="T99" fmla="*/ 916 h 921"/>
                  <a:gd name="T100" fmla="*/ 581 w 1368"/>
                  <a:gd name="T101" fmla="*/ 883 h 921"/>
                  <a:gd name="T102" fmla="*/ 595 w 1368"/>
                  <a:gd name="T103" fmla="*/ 785 h 921"/>
                  <a:gd name="T104" fmla="*/ 676 w 1368"/>
                  <a:gd name="T105" fmla="*/ 753 h 921"/>
                  <a:gd name="T106" fmla="*/ 594 w 1368"/>
                  <a:gd name="T107" fmla="*/ 668 h 921"/>
                  <a:gd name="T108" fmla="*/ 514 w 1368"/>
                  <a:gd name="T109" fmla="*/ 583 h 921"/>
                  <a:gd name="T110" fmla="*/ 420 w 1368"/>
                  <a:gd name="T111" fmla="*/ 565 h 921"/>
                  <a:gd name="T112" fmla="*/ 293 w 1368"/>
                  <a:gd name="T113" fmla="*/ 663 h 921"/>
                  <a:gd name="T114" fmla="*/ 224 w 1368"/>
                  <a:gd name="T115" fmla="*/ 687 h 921"/>
                  <a:gd name="T116" fmla="*/ 143 w 1368"/>
                  <a:gd name="T117" fmla="*/ 681 h 921"/>
                  <a:gd name="T118" fmla="*/ 72 w 1368"/>
                  <a:gd name="T119" fmla="*/ 696 h 921"/>
                  <a:gd name="T120" fmla="*/ 15 w 1368"/>
                  <a:gd name="T121" fmla="*/ 613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8" h="921">
                    <a:moveTo>
                      <a:pt x="48" y="588"/>
                    </a:moveTo>
                    <a:lnTo>
                      <a:pt x="48" y="588"/>
                    </a:lnTo>
                    <a:lnTo>
                      <a:pt x="39" y="567"/>
                    </a:lnTo>
                    <a:lnTo>
                      <a:pt x="34" y="551"/>
                    </a:lnTo>
                    <a:lnTo>
                      <a:pt x="29" y="539"/>
                    </a:lnTo>
                    <a:lnTo>
                      <a:pt x="29" y="539"/>
                    </a:lnTo>
                    <a:lnTo>
                      <a:pt x="28" y="534"/>
                    </a:lnTo>
                    <a:lnTo>
                      <a:pt x="28" y="524"/>
                    </a:lnTo>
                    <a:lnTo>
                      <a:pt x="29" y="513"/>
                    </a:lnTo>
                    <a:lnTo>
                      <a:pt x="31" y="501"/>
                    </a:lnTo>
                    <a:lnTo>
                      <a:pt x="35" y="487"/>
                    </a:lnTo>
                    <a:lnTo>
                      <a:pt x="40" y="475"/>
                    </a:lnTo>
                    <a:lnTo>
                      <a:pt x="45" y="464"/>
                    </a:lnTo>
                    <a:lnTo>
                      <a:pt x="49" y="459"/>
                    </a:lnTo>
                    <a:lnTo>
                      <a:pt x="52" y="455"/>
                    </a:lnTo>
                    <a:lnTo>
                      <a:pt x="52" y="455"/>
                    </a:lnTo>
                    <a:lnTo>
                      <a:pt x="59" y="449"/>
                    </a:lnTo>
                    <a:lnTo>
                      <a:pt x="66" y="441"/>
                    </a:lnTo>
                    <a:lnTo>
                      <a:pt x="78" y="429"/>
                    </a:lnTo>
                    <a:lnTo>
                      <a:pt x="87" y="417"/>
                    </a:lnTo>
                    <a:lnTo>
                      <a:pt x="92" y="412"/>
                    </a:lnTo>
                    <a:lnTo>
                      <a:pt x="96" y="409"/>
                    </a:lnTo>
                    <a:lnTo>
                      <a:pt x="96" y="409"/>
                    </a:lnTo>
                    <a:lnTo>
                      <a:pt x="100" y="407"/>
                    </a:lnTo>
                    <a:lnTo>
                      <a:pt x="102" y="404"/>
                    </a:lnTo>
                    <a:lnTo>
                      <a:pt x="105" y="401"/>
                    </a:lnTo>
                    <a:lnTo>
                      <a:pt x="106" y="397"/>
                    </a:lnTo>
                    <a:lnTo>
                      <a:pt x="106" y="390"/>
                    </a:lnTo>
                    <a:lnTo>
                      <a:pt x="105" y="382"/>
                    </a:lnTo>
                    <a:lnTo>
                      <a:pt x="105" y="382"/>
                    </a:lnTo>
                    <a:lnTo>
                      <a:pt x="100" y="356"/>
                    </a:lnTo>
                    <a:lnTo>
                      <a:pt x="98" y="349"/>
                    </a:lnTo>
                    <a:lnTo>
                      <a:pt x="96" y="343"/>
                    </a:lnTo>
                    <a:lnTo>
                      <a:pt x="93" y="337"/>
                    </a:lnTo>
                    <a:lnTo>
                      <a:pt x="88" y="333"/>
                    </a:lnTo>
                    <a:lnTo>
                      <a:pt x="88" y="333"/>
                    </a:lnTo>
                    <a:lnTo>
                      <a:pt x="81" y="326"/>
                    </a:lnTo>
                    <a:lnTo>
                      <a:pt x="74" y="320"/>
                    </a:lnTo>
                    <a:lnTo>
                      <a:pt x="68" y="311"/>
                    </a:lnTo>
                    <a:lnTo>
                      <a:pt x="64" y="304"/>
                    </a:lnTo>
                    <a:lnTo>
                      <a:pt x="64" y="304"/>
                    </a:lnTo>
                    <a:lnTo>
                      <a:pt x="54" y="288"/>
                    </a:lnTo>
                    <a:lnTo>
                      <a:pt x="51" y="280"/>
                    </a:lnTo>
                    <a:lnTo>
                      <a:pt x="50" y="276"/>
                    </a:lnTo>
                    <a:lnTo>
                      <a:pt x="50" y="276"/>
                    </a:lnTo>
                    <a:lnTo>
                      <a:pt x="50" y="274"/>
                    </a:lnTo>
                    <a:lnTo>
                      <a:pt x="52" y="272"/>
                    </a:lnTo>
                    <a:lnTo>
                      <a:pt x="57" y="269"/>
                    </a:lnTo>
                    <a:lnTo>
                      <a:pt x="73" y="266"/>
                    </a:lnTo>
                    <a:lnTo>
                      <a:pt x="73" y="266"/>
                    </a:lnTo>
                    <a:lnTo>
                      <a:pt x="81" y="264"/>
                    </a:lnTo>
                    <a:lnTo>
                      <a:pt x="84" y="263"/>
                    </a:lnTo>
                    <a:lnTo>
                      <a:pt x="87" y="261"/>
                    </a:lnTo>
                    <a:lnTo>
                      <a:pt x="90" y="259"/>
                    </a:lnTo>
                    <a:lnTo>
                      <a:pt x="92" y="255"/>
                    </a:lnTo>
                    <a:lnTo>
                      <a:pt x="93" y="251"/>
                    </a:lnTo>
                    <a:lnTo>
                      <a:pt x="94" y="246"/>
                    </a:lnTo>
                    <a:lnTo>
                      <a:pt x="94" y="246"/>
                    </a:lnTo>
                    <a:lnTo>
                      <a:pt x="94" y="240"/>
                    </a:lnTo>
                    <a:lnTo>
                      <a:pt x="96" y="235"/>
                    </a:lnTo>
                    <a:lnTo>
                      <a:pt x="98" y="231"/>
                    </a:lnTo>
                    <a:lnTo>
                      <a:pt x="102" y="227"/>
                    </a:lnTo>
                    <a:lnTo>
                      <a:pt x="106" y="223"/>
                    </a:lnTo>
                    <a:lnTo>
                      <a:pt x="110" y="221"/>
                    </a:lnTo>
                    <a:lnTo>
                      <a:pt x="121" y="217"/>
                    </a:lnTo>
                    <a:lnTo>
                      <a:pt x="121" y="217"/>
                    </a:lnTo>
                    <a:lnTo>
                      <a:pt x="147" y="209"/>
                    </a:lnTo>
                    <a:lnTo>
                      <a:pt x="162" y="206"/>
                    </a:lnTo>
                    <a:lnTo>
                      <a:pt x="176" y="204"/>
                    </a:lnTo>
                    <a:lnTo>
                      <a:pt x="176" y="204"/>
                    </a:lnTo>
                    <a:lnTo>
                      <a:pt x="213" y="203"/>
                    </a:lnTo>
                    <a:lnTo>
                      <a:pt x="233" y="202"/>
                    </a:lnTo>
                    <a:lnTo>
                      <a:pt x="240" y="203"/>
                    </a:lnTo>
                    <a:lnTo>
                      <a:pt x="245" y="204"/>
                    </a:lnTo>
                    <a:lnTo>
                      <a:pt x="245" y="204"/>
                    </a:lnTo>
                    <a:lnTo>
                      <a:pt x="254" y="205"/>
                    </a:lnTo>
                    <a:lnTo>
                      <a:pt x="259" y="206"/>
                    </a:lnTo>
                    <a:lnTo>
                      <a:pt x="266" y="205"/>
                    </a:lnTo>
                    <a:lnTo>
                      <a:pt x="273" y="203"/>
                    </a:lnTo>
                    <a:lnTo>
                      <a:pt x="273" y="203"/>
                    </a:lnTo>
                    <a:lnTo>
                      <a:pt x="282" y="201"/>
                    </a:lnTo>
                    <a:lnTo>
                      <a:pt x="287" y="202"/>
                    </a:lnTo>
                    <a:lnTo>
                      <a:pt x="293" y="204"/>
                    </a:lnTo>
                    <a:lnTo>
                      <a:pt x="298" y="206"/>
                    </a:lnTo>
                    <a:lnTo>
                      <a:pt x="298" y="206"/>
                    </a:lnTo>
                    <a:lnTo>
                      <a:pt x="306" y="209"/>
                    </a:lnTo>
                    <a:lnTo>
                      <a:pt x="315" y="211"/>
                    </a:lnTo>
                    <a:lnTo>
                      <a:pt x="325" y="212"/>
                    </a:lnTo>
                    <a:lnTo>
                      <a:pt x="335" y="213"/>
                    </a:lnTo>
                    <a:lnTo>
                      <a:pt x="335" y="213"/>
                    </a:lnTo>
                    <a:lnTo>
                      <a:pt x="338" y="213"/>
                    </a:lnTo>
                    <a:lnTo>
                      <a:pt x="341" y="215"/>
                    </a:lnTo>
                    <a:lnTo>
                      <a:pt x="347" y="217"/>
                    </a:lnTo>
                    <a:lnTo>
                      <a:pt x="352" y="218"/>
                    </a:lnTo>
                    <a:lnTo>
                      <a:pt x="354" y="218"/>
                    </a:lnTo>
                    <a:lnTo>
                      <a:pt x="356" y="216"/>
                    </a:lnTo>
                    <a:lnTo>
                      <a:pt x="356" y="216"/>
                    </a:lnTo>
                    <a:lnTo>
                      <a:pt x="362" y="210"/>
                    </a:lnTo>
                    <a:lnTo>
                      <a:pt x="371" y="204"/>
                    </a:lnTo>
                    <a:lnTo>
                      <a:pt x="376" y="202"/>
                    </a:lnTo>
                    <a:lnTo>
                      <a:pt x="381" y="200"/>
                    </a:lnTo>
                    <a:lnTo>
                      <a:pt x="386" y="198"/>
                    </a:lnTo>
                    <a:lnTo>
                      <a:pt x="393" y="198"/>
                    </a:lnTo>
                    <a:lnTo>
                      <a:pt x="393" y="198"/>
                    </a:lnTo>
                    <a:lnTo>
                      <a:pt x="398" y="201"/>
                    </a:lnTo>
                    <a:lnTo>
                      <a:pt x="404" y="203"/>
                    </a:lnTo>
                    <a:lnTo>
                      <a:pt x="412" y="207"/>
                    </a:lnTo>
                    <a:lnTo>
                      <a:pt x="420" y="211"/>
                    </a:lnTo>
                    <a:lnTo>
                      <a:pt x="423" y="212"/>
                    </a:lnTo>
                    <a:lnTo>
                      <a:pt x="427" y="211"/>
                    </a:lnTo>
                    <a:lnTo>
                      <a:pt x="427" y="211"/>
                    </a:lnTo>
                    <a:lnTo>
                      <a:pt x="429" y="210"/>
                    </a:lnTo>
                    <a:lnTo>
                      <a:pt x="431" y="206"/>
                    </a:lnTo>
                    <a:lnTo>
                      <a:pt x="434" y="196"/>
                    </a:lnTo>
                    <a:lnTo>
                      <a:pt x="435" y="188"/>
                    </a:lnTo>
                    <a:lnTo>
                      <a:pt x="437" y="184"/>
                    </a:lnTo>
                    <a:lnTo>
                      <a:pt x="440" y="183"/>
                    </a:lnTo>
                    <a:lnTo>
                      <a:pt x="440" y="183"/>
                    </a:lnTo>
                    <a:lnTo>
                      <a:pt x="443" y="184"/>
                    </a:lnTo>
                    <a:lnTo>
                      <a:pt x="448" y="187"/>
                    </a:lnTo>
                    <a:lnTo>
                      <a:pt x="456" y="193"/>
                    </a:lnTo>
                    <a:lnTo>
                      <a:pt x="464" y="201"/>
                    </a:lnTo>
                    <a:lnTo>
                      <a:pt x="467" y="203"/>
                    </a:lnTo>
                    <a:lnTo>
                      <a:pt x="469" y="203"/>
                    </a:lnTo>
                    <a:lnTo>
                      <a:pt x="469" y="203"/>
                    </a:lnTo>
                    <a:lnTo>
                      <a:pt x="472" y="202"/>
                    </a:lnTo>
                    <a:lnTo>
                      <a:pt x="474" y="200"/>
                    </a:lnTo>
                    <a:lnTo>
                      <a:pt x="481" y="193"/>
                    </a:lnTo>
                    <a:lnTo>
                      <a:pt x="488" y="186"/>
                    </a:lnTo>
                    <a:lnTo>
                      <a:pt x="493" y="183"/>
                    </a:lnTo>
                    <a:lnTo>
                      <a:pt x="497" y="181"/>
                    </a:lnTo>
                    <a:lnTo>
                      <a:pt x="497" y="181"/>
                    </a:lnTo>
                    <a:lnTo>
                      <a:pt x="506" y="178"/>
                    </a:lnTo>
                    <a:lnTo>
                      <a:pt x="514" y="176"/>
                    </a:lnTo>
                    <a:lnTo>
                      <a:pt x="519" y="176"/>
                    </a:lnTo>
                    <a:lnTo>
                      <a:pt x="523" y="176"/>
                    </a:lnTo>
                    <a:lnTo>
                      <a:pt x="527" y="178"/>
                    </a:lnTo>
                    <a:lnTo>
                      <a:pt x="533" y="180"/>
                    </a:lnTo>
                    <a:lnTo>
                      <a:pt x="533" y="180"/>
                    </a:lnTo>
                    <a:lnTo>
                      <a:pt x="542" y="187"/>
                    </a:lnTo>
                    <a:lnTo>
                      <a:pt x="549" y="190"/>
                    </a:lnTo>
                    <a:lnTo>
                      <a:pt x="550" y="191"/>
                    </a:lnTo>
                    <a:lnTo>
                      <a:pt x="551" y="193"/>
                    </a:lnTo>
                    <a:lnTo>
                      <a:pt x="550" y="194"/>
                    </a:lnTo>
                    <a:lnTo>
                      <a:pt x="548" y="197"/>
                    </a:lnTo>
                    <a:lnTo>
                      <a:pt x="548" y="197"/>
                    </a:lnTo>
                    <a:lnTo>
                      <a:pt x="545" y="201"/>
                    </a:lnTo>
                    <a:lnTo>
                      <a:pt x="543" y="204"/>
                    </a:lnTo>
                    <a:lnTo>
                      <a:pt x="541" y="212"/>
                    </a:lnTo>
                    <a:lnTo>
                      <a:pt x="541" y="221"/>
                    </a:lnTo>
                    <a:lnTo>
                      <a:pt x="542" y="224"/>
                    </a:lnTo>
                    <a:lnTo>
                      <a:pt x="543" y="227"/>
                    </a:lnTo>
                    <a:lnTo>
                      <a:pt x="543" y="227"/>
                    </a:lnTo>
                    <a:lnTo>
                      <a:pt x="547" y="234"/>
                    </a:lnTo>
                    <a:lnTo>
                      <a:pt x="550" y="240"/>
                    </a:lnTo>
                    <a:lnTo>
                      <a:pt x="555" y="258"/>
                    </a:lnTo>
                    <a:lnTo>
                      <a:pt x="555" y="258"/>
                    </a:lnTo>
                    <a:lnTo>
                      <a:pt x="557" y="261"/>
                    </a:lnTo>
                    <a:lnTo>
                      <a:pt x="559" y="265"/>
                    </a:lnTo>
                    <a:lnTo>
                      <a:pt x="562" y="268"/>
                    </a:lnTo>
                    <a:lnTo>
                      <a:pt x="565" y="270"/>
                    </a:lnTo>
                    <a:lnTo>
                      <a:pt x="568" y="273"/>
                    </a:lnTo>
                    <a:lnTo>
                      <a:pt x="571" y="273"/>
                    </a:lnTo>
                    <a:lnTo>
                      <a:pt x="574" y="272"/>
                    </a:lnTo>
                    <a:lnTo>
                      <a:pt x="578" y="268"/>
                    </a:lnTo>
                    <a:lnTo>
                      <a:pt x="578" y="268"/>
                    </a:lnTo>
                    <a:lnTo>
                      <a:pt x="580" y="264"/>
                    </a:lnTo>
                    <a:lnTo>
                      <a:pt x="580" y="261"/>
                    </a:lnTo>
                    <a:lnTo>
                      <a:pt x="579" y="258"/>
                    </a:lnTo>
                    <a:lnTo>
                      <a:pt x="578" y="255"/>
                    </a:lnTo>
                    <a:lnTo>
                      <a:pt x="573" y="249"/>
                    </a:lnTo>
                    <a:lnTo>
                      <a:pt x="571" y="246"/>
                    </a:lnTo>
                    <a:lnTo>
                      <a:pt x="569" y="241"/>
                    </a:lnTo>
                    <a:lnTo>
                      <a:pt x="569" y="241"/>
                    </a:lnTo>
                    <a:lnTo>
                      <a:pt x="567" y="232"/>
                    </a:lnTo>
                    <a:lnTo>
                      <a:pt x="566" y="223"/>
                    </a:lnTo>
                    <a:lnTo>
                      <a:pt x="566" y="208"/>
                    </a:lnTo>
                    <a:lnTo>
                      <a:pt x="566" y="208"/>
                    </a:lnTo>
                    <a:lnTo>
                      <a:pt x="565" y="203"/>
                    </a:lnTo>
                    <a:lnTo>
                      <a:pt x="564" y="198"/>
                    </a:lnTo>
                    <a:lnTo>
                      <a:pt x="562" y="195"/>
                    </a:lnTo>
                    <a:lnTo>
                      <a:pt x="559" y="194"/>
                    </a:lnTo>
                    <a:lnTo>
                      <a:pt x="559" y="194"/>
                    </a:lnTo>
                    <a:lnTo>
                      <a:pt x="552" y="193"/>
                    </a:lnTo>
                    <a:lnTo>
                      <a:pt x="544" y="192"/>
                    </a:lnTo>
                    <a:lnTo>
                      <a:pt x="544" y="192"/>
                    </a:lnTo>
                    <a:lnTo>
                      <a:pt x="542" y="192"/>
                    </a:lnTo>
                    <a:lnTo>
                      <a:pt x="542" y="191"/>
                    </a:lnTo>
                    <a:lnTo>
                      <a:pt x="542" y="190"/>
                    </a:lnTo>
                    <a:lnTo>
                      <a:pt x="544" y="189"/>
                    </a:lnTo>
                    <a:lnTo>
                      <a:pt x="544" y="189"/>
                    </a:lnTo>
                    <a:lnTo>
                      <a:pt x="552" y="188"/>
                    </a:lnTo>
                    <a:lnTo>
                      <a:pt x="556" y="188"/>
                    </a:lnTo>
                    <a:lnTo>
                      <a:pt x="559" y="190"/>
                    </a:lnTo>
                    <a:lnTo>
                      <a:pt x="559" y="190"/>
                    </a:lnTo>
                    <a:lnTo>
                      <a:pt x="564" y="192"/>
                    </a:lnTo>
                    <a:lnTo>
                      <a:pt x="567" y="193"/>
                    </a:lnTo>
                    <a:lnTo>
                      <a:pt x="570" y="192"/>
                    </a:lnTo>
                    <a:lnTo>
                      <a:pt x="570" y="192"/>
                    </a:lnTo>
                    <a:lnTo>
                      <a:pt x="571" y="191"/>
                    </a:lnTo>
                    <a:lnTo>
                      <a:pt x="571" y="191"/>
                    </a:lnTo>
                    <a:lnTo>
                      <a:pt x="568" y="181"/>
                    </a:lnTo>
                    <a:lnTo>
                      <a:pt x="566" y="175"/>
                    </a:lnTo>
                    <a:lnTo>
                      <a:pt x="562" y="168"/>
                    </a:lnTo>
                    <a:lnTo>
                      <a:pt x="562" y="168"/>
                    </a:lnTo>
                    <a:lnTo>
                      <a:pt x="559" y="165"/>
                    </a:lnTo>
                    <a:lnTo>
                      <a:pt x="557" y="160"/>
                    </a:lnTo>
                    <a:lnTo>
                      <a:pt x="555" y="147"/>
                    </a:lnTo>
                    <a:lnTo>
                      <a:pt x="555" y="132"/>
                    </a:lnTo>
                    <a:lnTo>
                      <a:pt x="556" y="120"/>
                    </a:lnTo>
                    <a:lnTo>
                      <a:pt x="556" y="120"/>
                    </a:lnTo>
                    <a:lnTo>
                      <a:pt x="556" y="116"/>
                    </a:lnTo>
                    <a:lnTo>
                      <a:pt x="558" y="110"/>
                    </a:lnTo>
                    <a:lnTo>
                      <a:pt x="560" y="105"/>
                    </a:lnTo>
                    <a:lnTo>
                      <a:pt x="565" y="100"/>
                    </a:lnTo>
                    <a:lnTo>
                      <a:pt x="568" y="94"/>
                    </a:lnTo>
                    <a:lnTo>
                      <a:pt x="573" y="90"/>
                    </a:lnTo>
                    <a:lnTo>
                      <a:pt x="579" y="84"/>
                    </a:lnTo>
                    <a:lnTo>
                      <a:pt x="585" y="81"/>
                    </a:lnTo>
                    <a:lnTo>
                      <a:pt x="585" y="81"/>
                    </a:lnTo>
                    <a:lnTo>
                      <a:pt x="592" y="78"/>
                    </a:lnTo>
                    <a:lnTo>
                      <a:pt x="599" y="75"/>
                    </a:lnTo>
                    <a:lnTo>
                      <a:pt x="612" y="72"/>
                    </a:lnTo>
                    <a:lnTo>
                      <a:pt x="625" y="71"/>
                    </a:lnTo>
                    <a:lnTo>
                      <a:pt x="637" y="69"/>
                    </a:lnTo>
                    <a:lnTo>
                      <a:pt x="637" y="69"/>
                    </a:lnTo>
                    <a:lnTo>
                      <a:pt x="644" y="69"/>
                    </a:lnTo>
                    <a:lnTo>
                      <a:pt x="650" y="68"/>
                    </a:lnTo>
                    <a:lnTo>
                      <a:pt x="652" y="67"/>
                    </a:lnTo>
                    <a:lnTo>
                      <a:pt x="653" y="65"/>
                    </a:lnTo>
                    <a:lnTo>
                      <a:pt x="653" y="58"/>
                    </a:lnTo>
                    <a:lnTo>
                      <a:pt x="653" y="58"/>
                    </a:lnTo>
                    <a:lnTo>
                      <a:pt x="652" y="47"/>
                    </a:lnTo>
                    <a:lnTo>
                      <a:pt x="651" y="39"/>
                    </a:lnTo>
                    <a:lnTo>
                      <a:pt x="651" y="36"/>
                    </a:lnTo>
                    <a:lnTo>
                      <a:pt x="653" y="34"/>
                    </a:lnTo>
                    <a:lnTo>
                      <a:pt x="656" y="32"/>
                    </a:lnTo>
                    <a:lnTo>
                      <a:pt x="662" y="31"/>
                    </a:lnTo>
                    <a:lnTo>
                      <a:pt x="662" y="31"/>
                    </a:lnTo>
                    <a:lnTo>
                      <a:pt x="671" y="30"/>
                    </a:lnTo>
                    <a:lnTo>
                      <a:pt x="679" y="27"/>
                    </a:lnTo>
                    <a:lnTo>
                      <a:pt x="685" y="24"/>
                    </a:lnTo>
                    <a:lnTo>
                      <a:pt x="694" y="20"/>
                    </a:lnTo>
                    <a:lnTo>
                      <a:pt x="694" y="20"/>
                    </a:lnTo>
                    <a:lnTo>
                      <a:pt x="701" y="15"/>
                    </a:lnTo>
                    <a:lnTo>
                      <a:pt x="707" y="9"/>
                    </a:lnTo>
                    <a:lnTo>
                      <a:pt x="711" y="6"/>
                    </a:lnTo>
                    <a:lnTo>
                      <a:pt x="713" y="6"/>
                    </a:lnTo>
                    <a:lnTo>
                      <a:pt x="716" y="6"/>
                    </a:lnTo>
                    <a:lnTo>
                      <a:pt x="716" y="6"/>
                    </a:lnTo>
                    <a:lnTo>
                      <a:pt x="722" y="6"/>
                    </a:lnTo>
                    <a:lnTo>
                      <a:pt x="727" y="6"/>
                    </a:lnTo>
                    <a:lnTo>
                      <a:pt x="733" y="6"/>
                    </a:lnTo>
                    <a:lnTo>
                      <a:pt x="737" y="3"/>
                    </a:lnTo>
                    <a:lnTo>
                      <a:pt x="737" y="3"/>
                    </a:lnTo>
                    <a:lnTo>
                      <a:pt x="741" y="1"/>
                    </a:lnTo>
                    <a:lnTo>
                      <a:pt x="745" y="0"/>
                    </a:lnTo>
                    <a:lnTo>
                      <a:pt x="750" y="2"/>
                    </a:lnTo>
                    <a:lnTo>
                      <a:pt x="756" y="7"/>
                    </a:lnTo>
                    <a:lnTo>
                      <a:pt x="756" y="7"/>
                    </a:lnTo>
                    <a:lnTo>
                      <a:pt x="763" y="15"/>
                    </a:lnTo>
                    <a:lnTo>
                      <a:pt x="769" y="22"/>
                    </a:lnTo>
                    <a:lnTo>
                      <a:pt x="774" y="29"/>
                    </a:lnTo>
                    <a:lnTo>
                      <a:pt x="778" y="31"/>
                    </a:lnTo>
                    <a:lnTo>
                      <a:pt x="781" y="33"/>
                    </a:lnTo>
                    <a:lnTo>
                      <a:pt x="781" y="33"/>
                    </a:lnTo>
                    <a:lnTo>
                      <a:pt x="788" y="35"/>
                    </a:lnTo>
                    <a:lnTo>
                      <a:pt x="797" y="38"/>
                    </a:lnTo>
                    <a:lnTo>
                      <a:pt x="800" y="40"/>
                    </a:lnTo>
                    <a:lnTo>
                      <a:pt x="801" y="43"/>
                    </a:lnTo>
                    <a:lnTo>
                      <a:pt x="801" y="45"/>
                    </a:lnTo>
                    <a:lnTo>
                      <a:pt x="799" y="47"/>
                    </a:lnTo>
                    <a:lnTo>
                      <a:pt x="799" y="47"/>
                    </a:lnTo>
                    <a:lnTo>
                      <a:pt x="796" y="50"/>
                    </a:lnTo>
                    <a:lnTo>
                      <a:pt x="793" y="53"/>
                    </a:lnTo>
                    <a:lnTo>
                      <a:pt x="792" y="57"/>
                    </a:lnTo>
                    <a:lnTo>
                      <a:pt x="791" y="60"/>
                    </a:lnTo>
                    <a:lnTo>
                      <a:pt x="791" y="62"/>
                    </a:lnTo>
                    <a:lnTo>
                      <a:pt x="791" y="65"/>
                    </a:lnTo>
                    <a:lnTo>
                      <a:pt x="792" y="67"/>
                    </a:lnTo>
                    <a:lnTo>
                      <a:pt x="794" y="69"/>
                    </a:lnTo>
                    <a:lnTo>
                      <a:pt x="794" y="69"/>
                    </a:lnTo>
                    <a:lnTo>
                      <a:pt x="798" y="72"/>
                    </a:lnTo>
                    <a:lnTo>
                      <a:pt x="800" y="75"/>
                    </a:lnTo>
                    <a:lnTo>
                      <a:pt x="802" y="79"/>
                    </a:lnTo>
                    <a:lnTo>
                      <a:pt x="802" y="84"/>
                    </a:lnTo>
                    <a:lnTo>
                      <a:pt x="802" y="84"/>
                    </a:lnTo>
                    <a:lnTo>
                      <a:pt x="803" y="88"/>
                    </a:lnTo>
                    <a:lnTo>
                      <a:pt x="805" y="90"/>
                    </a:lnTo>
                    <a:lnTo>
                      <a:pt x="808" y="96"/>
                    </a:lnTo>
                    <a:lnTo>
                      <a:pt x="812" y="103"/>
                    </a:lnTo>
                    <a:lnTo>
                      <a:pt x="813" y="105"/>
                    </a:lnTo>
                    <a:lnTo>
                      <a:pt x="813" y="108"/>
                    </a:lnTo>
                    <a:lnTo>
                      <a:pt x="813" y="108"/>
                    </a:lnTo>
                    <a:lnTo>
                      <a:pt x="813" y="111"/>
                    </a:lnTo>
                    <a:lnTo>
                      <a:pt x="814" y="114"/>
                    </a:lnTo>
                    <a:lnTo>
                      <a:pt x="815" y="115"/>
                    </a:lnTo>
                    <a:lnTo>
                      <a:pt x="817" y="116"/>
                    </a:lnTo>
                    <a:lnTo>
                      <a:pt x="821" y="116"/>
                    </a:lnTo>
                    <a:lnTo>
                      <a:pt x="825" y="115"/>
                    </a:lnTo>
                    <a:lnTo>
                      <a:pt x="825" y="115"/>
                    </a:lnTo>
                    <a:lnTo>
                      <a:pt x="831" y="112"/>
                    </a:lnTo>
                    <a:lnTo>
                      <a:pt x="838" y="112"/>
                    </a:lnTo>
                    <a:lnTo>
                      <a:pt x="846" y="111"/>
                    </a:lnTo>
                    <a:lnTo>
                      <a:pt x="854" y="110"/>
                    </a:lnTo>
                    <a:lnTo>
                      <a:pt x="854" y="110"/>
                    </a:lnTo>
                    <a:lnTo>
                      <a:pt x="857" y="109"/>
                    </a:lnTo>
                    <a:lnTo>
                      <a:pt x="860" y="107"/>
                    </a:lnTo>
                    <a:lnTo>
                      <a:pt x="865" y="104"/>
                    </a:lnTo>
                    <a:lnTo>
                      <a:pt x="869" y="101"/>
                    </a:lnTo>
                    <a:lnTo>
                      <a:pt x="872" y="100"/>
                    </a:lnTo>
                    <a:lnTo>
                      <a:pt x="876" y="100"/>
                    </a:lnTo>
                    <a:lnTo>
                      <a:pt x="876" y="100"/>
                    </a:lnTo>
                    <a:lnTo>
                      <a:pt x="882" y="102"/>
                    </a:lnTo>
                    <a:lnTo>
                      <a:pt x="889" y="104"/>
                    </a:lnTo>
                    <a:lnTo>
                      <a:pt x="897" y="107"/>
                    </a:lnTo>
                    <a:lnTo>
                      <a:pt x="901" y="110"/>
                    </a:lnTo>
                    <a:lnTo>
                      <a:pt x="906" y="114"/>
                    </a:lnTo>
                    <a:lnTo>
                      <a:pt x="906" y="114"/>
                    </a:lnTo>
                    <a:lnTo>
                      <a:pt x="912" y="121"/>
                    </a:lnTo>
                    <a:lnTo>
                      <a:pt x="917" y="127"/>
                    </a:lnTo>
                    <a:lnTo>
                      <a:pt x="920" y="132"/>
                    </a:lnTo>
                    <a:lnTo>
                      <a:pt x="921" y="135"/>
                    </a:lnTo>
                    <a:lnTo>
                      <a:pt x="922" y="139"/>
                    </a:lnTo>
                    <a:lnTo>
                      <a:pt x="921" y="144"/>
                    </a:lnTo>
                    <a:lnTo>
                      <a:pt x="921" y="144"/>
                    </a:lnTo>
                    <a:lnTo>
                      <a:pt x="921" y="152"/>
                    </a:lnTo>
                    <a:lnTo>
                      <a:pt x="922" y="154"/>
                    </a:lnTo>
                    <a:lnTo>
                      <a:pt x="923" y="158"/>
                    </a:lnTo>
                    <a:lnTo>
                      <a:pt x="927" y="161"/>
                    </a:lnTo>
                    <a:lnTo>
                      <a:pt x="934" y="164"/>
                    </a:lnTo>
                    <a:lnTo>
                      <a:pt x="934" y="164"/>
                    </a:lnTo>
                    <a:lnTo>
                      <a:pt x="940" y="166"/>
                    </a:lnTo>
                    <a:lnTo>
                      <a:pt x="948" y="167"/>
                    </a:lnTo>
                    <a:lnTo>
                      <a:pt x="952" y="167"/>
                    </a:lnTo>
                    <a:lnTo>
                      <a:pt x="955" y="166"/>
                    </a:lnTo>
                    <a:lnTo>
                      <a:pt x="959" y="164"/>
                    </a:lnTo>
                    <a:lnTo>
                      <a:pt x="963" y="161"/>
                    </a:lnTo>
                    <a:lnTo>
                      <a:pt x="963" y="161"/>
                    </a:lnTo>
                    <a:lnTo>
                      <a:pt x="966" y="157"/>
                    </a:lnTo>
                    <a:lnTo>
                      <a:pt x="970" y="153"/>
                    </a:lnTo>
                    <a:lnTo>
                      <a:pt x="976" y="151"/>
                    </a:lnTo>
                    <a:lnTo>
                      <a:pt x="981" y="149"/>
                    </a:lnTo>
                    <a:lnTo>
                      <a:pt x="986" y="148"/>
                    </a:lnTo>
                    <a:lnTo>
                      <a:pt x="992" y="148"/>
                    </a:lnTo>
                    <a:lnTo>
                      <a:pt x="995" y="150"/>
                    </a:lnTo>
                    <a:lnTo>
                      <a:pt x="998" y="153"/>
                    </a:lnTo>
                    <a:lnTo>
                      <a:pt x="998" y="153"/>
                    </a:lnTo>
                    <a:lnTo>
                      <a:pt x="1002" y="160"/>
                    </a:lnTo>
                    <a:lnTo>
                      <a:pt x="1006" y="164"/>
                    </a:lnTo>
                    <a:lnTo>
                      <a:pt x="1008" y="165"/>
                    </a:lnTo>
                    <a:lnTo>
                      <a:pt x="1009" y="165"/>
                    </a:lnTo>
                    <a:lnTo>
                      <a:pt x="1010" y="165"/>
                    </a:lnTo>
                    <a:lnTo>
                      <a:pt x="1010" y="163"/>
                    </a:lnTo>
                    <a:lnTo>
                      <a:pt x="1010" y="163"/>
                    </a:lnTo>
                    <a:lnTo>
                      <a:pt x="1011" y="161"/>
                    </a:lnTo>
                    <a:lnTo>
                      <a:pt x="1012" y="159"/>
                    </a:lnTo>
                    <a:lnTo>
                      <a:pt x="1015" y="157"/>
                    </a:lnTo>
                    <a:lnTo>
                      <a:pt x="1017" y="155"/>
                    </a:lnTo>
                    <a:lnTo>
                      <a:pt x="1020" y="155"/>
                    </a:lnTo>
                    <a:lnTo>
                      <a:pt x="1022" y="157"/>
                    </a:lnTo>
                    <a:lnTo>
                      <a:pt x="1023" y="159"/>
                    </a:lnTo>
                    <a:lnTo>
                      <a:pt x="1023" y="159"/>
                    </a:lnTo>
                    <a:lnTo>
                      <a:pt x="1025" y="160"/>
                    </a:lnTo>
                    <a:lnTo>
                      <a:pt x="1026" y="162"/>
                    </a:lnTo>
                    <a:lnTo>
                      <a:pt x="1030" y="163"/>
                    </a:lnTo>
                    <a:lnTo>
                      <a:pt x="1034" y="163"/>
                    </a:lnTo>
                    <a:lnTo>
                      <a:pt x="1035" y="162"/>
                    </a:lnTo>
                    <a:lnTo>
                      <a:pt x="1036" y="161"/>
                    </a:lnTo>
                    <a:lnTo>
                      <a:pt x="1036" y="161"/>
                    </a:lnTo>
                    <a:lnTo>
                      <a:pt x="1036" y="158"/>
                    </a:lnTo>
                    <a:lnTo>
                      <a:pt x="1036" y="152"/>
                    </a:lnTo>
                    <a:lnTo>
                      <a:pt x="1038" y="148"/>
                    </a:lnTo>
                    <a:lnTo>
                      <a:pt x="1040" y="145"/>
                    </a:lnTo>
                    <a:lnTo>
                      <a:pt x="1044" y="141"/>
                    </a:lnTo>
                    <a:lnTo>
                      <a:pt x="1050" y="138"/>
                    </a:lnTo>
                    <a:lnTo>
                      <a:pt x="1050" y="138"/>
                    </a:lnTo>
                    <a:lnTo>
                      <a:pt x="1060" y="132"/>
                    </a:lnTo>
                    <a:lnTo>
                      <a:pt x="1068" y="126"/>
                    </a:lnTo>
                    <a:lnTo>
                      <a:pt x="1074" y="121"/>
                    </a:lnTo>
                    <a:lnTo>
                      <a:pt x="1078" y="117"/>
                    </a:lnTo>
                    <a:lnTo>
                      <a:pt x="1078" y="117"/>
                    </a:lnTo>
                    <a:lnTo>
                      <a:pt x="1080" y="116"/>
                    </a:lnTo>
                    <a:lnTo>
                      <a:pt x="1081" y="115"/>
                    </a:lnTo>
                    <a:lnTo>
                      <a:pt x="1084" y="115"/>
                    </a:lnTo>
                    <a:lnTo>
                      <a:pt x="1086" y="115"/>
                    </a:lnTo>
                    <a:lnTo>
                      <a:pt x="1088" y="115"/>
                    </a:lnTo>
                    <a:lnTo>
                      <a:pt x="1091" y="117"/>
                    </a:lnTo>
                    <a:lnTo>
                      <a:pt x="1093" y="119"/>
                    </a:lnTo>
                    <a:lnTo>
                      <a:pt x="1094" y="122"/>
                    </a:lnTo>
                    <a:lnTo>
                      <a:pt x="1094" y="122"/>
                    </a:lnTo>
                    <a:lnTo>
                      <a:pt x="1095" y="129"/>
                    </a:lnTo>
                    <a:lnTo>
                      <a:pt x="1097" y="133"/>
                    </a:lnTo>
                    <a:lnTo>
                      <a:pt x="1102" y="136"/>
                    </a:lnTo>
                    <a:lnTo>
                      <a:pt x="1111" y="138"/>
                    </a:lnTo>
                    <a:lnTo>
                      <a:pt x="1111" y="138"/>
                    </a:lnTo>
                    <a:lnTo>
                      <a:pt x="1120" y="140"/>
                    </a:lnTo>
                    <a:lnTo>
                      <a:pt x="1127" y="143"/>
                    </a:lnTo>
                    <a:lnTo>
                      <a:pt x="1131" y="146"/>
                    </a:lnTo>
                    <a:lnTo>
                      <a:pt x="1135" y="150"/>
                    </a:lnTo>
                    <a:lnTo>
                      <a:pt x="1135" y="150"/>
                    </a:lnTo>
                    <a:lnTo>
                      <a:pt x="1137" y="152"/>
                    </a:lnTo>
                    <a:lnTo>
                      <a:pt x="1140" y="154"/>
                    </a:lnTo>
                    <a:lnTo>
                      <a:pt x="1143" y="155"/>
                    </a:lnTo>
                    <a:lnTo>
                      <a:pt x="1146" y="155"/>
                    </a:lnTo>
                    <a:lnTo>
                      <a:pt x="1151" y="154"/>
                    </a:lnTo>
                    <a:lnTo>
                      <a:pt x="1153" y="153"/>
                    </a:lnTo>
                    <a:lnTo>
                      <a:pt x="1155" y="150"/>
                    </a:lnTo>
                    <a:lnTo>
                      <a:pt x="1156" y="147"/>
                    </a:lnTo>
                    <a:lnTo>
                      <a:pt x="1156" y="147"/>
                    </a:lnTo>
                    <a:lnTo>
                      <a:pt x="1155" y="139"/>
                    </a:lnTo>
                    <a:lnTo>
                      <a:pt x="1154" y="133"/>
                    </a:lnTo>
                    <a:lnTo>
                      <a:pt x="1154" y="131"/>
                    </a:lnTo>
                    <a:lnTo>
                      <a:pt x="1155" y="130"/>
                    </a:lnTo>
                    <a:lnTo>
                      <a:pt x="1156" y="129"/>
                    </a:lnTo>
                    <a:lnTo>
                      <a:pt x="1159" y="130"/>
                    </a:lnTo>
                    <a:lnTo>
                      <a:pt x="1159" y="130"/>
                    </a:lnTo>
                    <a:lnTo>
                      <a:pt x="1167" y="133"/>
                    </a:lnTo>
                    <a:lnTo>
                      <a:pt x="1174" y="135"/>
                    </a:lnTo>
                    <a:lnTo>
                      <a:pt x="1182" y="136"/>
                    </a:lnTo>
                    <a:lnTo>
                      <a:pt x="1185" y="135"/>
                    </a:lnTo>
                    <a:lnTo>
                      <a:pt x="1187" y="134"/>
                    </a:lnTo>
                    <a:lnTo>
                      <a:pt x="1187" y="134"/>
                    </a:lnTo>
                    <a:lnTo>
                      <a:pt x="1192" y="131"/>
                    </a:lnTo>
                    <a:lnTo>
                      <a:pt x="1195" y="131"/>
                    </a:lnTo>
                    <a:lnTo>
                      <a:pt x="1199" y="132"/>
                    </a:lnTo>
                    <a:lnTo>
                      <a:pt x="1205" y="134"/>
                    </a:lnTo>
                    <a:lnTo>
                      <a:pt x="1205" y="134"/>
                    </a:lnTo>
                    <a:lnTo>
                      <a:pt x="1211" y="136"/>
                    </a:lnTo>
                    <a:lnTo>
                      <a:pt x="1216" y="137"/>
                    </a:lnTo>
                    <a:lnTo>
                      <a:pt x="1222" y="135"/>
                    </a:lnTo>
                    <a:lnTo>
                      <a:pt x="1226" y="133"/>
                    </a:lnTo>
                    <a:lnTo>
                      <a:pt x="1226" y="133"/>
                    </a:lnTo>
                    <a:lnTo>
                      <a:pt x="1230" y="130"/>
                    </a:lnTo>
                    <a:lnTo>
                      <a:pt x="1235" y="126"/>
                    </a:lnTo>
                    <a:lnTo>
                      <a:pt x="1240" y="125"/>
                    </a:lnTo>
                    <a:lnTo>
                      <a:pt x="1241" y="125"/>
                    </a:lnTo>
                    <a:lnTo>
                      <a:pt x="1242" y="127"/>
                    </a:lnTo>
                    <a:lnTo>
                      <a:pt x="1242" y="127"/>
                    </a:lnTo>
                    <a:lnTo>
                      <a:pt x="1243" y="129"/>
                    </a:lnTo>
                    <a:lnTo>
                      <a:pt x="1245" y="130"/>
                    </a:lnTo>
                    <a:lnTo>
                      <a:pt x="1251" y="129"/>
                    </a:lnTo>
                    <a:lnTo>
                      <a:pt x="1257" y="129"/>
                    </a:lnTo>
                    <a:lnTo>
                      <a:pt x="1260" y="129"/>
                    </a:lnTo>
                    <a:lnTo>
                      <a:pt x="1265" y="130"/>
                    </a:lnTo>
                    <a:lnTo>
                      <a:pt x="1265" y="130"/>
                    </a:lnTo>
                    <a:lnTo>
                      <a:pt x="1274" y="133"/>
                    </a:lnTo>
                    <a:lnTo>
                      <a:pt x="1284" y="137"/>
                    </a:lnTo>
                    <a:lnTo>
                      <a:pt x="1289" y="138"/>
                    </a:lnTo>
                    <a:lnTo>
                      <a:pt x="1294" y="138"/>
                    </a:lnTo>
                    <a:lnTo>
                      <a:pt x="1298" y="137"/>
                    </a:lnTo>
                    <a:lnTo>
                      <a:pt x="1301" y="135"/>
                    </a:lnTo>
                    <a:lnTo>
                      <a:pt x="1301" y="135"/>
                    </a:lnTo>
                    <a:lnTo>
                      <a:pt x="1307" y="131"/>
                    </a:lnTo>
                    <a:lnTo>
                      <a:pt x="1312" y="127"/>
                    </a:lnTo>
                    <a:lnTo>
                      <a:pt x="1314" y="126"/>
                    </a:lnTo>
                    <a:lnTo>
                      <a:pt x="1315" y="126"/>
                    </a:lnTo>
                    <a:lnTo>
                      <a:pt x="1316" y="127"/>
                    </a:lnTo>
                    <a:lnTo>
                      <a:pt x="1316" y="130"/>
                    </a:lnTo>
                    <a:lnTo>
                      <a:pt x="1316" y="130"/>
                    </a:lnTo>
                    <a:lnTo>
                      <a:pt x="1316" y="138"/>
                    </a:lnTo>
                    <a:lnTo>
                      <a:pt x="1315" y="141"/>
                    </a:lnTo>
                    <a:lnTo>
                      <a:pt x="1315" y="141"/>
                    </a:lnTo>
                    <a:lnTo>
                      <a:pt x="1319" y="143"/>
                    </a:lnTo>
                    <a:lnTo>
                      <a:pt x="1322" y="143"/>
                    </a:lnTo>
                    <a:lnTo>
                      <a:pt x="1325" y="144"/>
                    </a:lnTo>
                    <a:lnTo>
                      <a:pt x="1328" y="146"/>
                    </a:lnTo>
                    <a:lnTo>
                      <a:pt x="1329" y="150"/>
                    </a:lnTo>
                    <a:lnTo>
                      <a:pt x="1330" y="154"/>
                    </a:lnTo>
                    <a:lnTo>
                      <a:pt x="1328" y="161"/>
                    </a:lnTo>
                    <a:lnTo>
                      <a:pt x="1328" y="161"/>
                    </a:lnTo>
                    <a:lnTo>
                      <a:pt x="1322" y="174"/>
                    </a:lnTo>
                    <a:lnTo>
                      <a:pt x="1316" y="181"/>
                    </a:lnTo>
                    <a:lnTo>
                      <a:pt x="1313" y="187"/>
                    </a:lnTo>
                    <a:lnTo>
                      <a:pt x="1312" y="190"/>
                    </a:lnTo>
                    <a:lnTo>
                      <a:pt x="1312" y="194"/>
                    </a:lnTo>
                    <a:lnTo>
                      <a:pt x="1312" y="194"/>
                    </a:lnTo>
                    <a:lnTo>
                      <a:pt x="1313" y="197"/>
                    </a:lnTo>
                    <a:lnTo>
                      <a:pt x="1315" y="201"/>
                    </a:lnTo>
                    <a:lnTo>
                      <a:pt x="1320" y="205"/>
                    </a:lnTo>
                    <a:lnTo>
                      <a:pt x="1325" y="208"/>
                    </a:lnTo>
                    <a:lnTo>
                      <a:pt x="1326" y="209"/>
                    </a:lnTo>
                    <a:lnTo>
                      <a:pt x="1327" y="211"/>
                    </a:lnTo>
                    <a:lnTo>
                      <a:pt x="1327" y="211"/>
                    </a:lnTo>
                    <a:lnTo>
                      <a:pt x="1324" y="225"/>
                    </a:lnTo>
                    <a:lnTo>
                      <a:pt x="1323" y="233"/>
                    </a:lnTo>
                    <a:lnTo>
                      <a:pt x="1323" y="241"/>
                    </a:lnTo>
                    <a:lnTo>
                      <a:pt x="1323" y="241"/>
                    </a:lnTo>
                    <a:lnTo>
                      <a:pt x="1324" y="247"/>
                    </a:lnTo>
                    <a:lnTo>
                      <a:pt x="1325" y="249"/>
                    </a:lnTo>
                    <a:lnTo>
                      <a:pt x="1327" y="251"/>
                    </a:lnTo>
                    <a:lnTo>
                      <a:pt x="1331" y="252"/>
                    </a:lnTo>
                    <a:lnTo>
                      <a:pt x="1338" y="252"/>
                    </a:lnTo>
                    <a:lnTo>
                      <a:pt x="1338" y="252"/>
                    </a:lnTo>
                    <a:lnTo>
                      <a:pt x="1344" y="253"/>
                    </a:lnTo>
                    <a:lnTo>
                      <a:pt x="1349" y="255"/>
                    </a:lnTo>
                    <a:lnTo>
                      <a:pt x="1351" y="260"/>
                    </a:lnTo>
                    <a:lnTo>
                      <a:pt x="1352" y="265"/>
                    </a:lnTo>
                    <a:lnTo>
                      <a:pt x="1352" y="265"/>
                    </a:lnTo>
                    <a:lnTo>
                      <a:pt x="1353" y="269"/>
                    </a:lnTo>
                    <a:lnTo>
                      <a:pt x="1355" y="273"/>
                    </a:lnTo>
                    <a:lnTo>
                      <a:pt x="1357" y="276"/>
                    </a:lnTo>
                    <a:lnTo>
                      <a:pt x="1360" y="282"/>
                    </a:lnTo>
                    <a:lnTo>
                      <a:pt x="1360" y="282"/>
                    </a:lnTo>
                    <a:lnTo>
                      <a:pt x="1364" y="291"/>
                    </a:lnTo>
                    <a:lnTo>
                      <a:pt x="1367" y="304"/>
                    </a:lnTo>
                    <a:lnTo>
                      <a:pt x="1368" y="309"/>
                    </a:lnTo>
                    <a:lnTo>
                      <a:pt x="1368" y="315"/>
                    </a:lnTo>
                    <a:lnTo>
                      <a:pt x="1366" y="320"/>
                    </a:lnTo>
                    <a:lnTo>
                      <a:pt x="1363" y="324"/>
                    </a:lnTo>
                    <a:lnTo>
                      <a:pt x="1363" y="324"/>
                    </a:lnTo>
                    <a:lnTo>
                      <a:pt x="1354" y="329"/>
                    </a:lnTo>
                    <a:lnTo>
                      <a:pt x="1345" y="333"/>
                    </a:lnTo>
                    <a:lnTo>
                      <a:pt x="1338" y="336"/>
                    </a:lnTo>
                    <a:lnTo>
                      <a:pt x="1335" y="337"/>
                    </a:lnTo>
                    <a:lnTo>
                      <a:pt x="1331" y="339"/>
                    </a:lnTo>
                    <a:lnTo>
                      <a:pt x="1331" y="339"/>
                    </a:lnTo>
                    <a:lnTo>
                      <a:pt x="1327" y="344"/>
                    </a:lnTo>
                    <a:lnTo>
                      <a:pt x="1321" y="346"/>
                    </a:lnTo>
                    <a:lnTo>
                      <a:pt x="1314" y="348"/>
                    </a:lnTo>
                    <a:lnTo>
                      <a:pt x="1308" y="348"/>
                    </a:lnTo>
                    <a:lnTo>
                      <a:pt x="1308" y="348"/>
                    </a:lnTo>
                    <a:lnTo>
                      <a:pt x="1306" y="349"/>
                    </a:lnTo>
                    <a:lnTo>
                      <a:pt x="1303" y="351"/>
                    </a:lnTo>
                    <a:lnTo>
                      <a:pt x="1301" y="358"/>
                    </a:lnTo>
                    <a:lnTo>
                      <a:pt x="1298" y="367"/>
                    </a:lnTo>
                    <a:lnTo>
                      <a:pt x="1295" y="373"/>
                    </a:lnTo>
                    <a:lnTo>
                      <a:pt x="1292" y="377"/>
                    </a:lnTo>
                    <a:lnTo>
                      <a:pt x="1292" y="377"/>
                    </a:lnTo>
                    <a:lnTo>
                      <a:pt x="1283" y="384"/>
                    </a:lnTo>
                    <a:lnTo>
                      <a:pt x="1275" y="392"/>
                    </a:lnTo>
                    <a:lnTo>
                      <a:pt x="1272" y="395"/>
                    </a:lnTo>
                    <a:lnTo>
                      <a:pt x="1270" y="401"/>
                    </a:lnTo>
                    <a:lnTo>
                      <a:pt x="1268" y="406"/>
                    </a:lnTo>
                    <a:lnTo>
                      <a:pt x="1268" y="412"/>
                    </a:lnTo>
                    <a:lnTo>
                      <a:pt x="1268" y="412"/>
                    </a:lnTo>
                    <a:lnTo>
                      <a:pt x="1267" y="424"/>
                    </a:lnTo>
                    <a:lnTo>
                      <a:pt x="1268" y="432"/>
                    </a:lnTo>
                    <a:lnTo>
                      <a:pt x="1269" y="434"/>
                    </a:lnTo>
                    <a:lnTo>
                      <a:pt x="1270" y="437"/>
                    </a:lnTo>
                    <a:lnTo>
                      <a:pt x="1275" y="441"/>
                    </a:lnTo>
                    <a:lnTo>
                      <a:pt x="1275" y="441"/>
                    </a:lnTo>
                    <a:lnTo>
                      <a:pt x="1279" y="445"/>
                    </a:lnTo>
                    <a:lnTo>
                      <a:pt x="1280" y="448"/>
                    </a:lnTo>
                    <a:lnTo>
                      <a:pt x="1280" y="452"/>
                    </a:lnTo>
                    <a:lnTo>
                      <a:pt x="1279" y="455"/>
                    </a:lnTo>
                    <a:lnTo>
                      <a:pt x="1277" y="459"/>
                    </a:lnTo>
                    <a:lnTo>
                      <a:pt x="1274" y="462"/>
                    </a:lnTo>
                    <a:lnTo>
                      <a:pt x="1271" y="464"/>
                    </a:lnTo>
                    <a:lnTo>
                      <a:pt x="1269" y="465"/>
                    </a:lnTo>
                    <a:lnTo>
                      <a:pt x="1269" y="465"/>
                    </a:lnTo>
                    <a:lnTo>
                      <a:pt x="1260" y="466"/>
                    </a:lnTo>
                    <a:lnTo>
                      <a:pt x="1251" y="469"/>
                    </a:lnTo>
                    <a:lnTo>
                      <a:pt x="1241" y="476"/>
                    </a:lnTo>
                    <a:lnTo>
                      <a:pt x="1238" y="479"/>
                    </a:lnTo>
                    <a:lnTo>
                      <a:pt x="1235" y="483"/>
                    </a:lnTo>
                    <a:lnTo>
                      <a:pt x="1235" y="483"/>
                    </a:lnTo>
                    <a:lnTo>
                      <a:pt x="1232" y="488"/>
                    </a:lnTo>
                    <a:lnTo>
                      <a:pt x="1231" y="493"/>
                    </a:lnTo>
                    <a:lnTo>
                      <a:pt x="1229" y="502"/>
                    </a:lnTo>
                    <a:lnTo>
                      <a:pt x="1228" y="506"/>
                    </a:lnTo>
                    <a:lnTo>
                      <a:pt x="1227" y="508"/>
                    </a:lnTo>
                    <a:lnTo>
                      <a:pt x="1224" y="511"/>
                    </a:lnTo>
                    <a:lnTo>
                      <a:pt x="1221" y="512"/>
                    </a:lnTo>
                    <a:lnTo>
                      <a:pt x="1221" y="512"/>
                    </a:lnTo>
                    <a:lnTo>
                      <a:pt x="1212" y="513"/>
                    </a:lnTo>
                    <a:lnTo>
                      <a:pt x="1206" y="515"/>
                    </a:lnTo>
                    <a:lnTo>
                      <a:pt x="1202" y="517"/>
                    </a:lnTo>
                    <a:lnTo>
                      <a:pt x="1200" y="519"/>
                    </a:lnTo>
                    <a:lnTo>
                      <a:pt x="1198" y="522"/>
                    </a:lnTo>
                    <a:lnTo>
                      <a:pt x="1196" y="527"/>
                    </a:lnTo>
                    <a:lnTo>
                      <a:pt x="1196" y="527"/>
                    </a:lnTo>
                    <a:lnTo>
                      <a:pt x="1193" y="538"/>
                    </a:lnTo>
                    <a:lnTo>
                      <a:pt x="1189" y="545"/>
                    </a:lnTo>
                    <a:lnTo>
                      <a:pt x="1187" y="548"/>
                    </a:lnTo>
                    <a:lnTo>
                      <a:pt x="1184" y="550"/>
                    </a:lnTo>
                    <a:lnTo>
                      <a:pt x="1180" y="551"/>
                    </a:lnTo>
                    <a:lnTo>
                      <a:pt x="1176" y="552"/>
                    </a:lnTo>
                    <a:lnTo>
                      <a:pt x="1176" y="552"/>
                    </a:lnTo>
                    <a:lnTo>
                      <a:pt x="1171" y="553"/>
                    </a:lnTo>
                    <a:lnTo>
                      <a:pt x="1167" y="554"/>
                    </a:lnTo>
                    <a:lnTo>
                      <a:pt x="1162" y="560"/>
                    </a:lnTo>
                    <a:lnTo>
                      <a:pt x="1156" y="565"/>
                    </a:lnTo>
                    <a:lnTo>
                      <a:pt x="1152" y="567"/>
                    </a:lnTo>
                    <a:lnTo>
                      <a:pt x="1148" y="569"/>
                    </a:lnTo>
                    <a:lnTo>
                      <a:pt x="1148" y="569"/>
                    </a:lnTo>
                    <a:lnTo>
                      <a:pt x="1138" y="575"/>
                    </a:lnTo>
                    <a:lnTo>
                      <a:pt x="1128" y="581"/>
                    </a:lnTo>
                    <a:lnTo>
                      <a:pt x="1120" y="590"/>
                    </a:lnTo>
                    <a:lnTo>
                      <a:pt x="1112" y="597"/>
                    </a:lnTo>
                    <a:lnTo>
                      <a:pt x="1112" y="597"/>
                    </a:lnTo>
                    <a:lnTo>
                      <a:pt x="1106" y="606"/>
                    </a:lnTo>
                    <a:lnTo>
                      <a:pt x="1100" y="615"/>
                    </a:lnTo>
                    <a:lnTo>
                      <a:pt x="1098" y="618"/>
                    </a:lnTo>
                    <a:lnTo>
                      <a:pt x="1096" y="619"/>
                    </a:lnTo>
                    <a:lnTo>
                      <a:pt x="1095" y="618"/>
                    </a:lnTo>
                    <a:lnTo>
                      <a:pt x="1094" y="616"/>
                    </a:lnTo>
                    <a:lnTo>
                      <a:pt x="1094" y="616"/>
                    </a:lnTo>
                    <a:lnTo>
                      <a:pt x="1092" y="609"/>
                    </a:lnTo>
                    <a:lnTo>
                      <a:pt x="1089" y="605"/>
                    </a:lnTo>
                    <a:lnTo>
                      <a:pt x="1086" y="603"/>
                    </a:lnTo>
                    <a:lnTo>
                      <a:pt x="1081" y="601"/>
                    </a:lnTo>
                    <a:lnTo>
                      <a:pt x="1081" y="601"/>
                    </a:lnTo>
                    <a:lnTo>
                      <a:pt x="1078" y="601"/>
                    </a:lnTo>
                    <a:lnTo>
                      <a:pt x="1076" y="601"/>
                    </a:lnTo>
                    <a:lnTo>
                      <a:pt x="1073" y="602"/>
                    </a:lnTo>
                    <a:lnTo>
                      <a:pt x="1072" y="603"/>
                    </a:lnTo>
                    <a:lnTo>
                      <a:pt x="1071" y="607"/>
                    </a:lnTo>
                    <a:lnTo>
                      <a:pt x="1071" y="610"/>
                    </a:lnTo>
                    <a:lnTo>
                      <a:pt x="1071" y="610"/>
                    </a:lnTo>
                    <a:lnTo>
                      <a:pt x="1072" y="612"/>
                    </a:lnTo>
                    <a:lnTo>
                      <a:pt x="1073" y="613"/>
                    </a:lnTo>
                    <a:lnTo>
                      <a:pt x="1077" y="615"/>
                    </a:lnTo>
                    <a:lnTo>
                      <a:pt x="1079" y="617"/>
                    </a:lnTo>
                    <a:lnTo>
                      <a:pt x="1079" y="619"/>
                    </a:lnTo>
                    <a:lnTo>
                      <a:pt x="1079" y="621"/>
                    </a:lnTo>
                    <a:lnTo>
                      <a:pt x="1079" y="621"/>
                    </a:lnTo>
                    <a:lnTo>
                      <a:pt x="1077" y="627"/>
                    </a:lnTo>
                    <a:lnTo>
                      <a:pt x="1073" y="633"/>
                    </a:lnTo>
                    <a:lnTo>
                      <a:pt x="1071" y="638"/>
                    </a:lnTo>
                    <a:lnTo>
                      <a:pt x="1071" y="644"/>
                    </a:lnTo>
                    <a:lnTo>
                      <a:pt x="1071" y="644"/>
                    </a:lnTo>
                    <a:lnTo>
                      <a:pt x="1070" y="649"/>
                    </a:lnTo>
                    <a:lnTo>
                      <a:pt x="1069" y="652"/>
                    </a:lnTo>
                    <a:lnTo>
                      <a:pt x="1067" y="654"/>
                    </a:lnTo>
                    <a:lnTo>
                      <a:pt x="1062" y="658"/>
                    </a:lnTo>
                    <a:lnTo>
                      <a:pt x="1062" y="658"/>
                    </a:lnTo>
                    <a:lnTo>
                      <a:pt x="1058" y="661"/>
                    </a:lnTo>
                    <a:lnTo>
                      <a:pt x="1055" y="663"/>
                    </a:lnTo>
                    <a:lnTo>
                      <a:pt x="1055" y="666"/>
                    </a:lnTo>
                    <a:lnTo>
                      <a:pt x="1054" y="669"/>
                    </a:lnTo>
                    <a:lnTo>
                      <a:pt x="1054" y="669"/>
                    </a:lnTo>
                    <a:lnTo>
                      <a:pt x="1054" y="672"/>
                    </a:lnTo>
                    <a:lnTo>
                      <a:pt x="1053" y="673"/>
                    </a:lnTo>
                    <a:lnTo>
                      <a:pt x="1050" y="674"/>
                    </a:lnTo>
                    <a:lnTo>
                      <a:pt x="1043" y="674"/>
                    </a:lnTo>
                    <a:lnTo>
                      <a:pt x="1043" y="674"/>
                    </a:lnTo>
                    <a:lnTo>
                      <a:pt x="1035" y="674"/>
                    </a:lnTo>
                    <a:lnTo>
                      <a:pt x="1029" y="675"/>
                    </a:lnTo>
                    <a:lnTo>
                      <a:pt x="1025" y="677"/>
                    </a:lnTo>
                    <a:lnTo>
                      <a:pt x="1022" y="679"/>
                    </a:lnTo>
                    <a:lnTo>
                      <a:pt x="1022" y="679"/>
                    </a:lnTo>
                    <a:lnTo>
                      <a:pt x="1020" y="680"/>
                    </a:lnTo>
                    <a:lnTo>
                      <a:pt x="1017" y="680"/>
                    </a:lnTo>
                    <a:lnTo>
                      <a:pt x="1013" y="679"/>
                    </a:lnTo>
                    <a:lnTo>
                      <a:pt x="1009" y="678"/>
                    </a:lnTo>
                    <a:lnTo>
                      <a:pt x="1007" y="678"/>
                    </a:lnTo>
                    <a:lnTo>
                      <a:pt x="1006" y="679"/>
                    </a:lnTo>
                    <a:lnTo>
                      <a:pt x="1006" y="679"/>
                    </a:lnTo>
                    <a:lnTo>
                      <a:pt x="1006" y="684"/>
                    </a:lnTo>
                    <a:lnTo>
                      <a:pt x="1006" y="689"/>
                    </a:lnTo>
                    <a:lnTo>
                      <a:pt x="1003" y="692"/>
                    </a:lnTo>
                    <a:lnTo>
                      <a:pt x="1002" y="693"/>
                    </a:lnTo>
                    <a:lnTo>
                      <a:pt x="1000" y="694"/>
                    </a:lnTo>
                    <a:lnTo>
                      <a:pt x="1000" y="694"/>
                    </a:lnTo>
                    <a:lnTo>
                      <a:pt x="996" y="693"/>
                    </a:lnTo>
                    <a:lnTo>
                      <a:pt x="992" y="692"/>
                    </a:lnTo>
                    <a:lnTo>
                      <a:pt x="986" y="690"/>
                    </a:lnTo>
                    <a:lnTo>
                      <a:pt x="980" y="689"/>
                    </a:lnTo>
                    <a:lnTo>
                      <a:pt x="980" y="689"/>
                    </a:lnTo>
                    <a:lnTo>
                      <a:pt x="969" y="690"/>
                    </a:lnTo>
                    <a:lnTo>
                      <a:pt x="966" y="691"/>
                    </a:lnTo>
                    <a:lnTo>
                      <a:pt x="965" y="692"/>
                    </a:lnTo>
                    <a:lnTo>
                      <a:pt x="964" y="694"/>
                    </a:lnTo>
                    <a:lnTo>
                      <a:pt x="964" y="694"/>
                    </a:lnTo>
                    <a:lnTo>
                      <a:pt x="965" y="698"/>
                    </a:lnTo>
                    <a:lnTo>
                      <a:pt x="966" y="703"/>
                    </a:lnTo>
                    <a:lnTo>
                      <a:pt x="965" y="705"/>
                    </a:lnTo>
                    <a:lnTo>
                      <a:pt x="965" y="706"/>
                    </a:lnTo>
                    <a:lnTo>
                      <a:pt x="963" y="706"/>
                    </a:lnTo>
                    <a:lnTo>
                      <a:pt x="963" y="706"/>
                    </a:lnTo>
                    <a:lnTo>
                      <a:pt x="959" y="707"/>
                    </a:lnTo>
                    <a:lnTo>
                      <a:pt x="956" y="708"/>
                    </a:lnTo>
                    <a:lnTo>
                      <a:pt x="954" y="711"/>
                    </a:lnTo>
                    <a:lnTo>
                      <a:pt x="953" y="713"/>
                    </a:lnTo>
                    <a:lnTo>
                      <a:pt x="953" y="713"/>
                    </a:lnTo>
                    <a:lnTo>
                      <a:pt x="953" y="716"/>
                    </a:lnTo>
                    <a:lnTo>
                      <a:pt x="952" y="717"/>
                    </a:lnTo>
                    <a:lnTo>
                      <a:pt x="948" y="718"/>
                    </a:lnTo>
                    <a:lnTo>
                      <a:pt x="943" y="717"/>
                    </a:lnTo>
                    <a:lnTo>
                      <a:pt x="942" y="716"/>
                    </a:lnTo>
                    <a:lnTo>
                      <a:pt x="941" y="715"/>
                    </a:lnTo>
                    <a:lnTo>
                      <a:pt x="941" y="715"/>
                    </a:lnTo>
                    <a:lnTo>
                      <a:pt x="938" y="711"/>
                    </a:lnTo>
                    <a:lnTo>
                      <a:pt x="935" y="708"/>
                    </a:lnTo>
                    <a:lnTo>
                      <a:pt x="931" y="707"/>
                    </a:lnTo>
                    <a:lnTo>
                      <a:pt x="929" y="707"/>
                    </a:lnTo>
                    <a:lnTo>
                      <a:pt x="928" y="707"/>
                    </a:lnTo>
                    <a:lnTo>
                      <a:pt x="928" y="707"/>
                    </a:lnTo>
                    <a:lnTo>
                      <a:pt x="920" y="718"/>
                    </a:lnTo>
                    <a:lnTo>
                      <a:pt x="913" y="723"/>
                    </a:lnTo>
                    <a:lnTo>
                      <a:pt x="911" y="725"/>
                    </a:lnTo>
                    <a:lnTo>
                      <a:pt x="908" y="726"/>
                    </a:lnTo>
                    <a:lnTo>
                      <a:pt x="908" y="726"/>
                    </a:lnTo>
                    <a:lnTo>
                      <a:pt x="898" y="727"/>
                    </a:lnTo>
                    <a:lnTo>
                      <a:pt x="894" y="729"/>
                    </a:lnTo>
                    <a:lnTo>
                      <a:pt x="889" y="731"/>
                    </a:lnTo>
                    <a:lnTo>
                      <a:pt x="889" y="731"/>
                    </a:lnTo>
                    <a:lnTo>
                      <a:pt x="884" y="735"/>
                    </a:lnTo>
                    <a:lnTo>
                      <a:pt x="878" y="737"/>
                    </a:lnTo>
                    <a:lnTo>
                      <a:pt x="873" y="738"/>
                    </a:lnTo>
                    <a:lnTo>
                      <a:pt x="872" y="737"/>
                    </a:lnTo>
                    <a:lnTo>
                      <a:pt x="871" y="736"/>
                    </a:lnTo>
                    <a:lnTo>
                      <a:pt x="871" y="736"/>
                    </a:lnTo>
                    <a:lnTo>
                      <a:pt x="871" y="732"/>
                    </a:lnTo>
                    <a:lnTo>
                      <a:pt x="869" y="729"/>
                    </a:lnTo>
                    <a:lnTo>
                      <a:pt x="866" y="725"/>
                    </a:lnTo>
                    <a:lnTo>
                      <a:pt x="862" y="723"/>
                    </a:lnTo>
                    <a:lnTo>
                      <a:pt x="862" y="723"/>
                    </a:lnTo>
                    <a:lnTo>
                      <a:pt x="843" y="721"/>
                    </a:lnTo>
                    <a:lnTo>
                      <a:pt x="835" y="720"/>
                    </a:lnTo>
                    <a:lnTo>
                      <a:pt x="833" y="718"/>
                    </a:lnTo>
                    <a:lnTo>
                      <a:pt x="833" y="717"/>
                    </a:lnTo>
                    <a:lnTo>
                      <a:pt x="833" y="717"/>
                    </a:lnTo>
                    <a:lnTo>
                      <a:pt x="834" y="713"/>
                    </a:lnTo>
                    <a:lnTo>
                      <a:pt x="835" y="709"/>
                    </a:lnTo>
                    <a:lnTo>
                      <a:pt x="835" y="707"/>
                    </a:lnTo>
                    <a:lnTo>
                      <a:pt x="834" y="704"/>
                    </a:lnTo>
                    <a:lnTo>
                      <a:pt x="834" y="704"/>
                    </a:lnTo>
                    <a:lnTo>
                      <a:pt x="834" y="704"/>
                    </a:lnTo>
                    <a:lnTo>
                      <a:pt x="834" y="703"/>
                    </a:lnTo>
                    <a:lnTo>
                      <a:pt x="836" y="702"/>
                    </a:lnTo>
                    <a:lnTo>
                      <a:pt x="844" y="699"/>
                    </a:lnTo>
                    <a:lnTo>
                      <a:pt x="844" y="699"/>
                    </a:lnTo>
                    <a:lnTo>
                      <a:pt x="857" y="694"/>
                    </a:lnTo>
                    <a:lnTo>
                      <a:pt x="865" y="690"/>
                    </a:lnTo>
                    <a:lnTo>
                      <a:pt x="868" y="688"/>
                    </a:lnTo>
                    <a:lnTo>
                      <a:pt x="869" y="685"/>
                    </a:lnTo>
                    <a:lnTo>
                      <a:pt x="869" y="685"/>
                    </a:lnTo>
                    <a:lnTo>
                      <a:pt x="869" y="682"/>
                    </a:lnTo>
                    <a:lnTo>
                      <a:pt x="869" y="681"/>
                    </a:lnTo>
                    <a:lnTo>
                      <a:pt x="868" y="679"/>
                    </a:lnTo>
                    <a:lnTo>
                      <a:pt x="866" y="678"/>
                    </a:lnTo>
                    <a:lnTo>
                      <a:pt x="862" y="677"/>
                    </a:lnTo>
                    <a:lnTo>
                      <a:pt x="856" y="677"/>
                    </a:lnTo>
                    <a:lnTo>
                      <a:pt x="856" y="677"/>
                    </a:lnTo>
                    <a:lnTo>
                      <a:pt x="851" y="678"/>
                    </a:lnTo>
                    <a:lnTo>
                      <a:pt x="845" y="679"/>
                    </a:lnTo>
                    <a:lnTo>
                      <a:pt x="836" y="681"/>
                    </a:lnTo>
                    <a:lnTo>
                      <a:pt x="836" y="681"/>
                    </a:lnTo>
                    <a:lnTo>
                      <a:pt x="831" y="682"/>
                    </a:lnTo>
                    <a:lnTo>
                      <a:pt x="828" y="680"/>
                    </a:lnTo>
                    <a:lnTo>
                      <a:pt x="826" y="678"/>
                    </a:lnTo>
                    <a:lnTo>
                      <a:pt x="825" y="675"/>
                    </a:lnTo>
                    <a:lnTo>
                      <a:pt x="825" y="675"/>
                    </a:lnTo>
                    <a:lnTo>
                      <a:pt x="825" y="670"/>
                    </a:lnTo>
                    <a:lnTo>
                      <a:pt x="824" y="666"/>
                    </a:lnTo>
                    <a:lnTo>
                      <a:pt x="822" y="663"/>
                    </a:lnTo>
                    <a:lnTo>
                      <a:pt x="820" y="663"/>
                    </a:lnTo>
                    <a:lnTo>
                      <a:pt x="817" y="663"/>
                    </a:lnTo>
                    <a:lnTo>
                      <a:pt x="817" y="663"/>
                    </a:lnTo>
                    <a:lnTo>
                      <a:pt x="813" y="664"/>
                    </a:lnTo>
                    <a:lnTo>
                      <a:pt x="810" y="666"/>
                    </a:lnTo>
                    <a:lnTo>
                      <a:pt x="808" y="669"/>
                    </a:lnTo>
                    <a:lnTo>
                      <a:pt x="807" y="675"/>
                    </a:lnTo>
                    <a:lnTo>
                      <a:pt x="807" y="675"/>
                    </a:lnTo>
                    <a:lnTo>
                      <a:pt x="806" y="680"/>
                    </a:lnTo>
                    <a:lnTo>
                      <a:pt x="802" y="684"/>
                    </a:lnTo>
                    <a:lnTo>
                      <a:pt x="801" y="685"/>
                    </a:lnTo>
                    <a:lnTo>
                      <a:pt x="799" y="685"/>
                    </a:lnTo>
                    <a:lnTo>
                      <a:pt x="797" y="685"/>
                    </a:lnTo>
                    <a:lnTo>
                      <a:pt x="795" y="683"/>
                    </a:lnTo>
                    <a:lnTo>
                      <a:pt x="795" y="683"/>
                    </a:lnTo>
                    <a:lnTo>
                      <a:pt x="791" y="679"/>
                    </a:lnTo>
                    <a:lnTo>
                      <a:pt x="785" y="677"/>
                    </a:lnTo>
                    <a:lnTo>
                      <a:pt x="783" y="677"/>
                    </a:lnTo>
                    <a:lnTo>
                      <a:pt x="781" y="677"/>
                    </a:lnTo>
                    <a:lnTo>
                      <a:pt x="780" y="678"/>
                    </a:lnTo>
                    <a:lnTo>
                      <a:pt x="779" y="680"/>
                    </a:lnTo>
                    <a:lnTo>
                      <a:pt x="779" y="680"/>
                    </a:lnTo>
                    <a:lnTo>
                      <a:pt x="779" y="684"/>
                    </a:lnTo>
                    <a:lnTo>
                      <a:pt x="779" y="688"/>
                    </a:lnTo>
                    <a:lnTo>
                      <a:pt x="774" y="692"/>
                    </a:lnTo>
                    <a:lnTo>
                      <a:pt x="767" y="697"/>
                    </a:lnTo>
                    <a:lnTo>
                      <a:pt x="767" y="697"/>
                    </a:lnTo>
                    <a:lnTo>
                      <a:pt x="757" y="702"/>
                    </a:lnTo>
                    <a:lnTo>
                      <a:pt x="752" y="705"/>
                    </a:lnTo>
                    <a:lnTo>
                      <a:pt x="748" y="707"/>
                    </a:lnTo>
                    <a:lnTo>
                      <a:pt x="742" y="712"/>
                    </a:lnTo>
                    <a:lnTo>
                      <a:pt x="742" y="712"/>
                    </a:lnTo>
                    <a:lnTo>
                      <a:pt x="736" y="719"/>
                    </a:lnTo>
                    <a:lnTo>
                      <a:pt x="731" y="725"/>
                    </a:lnTo>
                    <a:lnTo>
                      <a:pt x="729" y="729"/>
                    </a:lnTo>
                    <a:lnTo>
                      <a:pt x="727" y="733"/>
                    </a:lnTo>
                    <a:lnTo>
                      <a:pt x="726" y="737"/>
                    </a:lnTo>
                    <a:lnTo>
                      <a:pt x="726" y="744"/>
                    </a:lnTo>
                    <a:lnTo>
                      <a:pt x="726" y="744"/>
                    </a:lnTo>
                    <a:lnTo>
                      <a:pt x="726" y="756"/>
                    </a:lnTo>
                    <a:lnTo>
                      <a:pt x="724" y="766"/>
                    </a:lnTo>
                    <a:lnTo>
                      <a:pt x="723" y="770"/>
                    </a:lnTo>
                    <a:lnTo>
                      <a:pt x="722" y="774"/>
                    </a:lnTo>
                    <a:lnTo>
                      <a:pt x="720" y="776"/>
                    </a:lnTo>
                    <a:lnTo>
                      <a:pt x="716" y="776"/>
                    </a:lnTo>
                    <a:lnTo>
                      <a:pt x="716" y="776"/>
                    </a:lnTo>
                    <a:lnTo>
                      <a:pt x="714" y="775"/>
                    </a:lnTo>
                    <a:lnTo>
                      <a:pt x="711" y="774"/>
                    </a:lnTo>
                    <a:lnTo>
                      <a:pt x="707" y="768"/>
                    </a:lnTo>
                    <a:lnTo>
                      <a:pt x="701" y="765"/>
                    </a:lnTo>
                    <a:lnTo>
                      <a:pt x="698" y="764"/>
                    </a:lnTo>
                    <a:lnTo>
                      <a:pt x="695" y="764"/>
                    </a:lnTo>
                    <a:lnTo>
                      <a:pt x="695" y="764"/>
                    </a:lnTo>
                    <a:lnTo>
                      <a:pt x="690" y="767"/>
                    </a:lnTo>
                    <a:lnTo>
                      <a:pt x="687" y="768"/>
                    </a:lnTo>
                    <a:lnTo>
                      <a:pt x="686" y="770"/>
                    </a:lnTo>
                    <a:lnTo>
                      <a:pt x="686" y="773"/>
                    </a:lnTo>
                    <a:lnTo>
                      <a:pt x="687" y="775"/>
                    </a:lnTo>
                    <a:lnTo>
                      <a:pt x="690" y="777"/>
                    </a:lnTo>
                    <a:lnTo>
                      <a:pt x="693" y="778"/>
                    </a:lnTo>
                    <a:lnTo>
                      <a:pt x="693" y="778"/>
                    </a:lnTo>
                    <a:lnTo>
                      <a:pt x="699" y="783"/>
                    </a:lnTo>
                    <a:lnTo>
                      <a:pt x="705" y="789"/>
                    </a:lnTo>
                    <a:lnTo>
                      <a:pt x="707" y="792"/>
                    </a:lnTo>
                    <a:lnTo>
                      <a:pt x="707" y="794"/>
                    </a:lnTo>
                    <a:lnTo>
                      <a:pt x="707" y="796"/>
                    </a:lnTo>
                    <a:lnTo>
                      <a:pt x="706" y="798"/>
                    </a:lnTo>
                    <a:lnTo>
                      <a:pt x="706" y="798"/>
                    </a:lnTo>
                    <a:lnTo>
                      <a:pt x="701" y="803"/>
                    </a:lnTo>
                    <a:lnTo>
                      <a:pt x="699" y="806"/>
                    </a:lnTo>
                    <a:lnTo>
                      <a:pt x="698" y="810"/>
                    </a:lnTo>
                    <a:lnTo>
                      <a:pt x="697" y="816"/>
                    </a:lnTo>
                    <a:lnTo>
                      <a:pt x="697" y="816"/>
                    </a:lnTo>
                    <a:lnTo>
                      <a:pt x="696" y="821"/>
                    </a:lnTo>
                    <a:lnTo>
                      <a:pt x="695" y="825"/>
                    </a:lnTo>
                    <a:lnTo>
                      <a:pt x="694" y="827"/>
                    </a:lnTo>
                    <a:lnTo>
                      <a:pt x="693" y="827"/>
                    </a:lnTo>
                    <a:lnTo>
                      <a:pt x="692" y="826"/>
                    </a:lnTo>
                    <a:lnTo>
                      <a:pt x="692" y="824"/>
                    </a:lnTo>
                    <a:lnTo>
                      <a:pt x="692" y="824"/>
                    </a:lnTo>
                    <a:lnTo>
                      <a:pt x="690" y="813"/>
                    </a:lnTo>
                    <a:lnTo>
                      <a:pt x="688" y="811"/>
                    </a:lnTo>
                    <a:lnTo>
                      <a:pt x="687" y="812"/>
                    </a:lnTo>
                    <a:lnTo>
                      <a:pt x="686" y="813"/>
                    </a:lnTo>
                    <a:lnTo>
                      <a:pt x="686" y="813"/>
                    </a:lnTo>
                    <a:lnTo>
                      <a:pt x="681" y="826"/>
                    </a:lnTo>
                    <a:lnTo>
                      <a:pt x="680" y="830"/>
                    </a:lnTo>
                    <a:lnTo>
                      <a:pt x="680" y="832"/>
                    </a:lnTo>
                    <a:lnTo>
                      <a:pt x="680" y="834"/>
                    </a:lnTo>
                    <a:lnTo>
                      <a:pt x="682" y="834"/>
                    </a:lnTo>
                    <a:lnTo>
                      <a:pt x="682" y="834"/>
                    </a:lnTo>
                    <a:lnTo>
                      <a:pt x="687" y="833"/>
                    </a:lnTo>
                    <a:lnTo>
                      <a:pt x="690" y="833"/>
                    </a:lnTo>
                    <a:lnTo>
                      <a:pt x="692" y="834"/>
                    </a:lnTo>
                    <a:lnTo>
                      <a:pt x="691" y="837"/>
                    </a:lnTo>
                    <a:lnTo>
                      <a:pt x="691" y="837"/>
                    </a:lnTo>
                    <a:lnTo>
                      <a:pt x="688" y="840"/>
                    </a:lnTo>
                    <a:lnTo>
                      <a:pt x="686" y="844"/>
                    </a:lnTo>
                    <a:lnTo>
                      <a:pt x="684" y="846"/>
                    </a:lnTo>
                    <a:lnTo>
                      <a:pt x="683" y="850"/>
                    </a:lnTo>
                    <a:lnTo>
                      <a:pt x="683" y="850"/>
                    </a:lnTo>
                    <a:lnTo>
                      <a:pt x="682" y="854"/>
                    </a:lnTo>
                    <a:lnTo>
                      <a:pt x="680" y="856"/>
                    </a:lnTo>
                    <a:lnTo>
                      <a:pt x="678" y="858"/>
                    </a:lnTo>
                    <a:lnTo>
                      <a:pt x="676" y="855"/>
                    </a:lnTo>
                    <a:lnTo>
                      <a:pt x="676" y="855"/>
                    </a:lnTo>
                    <a:lnTo>
                      <a:pt x="674" y="850"/>
                    </a:lnTo>
                    <a:lnTo>
                      <a:pt x="672" y="844"/>
                    </a:lnTo>
                    <a:lnTo>
                      <a:pt x="671" y="838"/>
                    </a:lnTo>
                    <a:lnTo>
                      <a:pt x="670" y="836"/>
                    </a:lnTo>
                    <a:lnTo>
                      <a:pt x="668" y="835"/>
                    </a:lnTo>
                    <a:lnTo>
                      <a:pt x="668" y="835"/>
                    </a:lnTo>
                    <a:lnTo>
                      <a:pt x="666" y="835"/>
                    </a:lnTo>
                    <a:lnTo>
                      <a:pt x="665" y="836"/>
                    </a:lnTo>
                    <a:lnTo>
                      <a:pt x="663" y="840"/>
                    </a:lnTo>
                    <a:lnTo>
                      <a:pt x="663" y="846"/>
                    </a:lnTo>
                    <a:lnTo>
                      <a:pt x="664" y="853"/>
                    </a:lnTo>
                    <a:lnTo>
                      <a:pt x="664" y="853"/>
                    </a:lnTo>
                    <a:lnTo>
                      <a:pt x="667" y="867"/>
                    </a:lnTo>
                    <a:lnTo>
                      <a:pt x="669" y="873"/>
                    </a:lnTo>
                    <a:lnTo>
                      <a:pt x="672" y="877"/>
                    </a:lnTo>
                    <a:lnTo>
                      <a:pt x="672" y="877"/>
                    </a:lnTo>
                    <a:lnTo>
                      <a:pt x="674" y="879"/>
                    </a:lnTo>
                    <a:lnTo>
                      <a:pt x="676" y="882"/>
                    </a:lnTo>
                    <a:lnTo>
                      <a:pt x="677" y="884"/>
                    </a:lnTo>
                    <a:lnTo>
                      <a:pt x="677" y="888"/>
                    </a:lnTo>
                    <a:lnTo>
                      <a:pt x="676" y="890"/>
                    </a:lnTo>
                    <a:lnTo>
                      <a:pt x="674" y="892"/>
                    </a:lnTo>
                    <a:lnTo>
                      <a:pt x="672" y="893"/>
                    </a:lnTo>
                    <a:lnTo>
                      <a:pt x="670" y="892"/>
                    </a:lnTo>
                    <a:lnTo>
                      <a:pt x="670" y="892"/>
                    </a:lnTo>
                    <a:lnTo>
                      <a:pt x="660" y="887"/>
                    </a:lnTo>
                    <a:lnTo>
                      <a:pt x="654" y="884"/>
                    </a:lnTo>
                    <a:lnTo>
                      <a:pt x="651" y="884"/>
                    </a:lnTo>
                    <a:lnTo>
                      <a:pt x="648" y="884"/>
                    </a:lnTo>
                    <a:lnTo>
                      <a:pt x="648" y="884"/>
                    </a:lnTo>
                    <a:lnTo>
                      <a:pt x="641" y="887"/>
                    </a:lnTo>
                    <a:lnTo>
                      <a:pt x="636" y="889"/>
                    </a:lnTo>
                    <a:lnTo>
                      <a:pt x="631" y="892"/>
                    </a:lnTo>
                    <a:lnTo>
                      <a:pt x="630" y="896"/>
                    </a:lnTo>
                    <a:lnTo>
                      <a:pt x="630" y="896"/>
                    </a:lnTo>
                    <a:lnTo>
                      <a:pt x="629" y="899"/>
                    </a:lnTo>
                    <a:lnTo>
                      <a:pt x="628" y="903"/>
                    </a:lnTo>
                    <a:lnTo>
                      <a:pt x="626" y="905"/>
                    </a:lnTo>
                    <a:lnTo>
                      <a:pt x="623" y="905"/>
                    </a:lnTo>
                    <a:lnTo>
                      <a:pt x="623" y="905"/>
                    </a:lnTo>
                    <a:lnTo>
                      <a:pt x="617" y="905"/>
                    </a:lnTo>
                    <a:lnTo>
                      <a:pt x="614" y="906"/>
                    </a:lnTo>
                    <a:lnTo>
                      <a:pt x="611" y="908"/>
                    </a:lnTo>
                    <a:lnTo>
                      <a:pt x="610" y="911"/>
                    </a:lnTo>
                    <a:lnTo>
                      <a:pt x="610" y="911"/>
                    </a:lnTo>
                    <a:lnTo>
                      <a:pt x="609" y="916"/>
                    </a:lnTo>
                    <a:lnTo>
                      <a:pt x="608" y="918"/>
                    </a:lnTo>
                    <a:lnTo>
                      <a:pt x="606" y="920"/>
                    </a:lnTo>
                    <a:lnTo>
                      <a:pt x="601" y="921"/>
                    </a:lnTo>
                    <a:lnTo>
                      <a:pt x="601" y="921"/>
                    </a:lnTo>
                    <a:lnTo>
                      <a:pt x="595" y="920"/>
                    </a:lnTo>
                    <a:lnTo>
                      <a:pt x="586" y="918"/>
                    </a:lnTo>
                    <a:lnTo>
                      <a:pt x="577" y="915"/>
                    </a:lnTo>
                    <a:lnTo>
                      <a:pt x="573" y="912"/>
                    </a:lnTo>
                    <a:lnTo>
                      <a:pt x="570" y="910"/>
                    </a:lnTo>
                    <a:lnTo>
                      <a:pt x="570" y="910"/>
                    </a:lnTo>
                    <a:lnTo>
                      <a:pt x="566" y="906"/>
                    </a:lnTo>
                    <a:lnTo>
                      <a:pt x="565" y="902"/>
                    </a:lnTo>
                    <a:lnTo>
                      <a:pt x="566" y="898"/>
                    </a:lnTo>
                    <a:lnTo>
                      <a:pt x="569" y="896"/>
                    </a:lnTo>
                    <a:lnTo>
                      <a:pt x="569" y="896"/>
                    </a:lnTo>
                    <a:lnTo>
                      <a:pt x="573" y="892"/>
                    </a:lnTo>
                    <a:lnTo>
                      <a:pt x="578" y="889"/>
                    </a:lnTo>
                    <a:lnTo>
                      <a:pt x="581" y="883"/>
                    </a:lnTo>
                    <a:lnTo>
                      <a:pt x="582" y="880"/>
                    </a:lnTo>
                    <a:lnTo>
                      <a:pt x="582" y="877"/>
                    </a:lnTo>
                    <a:lnTo>
                      <a:pt x="582" y="877"/>
                    </a:lnTo>
                    <a:lnTo>
                      <a:pt x="583" y="867"/>
                    </a:lnTo>
                    <a:lnTo>
                      <a:pt x="586" y="854"/>
                    </a:lnTo>
                    <a:lnTo>
                      <a:pt x="588" y="849"/>
                    </a:lnTo>
                    <a:lnTo>
                      <a:pt x="591" y="844"/>
                    </a:lnTo>
                    <a:lnTo>
                      <a:pt x="594" y="839"/>
                    </a:lnTo>
                    <a:lnTo>
                      <a:pt x="598" y="836"/>
                    </a:lnTo>
                    <a:lnTo>
                      <a:pt x="598" y="836"/>
                    </a:lnTo>
                    <a:lnTo>
                      <a:pt x="600" y="834"/>
                    </a:lnTo>
                    <a:lnTo>
                      <a:pt x="602" y="830"/>
                    </a:lnTo>
                    <a:lnTo>
                      <a:pt x="602" y="824"/>
                    </a:lnTo>
                    <a:lnTo>
                      <a:pt x="602" y="819"/>
                    </a:lnTo>
                    <a:lnTo>
                      <a:pt x="600" y="807"/>
                    </a:lnTo>
                    <a:lnTo>
                      <a:pt x="598" y="795"/>
                    </a:lnTo>
                    <a:lnTo>
                      <a:pt x="598" y="795"/>
                    </a:lnTo>
                    <a:lnTo>
                      <a:pt x="595" y="785"/>
                    </a:lnTo>
                    <a:lnTo>
                      <a:pt x="593" y="777"/>
                    </a:lnTo>
                    <a:lnTo>
                      <a:pt x="593" y="773"/>
                    </a:lnTo>
                    <a:lnTo>
                      <a:pt x="594" y="769"/>
                    </a:lnTo>
                    <a:lnTo>
                      <a:pt x="596" y="768"/>
                    </a:lnTo>
                    <a:lnTo>
                      <a:pt x="600" y="767"/>
                    </a:lnTo>
                    <a:lnTo>
                      <a:pt x="600" y="767"/>
                    </a:lnTo>
                    <a:lnTo>
                      <a:pt x="617" y="768"/>
                    </a:lnTo>
                    <a:lnTo>
                      <a:pt x="642" y="770"/>
                    </a:lnTo>
                    <a:lnTo>
                      <a:pt x="654" y="770"/>
                    </a:lnTo>
                    <a:lnTo>
                      <a:pt x="665" y="769"/>
                    </a:lnTo>
                    <a:lnTo>
                      <a:pt x="673" y="768"/>
                    </a:lnTo>
                    <a:lnTo>
                      <a:pt x="677" y="767"/>
                    </a:lnTo>
                    <a:lnTo>
                      <a:pt x="678" y="765"/>
                    </a:lnTo>
                    <a:lnTo>
                      <a:pt x="678" y="765"/>
                    </a:lnTo>
                    <a:lnTo>
                      <a:pt x="680" y="762"/>
                    </a:lnTo>
                    <a:lnTo>
                      <a:pt x="679" y="760"/>
                    </a:lnTo>
                    <a:lnTo>
                      <a:pt x="678" y="756"/>
                    </a:lnTo>
                    <a:lnTo>
                      <a:pt x="676" y="753"/>
                    </a:lnTo>
                    <a:lnTo>
                      <a:pt x="670" y="747"/>
                    </a:lnTo>
                    <a:lnTo>
                      <a:pt x="668" y="744"/>
                    </a:lnTo>
                    <a:lnTo>
                      <a:pt x="667" y="740"/>
                    </a:lnTo>
                    <a:lnTo>
                      <a:pt x="667" y="740"/>
                    </a:lnTo>
                    <a:lnTo>
                      <a:pt x="666" y="733"/>
                    </a:lnTo>
                    <a:lnTo>
                      <a:pt x="665" y="724"/>
                    </a:lnTo>
                    <a:lnTo>
                      <a:pt x="664" y="721"/>
                    </a:lnTo>
                    <a:lnTo>
                      <a:pt x="662" y="718"/>
                    </a:lnTo>
                    <a:lnTo>
                      <a:pt x="658" y="715"/>
                    </a:lnTo>
                    <a:lnTo>
                      <a:pt x="655" y="712"/>
                    </a:lnTo>
                    <a:lnTo>
                      <a:pt x="655" y="712"/>
                    </a:lnTo>
                    <a:lnTo>
                      <a:pt x="643" y="707"/>
                    </a:lnTo>
                    <a:lnTo>
                      <a:pt x="628" y="699"/>
                    </a:lnTo>
                    <a:lnTo>
                      <a:pt x="613" y="691"/>
                    </a:lnTo>
                    <a:lnTo>
                      <a:pt x="607" y="685"/>
                    </a:lnTo>
                    <a:lnTo>
                      <a:pt x="602" y="681"/>
                    </a:lnTo>
                    <a:lnTo>
                      <a:pt x="602" y="681"/>
                    </a:lnTo>
                    <a:lnTo>
                      <a:pt x="594" y="668"/>
                    </a:lnTo>
                    <a:lnTo>
                      <a:pt x="584" y="652"/>
                    </a:lnTo>
                    <a:lnTo>
                      <a:pt x="578" y="635"/>
                    </a:lnTo>
                    <a:lnTo>
                      <a:pt x="576" y="629"/>
                    </a:lnTo>
                    <a:lnTo>
                      <a:pt x="574" y="622"/>
                    </a:lnTo>
                    <a:lnTo>
                      <a:pt x="574" y="622"/>
                    </a:lnTo>
                    <a:lnTo>
                      <a:pt x="573" y="610"/>
                    </a:lnTo>
                    <a:lnTo>
                      <a:pt x="572" y="605"/>
                    </a:lnTo>
                    <a:lnTo>
                      <a:pt x="570" y="601"/>
                    </a:lnTo>
                    <a:lnTo>
                      <a:pt x="567" y="596"/>
                    </a:lnTo>
                    <a:lnTo>
                      <a:pt x="564" y="594"/>
                    </a:lnTo>
                    <a:lnTo>
                      <a:pt x="560" y="592"/>
                    </a:lnTo>
                    <a:lnTo>
                      <a:pt x="556" y="593"/>
                    </a:lnTo>
                    <a:lnTo>
                      <a:pt x="556" y="593"/>
                    </a:lnTo>
                    <a:lnTo>
                      <a:pt x="552" y="593"/>
                    </a:lnTo>
                    <a:lnTo>
                      <a:pt x="548" y="593"/>
                    </a:lnTo>
                    <a:lnTo>
                      <a:pt x="538" y="591"/>
                    </a:lnTo>
                    <a:lnTo>
                      <a:pt x="528" y="587"/>
                    </a:lnTo>
                    <a:lnTo>
                      <a:pt x="514" y="583"/>
                    </a:lnTo>
                    <a:lnTo>
                      <a:pt x="514" y="583"/>
                    </a:lnTo>
                    <a:lnTo>
                      <a:pt x="507" y="581"/>
                    </a:lnTo>
                    <a:lnTo>
                      <a:pt x="499" y="581"/>
                    </a:lnTo>
                    <a:lnTo>
                      <a:pt x="483" y="581"/>
                    </a:lnTo>
                    <a:lnTo>
                      <a:pt x="476" y="580"/>
                    </a:lnTo>
                    <a:lnTo>
                      <a:pt x="469" y="579"/>
                    </a:lnTo>
                    <a:lnTo>
                      <a:pt x="464" y="578"/>
                    </a:lnTo>
                    <a:lnTo>
                      <a:pt x="459" y="574"/>
                    </a:lnTo>
                    <a:lnTo>
                      <a:pt x="459" y="574"/>
                    </a:lnTo>
                    <a:lnTo>
                      <a:pt x="455" y="570"/>
                    </a:lnTo>
                    <a:lnTo>
                      <a:pt x="451" y="567"/>
                    </a:lnTo>
                    <a:lnTo>
                      <a:pt x="445" y="565"/>
                    </a:lnTo>
                    <a:lnTo>
                      <a:pt x="441" y="563"/>
                    </a:lnTo>
                    <a:lnTo>
                      <a:pt x="436" y="562"/>
                    </a:lnTo>
                    <a:lnTo>
                      <a:pt x="430" y="562"/>
                    </a:lnTo>
                    <a:lnTo>
                      <a:pt x="425" y="563"/>
                    </a:lnTo>
                    <a:lnTo>
                      <a:pt x="420" y="565"/>
                    </a:lnTo>
                    <a:lnTo>
                      <a:pt x="420" y="565"/>
                    </a:lnTo>
                    <a:lnTo>
                      <a:pt x="405" y="570"/>
                    </a:lnTo>
                    <a:lnTo>
                      <a:pt x="385" y="578"/>
                    </a:lnTo>
                    <a:lnTo>
                      <a:pt x="376" y="581"/>
                    </a:lnTo>
                    <a:lnTo>
                      <a:pt x="367" y="586"/>
                    </a:lnTo>
                    <a:lnTo>
                      <a:pt x="361" y="590"/>
                    </a:lnTo>
                    <a:lnTo>
                      <a:pt x="356" y="594"/>
                    </a:lnTo>
                    <a:lnTo>
                      <a:pt x="356" y="594"/>
                    </a:lnTo>
                    <a:lnTo>
                      <a:pt x="351" y="604"/>
                    </a:lnTo>
                    <a:lnTo>
                      <a:pt x="343" y="613"/>
                    </a:lnTo>
                    <a:lnTo>
                      <a:pt x="336" y="623"/>
                    </a:lnTo>
                    <a:lnTo>
                      <a:pt x="328" y="634"/>
                    </a:lnTo>
                    <a:lnTo>
                      <a:pt x="328" y="634"/>
                    </a:lnTo>
                    <a:lnTo>
                      <a:pt x="325" y="639"/>
                    </a:lnTo>
                    <a:lnTo>
                      <a:pt x="320" y="645"/>
                    </a:lnTo>
                    <a:lnTo>
                      <a:pt x="313" y="650"/>
                    </a:lnTo>
                    <a:lnTo>
                      <a:pt x="307" y="655"/>
                    </a:lnTo>
                    <a:lnTo>
                      <a:pt x="300" y="660"/>
                    </a:lnTo>
                    <a:lnTo>
                      <a:pt x="293" y="663"/>
                    </a:lnTo>
                    <a:lnTo>
                      <a:pt x="285" y="665"/>
                    </a:lnTo>
                    <a:lnTo>
                      <a:pt x="279" y="667"/>
                    </a:lnTo>
                    <a:lnTo>
                      <a:pt x="279" y="667"/>
                    </a:lnTo>
                    <a:lnTo>
                      <a:pt x="268" y="668"/>
                    </a:lnTo>
                    <a:lnTo>
                      <a:pt x="261" y="672"/>
                    </a:lnTo>
                    <a:lnTo>
                      <a:pt x="258" y="674"/>
                    </a:lnTo>
                    <a:lnTo>
                      <a:pt x="256" y="676"/>
                    </a:lnTo>
                    <a:lnTo>
                      <a:pt x="254" y="679"/>
                    </a:lnTo>
                    <a:lnTo>
                      <a:pt x="253" y="683"/>
                    </a:lnTo>
                    <a:lnTo>
                      <a:pt x="253" y="683"/>
                    </a:lnTo>
                    <a:lnTo>
                      <a:pt x="251" y="688"/>
                    </a:lnTo>
                    <a:lnTo>
                      <a:pt x="249" y="691"/>
                    </a:lnTo>
                    <a:lnTo>
                      <a:pt x="245" y="692"/>
                    </a:lnTo>
                    <a:lnTo>
                      <a:pt x="241" y="693"/>
                    </a:lnTo>
                    <a:lnTo>
                      <a:pt x="238" y="692"/>
                    </a:lnTo>
                    <a:lnTo>
                      <a:pt x="234" y="691"/>
                    </a:lnTo>
                    <a:lnTo>
                      <a:pt x="229" y="689"/>
                    </a:lnTo>
                    <a:lnTo>
                      <a:pt x="224" y="687"/>
                    </a:lnTo>
                    <a:lnTo>
                      <a:pt x="224" y="687"/>
                    </a:lnTo>
                    <a:lnTo>
                      <a:pt x="220" y="683"/>
                    </a:lnTo>
                    <a:lnTo>
                      <a:pt x="214" y="681"/>
                    </a:lnTo>
                    <a:lnTo>
                      <a:pt x="208" y="679"/>
                    </a:lnTo>
                    <a:lnTo>
                      <a:pt x="202" y="679"/>
                    </a:lnTo>
                    <a:lnTo>
                      <a:pt x="197" y="678"/>
                    </a:lnTo>
                    <a:lnTo>
                      <a:pt x="192" y="679"/>
                    </a:lnTo>
                    <a:lnTo>
                      <a:pt x="187" y="680"/>
                    </a:lnTo>
                    <a:lnTo>
                      <a:pt x="183" y="681"/>
                    </a:lnTo>
                    <a:lnTo>
                      <a:pt x="183" y="681"/>
                    </a:lnTo>
                    <a:lnTo>
                      <a:pt x="177" y="684"/>
                    </a:lnTo>
                    <a:lnTo>
                      <a:pt x="170" y="687"/>
                    </a:lnTo>
                    <a:lnTo>
                      <a:pt x="163" y="687"/>
                    </a:lnTo>
                    <a:lnTo>
                      <a:pt x="154" y="687"/>
                    </a:lnTo>
                    <a:lnTo>
                      <a:pt x="154" y="687"/>
                    </a:lnTo>
                    <a:lnTo>
                      <a:pt x="151" y="685"/>
                    </a:lnTo>
                    <a:lnTo>
                      <a:pt x="148" y="684"/>
                    </a:lnTo>
                    <a:lnTo>
                      <a:pt x="143" y="681"/>
                    </a:lnTo>
                    <a:lnTo>
                      <a:pt x="141" y="681"/>
                    </a:lnTo>
                    <a:lnTo>
                      <a:pt x="139" y="681"/>
                    </a:lnTo>
                    <a:lnTo>
                      <a:pt x="135" y="681"/>
                    </a:lnTo>
                    <a:lnTo>
                      <a:pt x="129" y="682"/>
                    </a:lnTo>
                    <a:lnTo>
                      <a:pt x="129" y="682"/>
                    </a:lnTo>
                    <a:lnTo>
                      <a:pt x="120" y="685"/>
                    </a:lnTo>
                    <a:lnTo>
                      <a:pt x="112" y="687"/>
                    </a:lnTo>
                    <a:lnTo>
                      <a:pt x="106" y="685"/>
                    </a:lnTo>
                    <a:lnTo>
                      <a:pt x="99" y="683"/>
                    </a:lnTo>
                    <a:lnTo>
                      <a:pt x="99" y="683"/>
                    </a:lnTo>
                    <a:lnTo>
                      <a:pt x="96" y="683"/>
                    </a:lnTo>
                    <a:lnTo>
                      <a:pt x="94" y="683"/>
                    </a:lnTo>
                    <a:lnTo>
                      <a:pt x="87" y="688"/>
                    </a:lnTo>
                    <a:lnTo>
                      <a:pt x="82" y="693"/>
                    </a:lnTo>
                    <a:lnTo>
                      <a:pt x="79" y="695"/>
                    </a:lnTo>
                    <a:lnTo>
                      <a:pt x="76" y="696"/>
                    </a:lnTo>
                    <a:lnTo>
                      <a:pt x="76" y="696"/>
                    </a:lnTo>
                    <a:lnTo>
                      <a:pt x="72" y="696"/>
                    </a:lnTo>
                    <a:lnTo>
                      <a:pt x="68" y="694"/>
                    </a:lnTo>
                    <a:lnTo>
                      <a:pt x="56" y="690"/>
                    </a:lnTo>
                    <a:lnTo>
                      <a:pt x="43" y="683"/>
                    </a:lnTo>
                    <a:lnTo>
                      <a:pt x="30" y="677"/>
                    </a:lnTo>
                    <a:lnTo>
                      <a:pt x="30" y="677"/>
                    </a:lnTo>
                    <a:lnTo>
                      <a:pt x="25" y="674"/>
                    </a:lnTo>
                    <a:lnTo>
                      <a:pt x="19" y="669"/>
                    </a:lnTo>
                    <a:lnTo>
                      <a:pt x="12" y="664"/>
                    </a:lnTo>
                    <a:lnTo>
                      <a:pt x="7" y="658"/>
                    </a:lnTo>
                    <a:lnTo>
                      <a:pt x="4" y="651"/>
                    </a:lnTo>
                    <a:lnTo>
                      <a:pt x="0" y="645"/>
                    </a:lnTo>
                    <a:lnTo>
                      <a:pt x="0" y="639"/>
                    </a:lnTo>
                    <a:lnTo>
                      <a:pt x="1" y="637"/>
                    </a:lnTo>
                    <a:lnTo>
                      <a:pt x="2" y="636"/>
                    </a:lnTo>
                    <a:lnTo>
                      <a:pt x="2" y="636"/>
                    </a:lnTo>
                    <a:lnTo>
                      <a:pt x="9" y="630"/>
                    </a:lnTo>
                    <a:lnTo>
                      <a:pt x="12" y="622"/>
                    </a:lnTo>
                    <a:lnTo>
                      <a:pt x="15" y="613"/>
                    </a:lnTo>
                    <a:lnTo>
                      <a:pt x="16" y="603"/>
                    </a:lnTo>
                    <a:lnTo>
                      <a:pt x="16" y="603"/>
                    </a:lnTo>
                    <a:lnTo>
                      <a:pt x="18" y="598"/>
                    </a:lnTo>
                    <a:lnTo>
                      <a:pt x="20" y="594"/>
                    </a:lnTo>
                    <a:lnTo>
                      <a:pt x="22" y="592"/>
                    </a:lnTo>
                    <a:lnTo>
                      <a:pt x="25" y="590"/>
                    </a:lnTo>
                    <a:lnTo>
                      <a:pt x="30" y="587"/>
                    </a:lnTo>
                    <a:lnTo>
                      <a:pt x="36" y="587"/>
                    </a:lnTo>
                    <a:lnTo>
                      <a:pt x="36" y="587"/>
                    </a:lnTo>
                    <a:lnTo>
                      <a:pt x="44" y="587"/>
                    </a:lnTo>
                    <a:lnTo>
                      <a:pt x="48" y="588"/>
                    </a:lnTo>
                    <a:lnTo>
                      <a:pt x="48" y="588"/>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07" name="Freeform 303"/>
              <p:cNvSpPr/>
              <p:nvPr/>
            </p:nvSpPr>
            <p:spPr bwMode="auto">
              <a:xfrm>
                <a:off x="10271079" y="3846811"/>
                <a:ext cx="88900" cy="58743"/>
              </a:xfrm>
              <a:custGeom>
                <a:avLst/>
                <a:gdLst>
                  <a:gd name="T0" fmla="*/ 0 w 56"/>
                  <a:gd name="T1" fmla="*/ 9 h 37"/>
                  <a:gd name="T2" fmla="*/ 0 w 56"/>
                  <a:gd name="T3" fmla="*/ 9 h 37"/>
                  <a:gd name="T4" fmla="*/ 4 w 56"/>
                  <a:gd name="T5" fmla="*/ 9 h 37"/>
                  <a:gd name="T6" fmla="*/ 14 w 56"/>
                  <a:gd name="T7" fmla="*/ 11 h 37"/>
                  <a:gd name="T8" fmla="*/ 19 w 56"/>
                  <a:gd name="T9" fmla="*/ 12 h 37"/>
                  <a:gd name="T10" fmla="*/ 25 w 56"/>
                  <a:gd name="T11" fmla="*/ 14 h 37"/>
                  <a:gd name="T12" fmla="*/ 28 w 56"/>
                  <a:gd name="T13" fmla="*/ 19 h 37"/>
                  <a:gd name="T14" fmla="*/ 29 w 56"/>
                  <a:gd name="T15" fmla="*/ 23 h 37"/>
                  <a:gd name="T16" fmla="*/ 29 w 56"/>
                  <a:gd name="T17" fmla="*/ 23 h 37"/>
                  <a:gd name="T18" fmla="*/ 30 w 56"/>
                  <a:gd name="T19" fmla="*/ 27 h 37"/>
                  <a:gd name="T20" fmla="*/ 32 w 56"/>
                  <a:gd name="T21" fmla="*/ 32 h 37"/>
                  <a:gd name="T22" fmla="*/ 35 w 56"/>
                  <a:gd name="T23" fmla="*/ 35 h 37"/>
                  <a:gd name="T24" fmla="*/ 39 w 56"/>
                  <a:gd name="T25" fmla="*/ 36 h 37"/>
                  <a:gd name="T26" fmla="*/ 42 w 56"/>
                  <a:gd name="T27" fmla="*/ 37 h 37"/>
                  <a:gd name="T28" fmla="*/ 46 w 56"/>
                  <a:gd name="T29" fmla="*/ 37 h 37"/>
                  <a:gd name="T30" fmla="*/ 49 w 56"/>
                  <a:gd name="T31" fmla="*/ 36 h 37"/>
                  <a:gd name="T32" fmla="*/ 53 w 56"/>
                  <a:gd name="T33" fmla="*/ 33 h 37"/>
                  <a:gd name="T34" fmla="*/ 53 w 56"/>
                  <a:gd name="T35" fmla="*/ 33 h 37"/>
                  <a:gd name="T36" fmla="*/ 54 w 56"/>
                  <a:gd name="T37" fmla="*/ 28 h 37"/>
                  <a:gd name="T38" fmla="*/ 55 w 56"/>
                  <a:gd name="T39" fmla="*/ 24 h 37"/>
                  <a:gd name="T40" fmla="*/ 56 w 56"/>
                  <a:gd name="T41" fmla="*/ 19 h 37"/>
                  <a:gd name="T42" fmla="*/ 55 w 56"/>
                  <a:gd name="T43" fmla="*/ 13 h 37"/>
                  <a:gd name="T44" fmla="*/ 54 w 56"/>
                  <a:gd name="T45" fmla="*/ 9 h 37"/>
                  <a:gd name="T46" fmla="*/ 51 w 56"/>
                  <a:gd name="T47" fmla="*/ 5 h 37"/>
                  <a:gd name="T48" fmla="*/ 49 w 56"/>
                  <a:gd name="T49" fmla="*/ 1 h 37"/>
                  <a:gd name="T50" fmla="*/ 46 w 56"/>
                  <a:gd name="T51" fmla="*/ 0 h 37"/>
                  <a:gd name="T52" fmla="*/ 46 w 56"/>
                  <a:gd name="T53" fmla="*/ 0 h 37"/>
                  <a:gd name="T54" fmla="*/ 40 w 56"/>
                  <a:gd name="T55" fmla="*/ 0 h 37"/>
                  <a:gd name="T56" fmla="*/ 33 w 56"/>
                  <a:gd name="T57" fmla="*/ 1 h 37"/>
                  <a:gd name="T58" fmla="*/ 28 w 56"/>
                  <a:gd name="T59" fmla="*/ 3 h 37"/>
                  <a:gd name="T60" fmla="*/ 20 w 56"/>
                  <a:gd name="T61" fmla="*/ 4 h 37"/>
                  <a:gd name="T62" fmla="*/ 20 w 56"/>
                  <a:gd name="T63" fmla="*/ 4 h 37"/>
                  <a:gd name="T64" fmla="*/ 13 w 56"/>
                  <a:gd name="T65" fmla="*/ 4 h 37"/>
                  <a:gd name="T66" fmla="*/ 6 w 56"/>
                  <a:gd name="T67" fmla="*/ 6 h 37"/>
                  <a:gd name="T68" fmla="*/ 0 w 56"/>
                  <a:gd name="T69" fmla="*/ 9 h 37"/>
                  <a:gd name="T70" fmla="*/ 0 w 56"/>
                  <a:gd name="T71"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37">
                    <a:moveTo>
                      <a:pt x="0" y="9"/>
                    </a:moveTo>
                    <a:lnTo>
                      <a:pt x="0" y="9"/>
                    </a:lnTo>
                    <a:lnTo>
                      <a:pt x="4" y="9"/>
                    </a:lnTo>
                    <a:lnTo>
                      <a:pt x="14" y="11"/>
                    </a:lnTo>
                    <a:lnTo>
                      <a:pt x="19" y="12"/>
                    </a:lnTo>
                    <a:lnTo>
                      <a:pt x="25" y="14"/>
                    </a:lnTo>
                    <a:lnTo>
                      <a:pt x="28" y="19"/>
                    </a:lnTo>
                    <a:lnTo>
                      <a:pt x="29" y="23"/>
                    </a:lnTo>
                    <a:lnTo>
                      <a:pt x="29" y="23"/>
                    </a:lnTo>
                    <a:lnTo>
                      <a:pt x="30" y="27"/>
                    </a:lnTo>
                    <a:lnTo>
                      <a:pt x="32" y="32"/>
                    </a:lnTo>
                    <a:lnTo>
                      <a:pt x="35" y="35"/>
                    </a:lnTo>
                    <a:lnTo>
                      <a:pt x="39" y="36"/>
                    </a:lnTo>
                    <a:lnTo>
                      <a:pt x="42" y="37"/>
                    </a:lnTo>
                    <a:lnTo>
                      <a:pt x="46" y="37"/>
                    </a:lnTo>
                    <a:lnTo>
                      <a:pt x="49" y="36"/>
                    </a:lnTo>
                    <a:lnTo>
                      <a:pt x="53" y="33"/>
                    </a:lnTo>
                    <a:lnTo>
                      <a:pt x="53" y="33"/>
                    </a:lnTo>
                    <a:lnTo>
                      <a:pt x="54" y="28"/>
                    </a:lnTo>
                    <a:lnTo>
                      <a:pt x="55" y="24"/>
                    </a:lnTo>
                    <a:lnTo>
                      <a:pt x="56" y="19"/>
                    </a:lnTo>
                    <a:lnTo>
                      <a:pt x="55" y="13"/>
                    </a:lnTo>
                    <a:lnTo>
                      <a:pt x="54" y="9"/>
                    </a:lnTo>
                    <a:lnTo>
                      <a:pt x="51" y="5"/>
                    </a:lnTo>
                    <a:lnTo>
                      <a:pt x="49" y="1"/>
                    </a:lnTo>
                    <a:lnTo>
                      <a:pt x="46" y="0"/>
                    </a:lnTo>
                    <a:lnTo>
                      <a:pt x="46" y="0"/>
                    </a:lnTo>
                    <a:lnTo>
                      <a:pt x="40" y="0"/>
                    </a:lnTo>
                    <a:lnTo>
                      <a:pt x="33" y="1"/>
                    </a:lnTo>
                    <a:lnTo>
                      <a:pt x="28" y="3"/>
                    </a:lnTo>
                    <a:lnTo>
                      <a:pt x="20" y="4"/>
                    </a:lnTo>
                    <a:lnTo>
                      <a:pt x="20" y="4"/>
                    </a:lnTo>
                    <a:lnTo>
                      <a:pt x="13" y="4"/>
                    </a:lnTo>
                    <a:lnTo>
                      <a:pt x="6" y="6"/>
                    </a:lnTo>
                    <a:lnTo>
                      <a:pt x="0" y="9"/>
                    </a:lnTo>
                    <a:lnTo>
                      <a:pt x="0" y="9"/>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08" name="Freeform 304"/>
              <p:cNvSpPr/>
              <p:nvPr/>
            </p:nvSpPr>
            <p:spPr bwMode="auto">
              <a:xfrm>
                <a:off x="10393315" y="3880152"/>
                <a:ext cx="206373" cy="101607"/>
              </a:xfrm>
              <a:custGeom>
                <a:avLst/>
                <a:gdLst>
                  <a:gd name="T0" fmla="*/ 0 w 130"/>
                  <a:gd name="T1" fmla="*/ 25 h 64"/>
                  <a:gd name="T2" fmla="*/ 3 w 130"/>
                  <a:gd name="T3" fmla="*/ 29 h 64"/>
                  <a:gd name="T4" fmla="*/ 21 w 130"/>
                  <a:gd name="T5" fmla="*/ 35 h 64"/>
                  <a:gd name="T6" fmla="*/ 30 w 130"/>
                  <a:gd name="T7" fmla="*/ 36 h 64"/>
                  <a:gd name="T8" fmla="*/ 52 w 130"/>
                  <a:gd name="T9" fmla="*/ 42 h 64"/>
                  <a:gd name="T10" fmla="*/ 66 w 130"/>
                  <a:gd name="T11" fmla="*/ 48 h 64"/>
                  <a:gd name="T12" fmla="*/ 69 w 130"/>
                  <a:gd name="T13" fmla="*/ 50 h 64"/>
                  <a:gd name="T14" fmla="*/ 79 w 130"/>
                  <a:gd name="T15" fmla="*/ 57 h 64"/>
                  <a:gd name="T16" fmla="*/ 95 w 130"/>
                  <a:gd name="T17" fmla="*/ 56 h 64"/>
                  <a:gd name="T18" fmla="*/ 103 w 130"/>
                  <a:gd name="T19" fmla="*/ 55 h 64"/>
                  <a:gd name="T20" fmla="*/ 111 w 130"/>
                  <a:gd name="T21" fmla="*/ 56 h 64"/>
                  <a:gd name="T22" fmla="*/ 113 w 130"/>
                  <a:gd name="T23" fmla="*/ 58 h 64"/>
                  <a:gd name="T24" fmla="*/ 119 w 130"/>
                  <a:gd name="T25" fmla="*/ 63 h 64"/>
                  <a:gd name="T26" fmla="*/ 124 w 130"/>
                  <a:gd name="T27" fmla="*/ 64 h 64"/>
                  <a:gd name="T28" fmla="*/ 128 w 130"/>
                  <a:gd name="T29" fmla="*/ 60 h 64"/>
                  <a:gd name="T30" fmla="*/ 129 w 130"/>
                  <a:gd name="T31" fmla="*/ 55 h 64"/>
                  <a:gd name="T32" fmla="*/ 129 w 130"/>
                  <a:gd name="T33" fmla="*/ 41 h 64"/>
                  <a:gd name="T34" fmla="*/ 123 w 130"/>
                  <a:gd name="T35" fmla="*/ 29 h 64"/>
                  <a:gd name="T36" fmla="*/ 114 w 130"/>
                  <a:gd name="T37" fmla="*/ 20 h 64"/>
                  <a:gd name="T38" fmla="*/ 103 w 130"/>
                  <a:gd name="T39" fmla="*/ 15 h 64"/>
                  <a:gd name="T40" fmla="*/ 95 w 130"/>
                  <a:gd name="T41" fmla="*/ 13 h 64"/>
                  <a:gd name="T42" fmla="*/ 83 w 130"/>
                  <a:gd name="T43" fmla="*/ 5 h 64"/>
                  <a:gd name="T44" fmla="*/ 77 w 130"/>
                  <a:gd name="T45" fmla="*/ 1 h 64"/>
                  <a:gd name="T46" fmla="*/ 70 w 130"/>
                  <a:gd name="T47" fmla="*/ 0 h 64"/>
                  <a:gd name="T48" fmla="*/ 67 w 130"/>
                  <a:gd name="T49" fmla="*/ 2 h 64"/>
                  <a:gd name="T50" fmla="*/ 64 w 130"/>
                  <a:gd name="T51" fmla="*/ 12 h 64"/>
                  <a:gd name="T52" fmla="*/ 63 w 130"/>
                  <a:gd name="T53" fmla="*/ 14 h 64"/>
                  <a:gd name="T54" fmla="*/ 58 w 130"/>
                  <a:gd name="T55" fmla="*/ 16 h 64"/>
                  <a:gd name="T56" fmla="*/ 38 w 130"/>
                  <a:gd name="T57" fmla="*/ 14 h 64"/>
                  <a:gd name="T58" fmla="*/ 16 w 130"/>
                  <a:gd name="T59" fmla="*/ 13 h 64"/>
                  <a:gd name="T60" fmla="*/ 6 w 130"/>
                  <a:gd name="T61" fmla="*/ 16 h 64"/>
                  <a:gd name="T62" fmla="*/ 3 w 130"/>
                  <a:gd name="T63" fmla="*/ 18 h 64"/>
                  <a:gd name="T64" fmla="*/ 0 w 130"/>
                  <a:gd name="T65" fmla="*/ 2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0" h="64">
                    <a:moveTo>
                      <a:pt x="0" y="25"/>
                    </a:moveTo>
                    <a:lnTo>
                      <a:pt x="0" y="25"/>
                    </a:lnTo>
                    <a:lnTo>
                      <a:pt x="1" y="27"/>
                    </a:lnTo>
                    <a:lnTo>
                      <a:pt x="3" y="29"/>
                    </a:lnTo>
                    <a:lnTo>
                      <a:pt x="11" y="32"/>
                    </a:lnTo>
                    <a:lnTo>
                      <a:pt x="21" y="35"/>
                    </a:lnTo>
                    <a:lnTo>
                      <a:pt x="30" y="36"/>
                    </a:lnTo>
                    <a:lnTo>
                      <a:pt x="30" y="36"/>
                    </a:lnTo>
                    <a:lnTo>
                      <a:pt x="41" y="39"/>
                    </a:lnTo>
                    <a:lnTo>
                      <a:pt x="52" y="42"/>
                    </a:lnTo>
                    <a:lnTo>
                      <a:pt x="62" y="46"/>
                    </a:lnTo>
                    <a:lnTo>
                      <a:pt x="66" y="48"/>
                    </a:lnTo>
                    <a:lnTo>
                      <a:pt x="69" y="50"/>
                    </a:lnTo>
                    <a:lnTo>
                      <a:pt x="69" y="50"/>
                    </a:lnTo>
                    <a:lnTo>
                      <a:pt x="73" y="54"/>
                    </a:lnTo>
                    <a:lnTo>
                      <a:pt x="79" y="57"/>
                    </a:lnTo>
                    <a:lnTo>
                      <a:pt x="85" y="57"/>
                    </a:lnTo>
                    <a:lnTo>
                      <a:pt x="95" y="56"/>
                    </a:lnTo>
                    <a:lnTo>
                      <a:pt x="95" y="56"/>
                    </a:lnTo>
                    <a:lnTo>
                      <a:pt x="103" y="55"/>
                    </a:lnTo>
                    <a:lnTo>
                      <a:pt x="109" y="55"/>
                    </a:lnTo>
                    <a:lnTo>
                      <a:pt x="111" y="56"/>
                    </a:lnTo>
                    <a:lnTo>
                      <a:pt x="113" y="58"/>
                    </a:lnTo>
                    <a:lnTo>
                      <a:pt x="113" y="58"/>
                    </a:lnTo>
                    <a:lnTo>
                      <a:pt x="116" y="62"/>
                    </a:lnTo>
                    <a:lnTo>
                      <a:pt x="119" y="63"/>
                    </a:lnTo>
                    <a:lnTo>
                      <a:pt x="121" y="64"/>
                    </a:lnTo>
                    <a:lnTo>
                      <a:pt x="124" y="64"/>
                    </a:lnTo>
                    <a:lnTo>
                      <a:pt x="126" y="63"/>
                    </a:lnTo>
                    <a:lnTo>
                      <a:pt x="128" y="60"/>
                    </a:lnTo>
                    <a:lnTo>
                      <a:pt x="129" y="55"/>
                    </a:lnTo>
                    <a:lnTo>
                      <a:pt x="129" y="55"/>
                    </a:lnTo>
                    <a:lnTo>
                      <a:pt x="130" y="47"/>
                    </a:lnTo>
                    <a:lnTo>
                      <a:pt x="129" y="41"/>
                    </a:lnTo>
                    <a:lnTo>
                      <a:pt x="127" y="34"/>
                    </a:lnTo>
                    <a:lnTo>
                      <a:pt x="123" y="29"/>
                    </a:lnTo>
                    <a:lnTo>
                      <a:pt x="119" y="23"/>
                    </a:lnTo>
                    <a:lnTo>
                      <a:pt x="114" y="20"/>
                    </a:lnTo>
                    <a:lnTo>
                      <a:pt x="109" y="17"/>
                    </a:lnTo>
                    <a:lnTo>
                      <a:pt x="103" y="15"/>
                    </a:lnTo>
                    <a:lnTo>
                      <a:pt x="103" y="15"/>
                    </a:lnTo>
                    <a:lnTo>
                      <a:pt x="95" y="13"/>
                    </a:lnTo>
                    <a:lnTo>
                      <a:pt x="88" y="8"/>
                    </a:lnTo>
                    <a:lnTo>
                      <a:pt x="83" y="5"/>
                    </a:lnTo>
                    <a:lnTo>
                      <a:pt x="77" y="1"/>
                    </a:lnTo>
                    <a:lnTo>
                      <a:pt x="77" y="1"/>
                    </a:lnTo>
                    <a:lnTo>
                      <a:pt x="72" y="0"/>
                    </a:lnTo>
                    <a:lnTo>
                      <a:pt x="70" y="0"/>
                    </a:lnTo>
                    <a:lnTo>
                      <a:pt x="68" y="0"/>
                    </a:lnTo>
                    <a:lnTo>
                      <a:pt x="67" y="2"/>
                    </a:lnTo>
                    <a:lnTo>
                      <a:pt x="66" y="6"/>
                    </a:lnTo>
                    <a:lnTo>
                      <a:pt x="64" y="12"/>
                    </a:lnTo>
                    <a:lnTo>
                      <a:pt x="64" y="12"/>
                    </a:lnTo>
                    <a:lnTo>
                      <a:pt x="63" y="14"/>
                    </a:lnTo>
                    <a:lnTo>
                      <a:pt x="60" y="15"/>
                    </a:lnTo>
                    <a:lnTo>
                      <a:pt x="58" y="16"/>
                    </a:lnTo>
                    <a:lnTo>
                      <a:pt x="55" y="16"/>
                    </a:lnTo>
                    <a:lnTo>
                      <a:pt x="38" y="14"/>
                    </a:lnTo>
                    <a:lnTo>
                      <a:pt x="38" y="14"/>
                    </a:lnTo>
                    <a:lnTo>
                      <a:pt x="16" y="13"/>
                    </a:lnTo>
                    <a:lnTo>
                      <a:pt x="9" y="14"/>
                    </a:lnTo>
                    <a:lnTo>
                      <a:pt x="6" y="16"/>
                    </a:lnTo>
                    <a:lnTo>
                      <a:pt x="3" y="18"/>
                    </a:lnTo>
                    <a:lnTo>
                      <a:pt x="3" y="18"/>
                    </a:lnTo>
                    <a:lnTo>
                      <a:pt x="0" y="25"/>
                    </a:lnTo>
                    <a:lnTo>
                      <a:pt x="0" y="25"/>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09" name="Freeform 305"/>
              <p:cNvSpPr/>
              <p:nvPr/>
            </p:nvSpPr>
            <p:spPr bwMode="auto">
              <a:xfrm>
                <a:off x="10644139" y="3937306"/>
                <a:ext cx="158749" cy="61918"/>
              </a:xfrm>
              <a:custGeom>
                <a:avLst/>
                <a:gdLst>
                  <a:gd name="T0" fmla="*/ 23 w 100"/>
                  <a:gd name="T1" fmla="*/ 11 h 39"/>
                  <a:gd name="T2" fmla="*/ 23 w 100"/>
                  <a:gd name="T3" fmla="*/ 11 h 39"/>
                  <a:gd name="T4" fmla="*/ 11 w 100"/>
                  <a:gd name="T5" fmla="*/ 7 h 39"/>
                  <a:gd name="T6" fmla="*/ 5 w 100"/>
                  <a:gd name="T7" fmla="*/ 6 h 39"/>
                  <a:gd name="T8" fmla="*/ 2 w 100"/>
                  <a:gd name="T9" fmla="*/ 6 h 39"/>
                  <a:gd name="T10" fmla="*/ 1 w 100"/>
                  <a:gd name="T11" fmla="*/ 6 h 39"/>
                  <a:gd name="T12" fmla="*/ 0 w 100"/>
                  <a:gd name="T13" fmla="*/ 8 h 39"/>
                  <a:gd name="T14" fmla="*/ 0 w 100"/>
                  <a:gd name="T15" fmla="*/ 10 h 39"/>
                  <a:gd name="T16" fmla="*/ 0 w 100"/>
                  <a:gd name="T17" fmla="*/ 10 h 39"/>
                  <a:gd name="T18" fmla="*/ 0 w 100"/>
                  <a:gd name="T19" fmla="*/ 15 h 39"/>
                  <a:gd name="T20" fmla="*/ 1 w 100"/>
                  <a:gd name="T21" fmla="*/ 19 h 39"/>
                  <a:gd name="T22" fmla="*/ 4 w 100"/>
                  <a:gd name="T23" fmla="*/ 21 h 39"/>
                  <a:gd name="T24" fmla="*/ 7 w 100"/>
                  <a:gd name="T25" fmla="*/ 23 h 39"/>
                  <a:gd name="T26" fmla="*/ 10 w 100"/>
                  <a:gd name="T27" fmla="*/ 25 h 39"/>
                  <a:gd name="T28" fmla="*/ 15 w 100"/>
                  <a:gd name="T29" fmla="*/ 25 h 39"/>
                  <a:gd name="T30" fmla="*/ 23 w 100"/>
                  <a:gd name="T31" fmla="*/ 26 h 39"/>
                  <a:gd name="T32" fmla="*/ 23 w 100"/>
                  <a:gd name="T33" fmla="*/ 26 h 39"/>
                  <a:gd name="T34" fmla="*/ 35 w 100"/>
                  <a:gd name="T35" fmla="*/ 26 h 39"/>
                  <a:gd name="T36" fmla="*/ 44 w 100"/>
                  <a:gd name="T37" fmla="*/ 26 h 39"/>
                  <a:gd name="T38" fmla="*/ 53 w 100"/>
                  <a:gd name="T39" fmla="*/ 28 h 39"/>
                  <a:gd name="T40" fmla="*/ 66 w 100"/>
                  <a:gd name="T41" fmla="*/ 33 h 39"/>
                  <a:gd name="T42" fmla="*/ 66 w 100"/>
                  <a:gd name="T43" fmla="*/ 33 h 39"/>
                  <a:gd name="T44" fmla="*/ 80 w 100"/>
                  <a:gd name="T45" fmla="*/ 36 h 39"/>
                  <a:gd name="T46" fmla="*/ 92 w 100"/>
                  <a:gd name="T47" fmla="*/ 39 h 39"/>
                  <a:gd name="T48" fmla="*/ 96 w 100"/>
                  <a:gd name="T49" fmla="*/ 39 h 39"/>
                  <a:gd name="T50" fmla="*/ 99 w 100"/>
                  <a:gd name="T51" fmla="*/ 39 h 39"/>
                  <a:gd name="T52" fmla="*/ 100 w 100"/>
                  <a:gd name="T53" fmla="*/ 37 h 39"/>
                  <a:gd name="T54" fmla="*/ 100 w 100"/>
                  <a:gd name="T55" fmla="*/ 34 h 39"/>
                  <a:gd name="T56" fmla="*/ 100 w 100"/>
                  <a:gd name="T57" fmla="*/ 34 h 39"/>
                  <a:gd name="T58" fmla="*/ 98 w 100"/>
                  <a:gd name="T59" fmla="*/ 32 h 39"/>
                  <a:gd name="T60" fmla="*/ 96 w 100"/>
                  <a:gd name="T61" fmla="*/ 28 h 39"/>
                  <a:gd name="T62" fmla="*/ 87 w 100"/>
                  <a:gd name="T63" fmla="*/ 26 h 39"/>
                  <a:gd name="T64" fmla="*/ 78 w 100"/>
                  <a:gd name="T65" fmla="*/ 23 h 39"/>
                  <a:gd name="T66" fmla="*/ 72 w 100"/>
                  <a:gd name="T67" fmla="*/ 20 h 39"/>
                  <a:gd name="T68" fmla="*/ 67 w 100"/>
                  <a:gd name="T69" fmla="*/ 17 h 39"/>
                  <a:gd name="T70" fmla="*/ 67 w 100"/>
                  <a:gd name="T71" fmla="*/ 17 h 39"/>
                  <a:gd name="T72" fmla="*/ 63 w 100"/>
                  <a:gd name="T73" fmla="*/ 13 h 39"/>
                  <a:gd name="T74" fmla="*/ 59 w 100"/>
                  <a:gd name="T75" fmla="*/ 10 h 39"/>
                  <a:gd name="T76" fmla="*/ 54 w 100"/>
                  <a:gd name="T77" fmla="*/ 4 h 39"/>
                  <a:gd name="T78" fmla="*/ 52 w 100"/>
                  <a:gd name="T79" fmla="*/ 1 h 39"/>
                  <a:gd name="T80" fmla="*/ 50 w 100"/>
                  <a:gd name="T81" fmla="*/ 0 h 39"/>
                  <a:gd name="T82" fmla="*/ 45 w 100"/>
                  <a:gd name="T83" fmla="*/ 0 h 39"/>
                  <a:gd name="T84" fmla="*/ 41 w 100"/>
                  <a:gd name="T85" fmla="*/ 1 h 39"/>
                  <a:gd name="T86" fmla="*/ 41 w 100"/>
                  <a:gd name="T87" fmla="*/ 1 h 39"/>
                  <a:gd name="T88" fmla="*/ 31 w 100"/>
                  <a:gd name="T89" fmla="*/ 6 h 39"/>
                  <a:gd name="T90" fmla="*/ 25 w 100"/>
                  <a:gd name="T91" fmla="*/ 8 h 39"/>
                  <a:gd name="T92" fmla="*/ 23 w 100"/>
                  <a:gd name="T93" fmla="*/ 11 h 39"/>
                  <a:gd name="T94" fmla="*/ 23 w 100"/>
                  <a:gd name="T95"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39">
                    <a:moveTo>
                      <a:pt x="23" y="11"/>
                    </a:moveTo>
                    <a:lnTo>
                      <a:pt x="23" y="11"/>
                    </a:lnTo>
                    <a:lnTo>
                      <a:pt x="11" y="7"/>
                    </a:lnTo>
                    <a:lnTo>
                      <a:pt x="5" y="6"/>
                    </a:lnTo>
                    <a:lnTo>
                      <a:pt x="2" y="6"/>
                    </a:lnTo>
                    <a:lnTo>
                      <a:pt x="1" y="6"/>
                    </a:lnTo>
                    <a:lnTo>
                      <a:pt x="0" y="8"/>
                    </a:lnTo>
                    <a:lnTo>
                      <a:pt x="0" y="10"/>
                    </a:lnTo>
                    <a:lnTo>
                      <a:pt x="0" y="10"/>
                    </a:lnTo>
                    <a:lnTo>
                      <a:pt x="0" y="15"/>
                    </a:lnTo>
                    <a:lnTo>
                      <a:pt x="1" y="19"/>
                    </a:lnTo>
                    <a:lnTo>
                      <a:pt x="4" y="21"/>
                    </a:lnTo>
                    <a:lnTo>
                      <a:pt x="7" y="23"/>
                    </a:lnTo>
                    <a:lnTo>
                      <a:pt x="10" y="25"/>
                    </a:lnTo>
                    <a:lnTo>
                      <a:pt x="15" y="25"/>
                    </a:lnTo>
                    <a:lnTo>
                      <a:pt x="23" y="26"/>
                    </a:lnTo>
                    <a:lnTo>
                      <a:pt x="23" y="26"/>
                    </a:lnTo>
                    <a:lnTo>
                      <a:pt x="35" y="26"/>
                    </a:lnTo>
                    <a:lnTo>
                      <a:pt x="44" y="26"/>
                    </a:lnTo>
                    <a:lnTo>
                      <a:pt x="53" y="28"/>
                    </a:lnTo>
                    <a:lnTo>
                      <a:pt x="66" y="33"/>
                    </a:lnTo>
                    <a:lnTo>
                      <a:pt x="66" y="33"/>
                    </a:lnTo>
                    <a:lnTo>
                      <a:pt x="80" y="36"/>
                    </a:lnTo>
                    <a:lnTo>
                      <a:pt x="92" y="39"/>
                    </a:lnTo>
                    <a:lnTo>
                      <a:pt x="96" y="39"/>
                    </a:lnTo>
                    <a:lnTo>
                      <a:pt x="99" y="39"/>
                    </a:lnTo>
                    <a:lnTo>
                      <a:pt x="100" y="37"/>
                    </a:lnTo>
                    <a:lnTo>
                      <a:pt x="100" y="34"/>
                    </a:lnTo>
                    <a:lnTo>
                      <a:pt x="100" y="34"/>
                    </a:lnTo>
                    <a:lnTo>
                      <a:pt x="98" y="32"/>
                    </a:lnTo>
                    <a:lnTo>
                      <a:pt x="96" y="28"/>
                    </a:lnTo>
                    <a:lnTo>
                      <a:pt x="87" y="26"/>
                    </a:lnTo>
                    <a:lnTo>
                      <a:pt x="78" y="23"/>
                    </a:lnTo>
                    <a:lnTo>
                      <a:pt x="72" y="20"/>
                    </a:lnTo>
                    <a:lnTo>
                      <a:pt x="67" y="17"/>
                    </a:lnTo>
                    <a:lnTo>
                      <a:pt x="67" y="17"/>
                    </a:lnTo>
                    <a:lnTo>
                      <a:pt x="63" y="13"/>
                    </a:lnTo>
                    <a:lnTo>
                      <a:pt x="59" y="10"/>
                    </a:lnTo>
                    <a:lnTo>
                      <a:pt x="54" y="4"/>
                    </a:lnTo>
                    <a:lnTo>
                      <a:pt x="52" y="1"/>
                    </a:lnTo>
                    <a:lnTo>
                      <a:pt x="50" y="0"/>
                    </a:lnTo>
                    <a:lnTo>
                      <a:pt x="45" y="0"/>
                    </a:lnTo>
                    <a:lnTo>
                      <a:pt x="41" y="1"/>
                    </a:lnTo>
                    <a:lnTo>
                      <a:pt x="41" y="1"/>
                    </a:lnTo>
                    <a:lnTo>
                      <a:pt x="31" y="6"/>
                    </a:lnTo>
                    <a:lnTo>
                      <a:pt x="25" y="8"/>
                    </a:lnTo>
                    <a:lnTo>
                      <a:pt x="23" y="11"/>
                    </a:lnTo>
                    <a:lnTo>
                      <a:pt x="23" y="1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10" name="Freeform 306"/>
              <p:cNvSpPr/>
              <p:nvPr/>
            </p:nvSpPr>
            <p:spPr bwMode="auto">
              <a:xfrm>
                <a:off x="10721927" y="4107182"/>
                <a:ext cx="233361" cy="269897"/>
              </a:xfrm>
              <a:custGeom>
                <a:avLst/>
                <a:gdLst>
                  <a:gd name="T0" fmla="*/ 109 w 147"/>
                  <a:gd name="T1" fmla="*/ 2 h 170"/>
                  <a:gd name="T2" fmla="*/ 109 w 147"/>
                  <a:gd name="T3" fmla="*/ 15 h 170"/>
                  <a:gd name="T4" fmla="*/ 107 w 147"/>
                  <a:gd name="T5" fmla="*/ 19 h 170"/>
                  <a:gd name="T6" fmla="*/ 96 w 147"/>
                  <a:gd name="T7" fmla="*/ 22 h 170"/>
                  <a:gd name="T8" fmla="*/ 87 w 147"/>
                  <a:gd name="T9" fmla="*/ 23 h 170"/>
                  <a:gd name="T10" fmla="*/ 73 w 147"/>
                  <a:gd name="T11" fmla="*/ 28 h 170"/>
                  <a:gd name="T12" fmla="*/ 63 w 147"/>
                  <a:gd name="T13" fmla="*/ 34 h 170"/>
                  <a:gd name="T14" fmla="*/ 37 w 147"/>
                  <a:gd name="T15" fmla="*/ 56 h 170"/>
                  <a:gd name="T16" fmla="*/ 30 w 147"/>
                  <a:gd name="T17" fmla="*/ 68 h 170"/>
                  <a:gd name="T18" fmla="*/ 28 w 147"/>
                  <a:gd name="T19" fmla="*/ 79 h 170"/>
                  <a:gd name="T20" fmla="*/ 30 w 147"/>
                  <a:gd name="T21" fmla="*/ 90 h 170"/>
                  <a:gd name="T22" fmla="*/ 28 w 147"/>
                  <a:gd name="T23" fmla="*/ 104 h 170"/>
                  <a:gd name="T24" fmla="*/ 24 w 147"/>
                  <a:gd name="T25" fmla="*/ 115 h 170"/>
                  <a:gd name="T26" fmla="*/ 21 w 147"/>
                  <a:gd name="T27" fmla="*/ 128 h 170"/>
                  <a:gd name="T28" fmla="*/ 18 w 147"/>
                  <a:gd name="T29" fmla="*/ 145 h 170"/>
                  <a:gd name="T30" fmla="*/ 13 w 147"/>
                  <a:gd name="T31" fmla="*/ 154 h 170"/>
                  <a:gd name="T32" fmla="*/ 7 w 147"/>
                  <a:gd name="T33" fmla="*/ 156 h 170"/>
                  <a:gd name="T34" fmla="*/ 0 w 147"/>
                  <a:gd name="T35" fmla="*/ 160 h 170"/>
                  <a:gd name="T36" fmla="*/ 0 w 147"/>
                  <a:gd name="T37" fmla="*/ 165 h 170"/>
                  <a:gd name="T38" fmla="*/ 5 w 147"/>
                  <a:gd name="T39" fmla="*/ 170 h 170"/>
                  <a:gd name="T40" fmla="*/ 13 w 147"/>
                  <a:gd name="T41" fmla="*/ 169 h 170"/>
                  <a:gd name="T42" fmla="*/ 22 w 147"/>
                  <a:gd name="T43" fmla="*/ 165 h 170"/>
                  <a:gd name="T44" fmla="*/ 32 w 147"/>
                  <a:gd name="T45" fmla="*/ 162 h 170"/>
                  <a:gd name="T46" fmla="*/ 39 w 147"/>
                  <a:gd name="T47" fmla="*/ 155 h 170"/>
                  <a:gd name="T48" fmla="*/ 44 w 147"/>
                  <a:gd name="T49" fmla="*/ 139 h 170"/>
                  <a:gd name="T50" fmla="*/ 45 w 147"/>
                  <a:gd name="T51" fmla="*/ 122 h 170"/>
                  <a:gd name="T52" fmla="*/ 49 w 147"/>
                  <a:gd name="T53" fmla="*/ 104 h 170"/>
                  <a:gd name="T54" fmla="*/ 61 w 147"/>
                  <a:gd name="T55" fmla="*/ 85 h 170"/>
                  <a:gd name="T56" fmla="*/ 70 w 147"/>
                  <a:gd name="T57" fmla="*/ 71 h 170"/>
                  <a:gd name="T58" fmla="*/ 77 w 147"/>
                  <a:gd name="T59" fmla="*/ 60 h 170"/>
                  <a:gd name="T60" fmla="*/ 86 w 147"/>
                  <a:gd name="T61" fmla="*/ 55 h 170"/>
                  <a:gd name="T62" fmla="*/ 100 w 147"/>
                  <a:gd name="T63" fmla="*/ 53 h 170"/>
                  <a:gd name="T64" fmla="*/ 116 w 147"/>
                  <a:gd name="T65" fmla="*/ 54 h 170"/>
                  <a:gd name="T66" fmla="*/ 130 w 147"/>
                  <a:gd name="T67" fmla="*/ 51 h 170"/>
                  <a:gd name="T68" fmla="*/ 139 w 147"/>
                  <a:gd name="T69" fmla="*/ 46 h 170"/>
                  <a:gd name="T70" fmla="*/ 145 w 147"/>
                  <a:gd name="T71" fmla="*/ 34 h 170"/>
                  <a:gd name="T72" fmla="*/ 147 w 147"/>
                  <a:gd name="T73" fmla="*/ 22 h 170"/>
                  <a:gd name="T74" fmla="*/ 145 w 147"/>
                  <a:gd name="T75" fmla="*/ 15 h 170"/>
                  <a:gd name="T76" fmla="*/ 135 w 147"/>
                  <a:gd name="T77" fmla="*/ 5 h 170"/>
                  <a:gd name="T78" fmla="*/ 131 w 147"/>
                  <a:gd name="T79" fmla="*/ 2 h 170"/>
                  <a:gd name="T80" fmla="*/ 122 w 147"/>
                  <a:gd name="T81" fmla="*/ 0 h 170"/>
                  <a:gd name="T82" fmla="*/ 112 w 147"/>
                  <a:gd name="T83" fmla="*/ 1 h 170"/>
                  <a:gd name="T84" fmla="*/ 109 w 147"/>
                  <a:gd name="T85" fmla="*/ 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7" h="170">
                    <a:moveTo>
                      <a:pt x="109" y="2"/>
                    </a:moveTo>
                    <a:lnTo>
                      <a:pt x="109" y="2"/>
                    </a:lnTo>
                    <a:lnTo>
                      <a:pt x="109" y="12"/>
                    </a:lnTo>
                    <a:lnTo>
                      <a:pt x="109" y="15"/>
                    </a:lnTo>
                    <a:lnTo>
                      <a:pt x="108" y="17"/>
                    </a:lnTo>
                    <a:lnTo>
                      <a:pt x="107" y="19"/>
                    </a:lnTo>
                    <a:lnTo>
                      <a:pt x="105" y="20"/>
                    </a:lnTo>
                    <a:lnTo>
                      <a:pt x="96" y="22"/>
                    </a:lnTo>
                    <a:lnTo>
                      <a:pt x="96" y="22"/>
                    </a:lnTo>
                    <a:lnTo>
                      <a:pt x="87" y="23"/>
                    </a:lnTo>
                    <a:lnTo>
                      <a:pt x="80" y="25"/>
                    </a:lnTo>
                    <a:lnTo>
                      <a:pt x="73" y="28"/>
                    </a:lnTo>
                    <a:lnTo>
                      <a:pt x="63" y="34"/>
                    </a:lnTo>
                    <a:lnTo>
                      <a:pt x="63" y="34"/>
                    </a:lnTo>
                    <a:lnTo>
                      <a:pt x="50" y="45"/>
                    </a:lnTo>
                    <a:lnTo>
                      <a:pt x="37" y="56"/>
                    </a:lnTo>
                    <a:lnTo>
                      <a:pt x="33" y="61"/>
                    </a:lnTo>
                    <a:lnTo>
                      <a:pt x="30" y="68"/>
                    </a:lnTo>
                    <a:lnTo>
                      <a:pt x="28" y="73"/>
                    </a:lnTo>
                    <a:lnTo>
                      <a:pt x="28" y="79"/>
                    </a:lnTo>
                    <a:lnTo>
                      <a:pt x="28" y="79"/>
                    </a:lnTo>
                    <a:lnTo>
                      <a:pt x="30" y="90"/>
                    </a:lnTo>
                    <a:lnTo>
                      <a:pt x="30" y="98"/>
                    </a:lnTo>
                    <a:lnTo>
                      <a:pt x="28" y="104"/>
                    </a:lnTo>
                    <a:lnTo>
                      <a:pt x="24" y="115"/>
                    </a:lnTo>
                    <a:lnTo>
                      <a:pt x="24" y="115"/>
                    </a:lnTo>
                    <a:lnTo>
                      <a:pt x="22" y="121"/>
                    </a:lnTo>
                    <a:lnTo>
                      <a:pt x="21" y="128"/>
                    </a:lnTo>
                    <a:lnTo>
                      <a:pt x="19" y="140"/>
                    </a:lnTo>
                    <a:lnTo>
                      <a:pt x="18" y="145"/>
                    </a:lnTo>
                    <a:lnTo>
                      <a:pt x="16" y="149"/>
                    </a:lnTo>
                    <a:lnTo>
                      <a:pt x="13" y="154"/>
                    </a:lnTo>
                    <a:lnTo>
                      <a:pt x="7" y="156"/>
                    </a:lnTo>
                    <a:lnTo>
                      <a:pt x="7" y="156"/>
                    </a:lnTo>
                    <a:lnTo>
                      <a:pt x="3" y="158"/>
                    </a:lnTo>
                    <a:lnTo>
                      <a:pt x="0" y="160"/>
                    </a:lnTo>
                    <a:lnTo>
                      <a:pt x="0" y="163"/>
                    </a:lnTo>
                    <a:lnTo>
                      <a:pt x="0" y="165"/>
                    </a:lnTo>
                    <a:lnTo>
                      <a:pt x="2" y="168"/>
                    </a:lnTo>
                    <a:lnTo>
                      <a:pt x="5" y="170"/>
                    </a:lnTo>
                    <a:lnTo>
                      <a:pt x="8" y="170"/>
                    </a:lnTo>
                    <a:lnTo>
                      <a:pt x="13" y="169"/>
                    </a:lnTo>
                    <a:lnTo>
                      <a:pt x="13" y="169"/>
                    </a:lnTo>
                    <a:lnTo>
                      <a:pt x="22" y="165"/>
                    </a:lnTo>
                    <a:lnTo>
                      <a:pt x="28" y="164"/>
                    </a:lnTo>
                    <a:lnTo>
                      <a:pt x="32" y="162"/>
                    </a:lnTo>
                    <a:lnTo>
                      <a:pt x="36" y="159"/>
                    </a:lnTo>
                    <a:lnTo>
                      <a:pt x="39" y="155"/>
                    </a:lnTo>
                    <a:lnTo>
                      <a:pt x="42" y="148"/>
                    </a:lnTo>
                    <a:lnTo>
                      <a:pt x="44" y="139"/>
                    </a:lnTo>
                    <a:lnTo>
                      <a:pt x="44" y="139"/>
                    </a:lnTo>
                    <a:lnTo>
                      <a:pt x="45" y="122"/>
                    </a:lnTo>
                    <a:lnTo>
                      <a:pt x="48" y="110"/>
                    </a:lnTo>
                    <a:lnTo>
                      <a:pt x="49" y="104"/>
                    </a:lnTo>
                    <a:lnTo>
                      <a:pt x="52" y="99"/>
                    </a:lnTo>
                    <a:lnTo>
                      <a:pt x="61" y="85"/>
                    </a:lnTo>
                    <a:lnTo>
                      <a:pt x="61" y="85"/>
                    </a:lnTo>
                    <a:lnTo>
                      <a:pt x="70" y="71"/>
                    </a:lnTo>
                    <a:lnTo>
                      <a:pt x="74" y="65"/>
                    </a:lnTo>
                    <a:lnTo>
                      <a:pt x="77" y="60"/>
                    </a:lnTo>
                    <a:lnTo>
                      <a:pt x="81" y="57"/>
                    </a:lnTo>
                    <a:lnTo>
                      <a:pt x="86" y="55"/>
                    </a:lnTo>
                    <a:lnTo>
                      <a:pt x="92" y="54"/>
                    </a:lnTo>
                    <a:lnTo>
                      <a:pt x="100" y="53"/>
                    </a:lnTo>
                    <a:lnTo>
                      <a:pt x="100" y="53"/>
                    </a:lnTo>
                    <a:lnTo>
                      <a:pt x="116" y="54"/>
                    </a:lnTo>
                    <a:lnTo>
                      <a:pt x="123" y="53"/>
                    </a:lnTo>
                    <a:lnTo>
                      <a:pt x="130" y="51"/>
                    </a:lnTo>
                    <a:lnTo>
                      <a:pt x="135" y="49"/>
                    </a:lnTo>
                    <a:lnTo>
                      <a:pt x="139" y="46"/>
                    </a:lnTo>
                    <a:lnTo>
                      <a:pt x="143" y="41"/>
                    </a:lnTo>
                    <a:lnTo>
                      <a:pt x="145" y="34"/>
                    </a:lnTo>
                    <a:lnTo>
                      <a:pt x="145" y="34"/>
                    </a:lnTo>
                    <a:lnTo>
                      <a:pt x="147" y="22"/>
                    </a:lnTo>
                    <a:lnTo>
                      <a:pt x="146" y="18"/>
                    </a:lnTo>
                    <a:lnTo>
                      <a:pt x="145" y="15"/>
                    </a:lnTo>
                    <a:lnTo>
                      <a:pt x="141" y="11"/>
                    </a:lnTo>
                    <a:lnTo>
                      <a:pt x="135" y="5"/>
                    </a:lnTo>
                    <a:lnTo>
                      <a:pt x="135" y="5"/>
                    </a:lnTo>
                    <a:lnTo>
                      <a:pt x="131" y="2"/>
                    </a:lnTo>
                    <a:lnTo>
                      <a:pt x="127" y="1"/>
                    </a:lnTo>
                    <a:lnTo>
                      <a:pt x="122" y="0"/>
                    </a:lnTo>
                    <a:lnTo>
                      <a:pt x="118" y="0"/>
                    </a:lnTo>
                    <a:lnTo>
                      <a:pt x="112" y="1"/>
                    </a:lnTo>
                    <a:lnTo>
                      <a:pt x="109" y="2"/>
                    </a:lnTo>
                    <a:lnTo>
                      <a:pt x="109" y="2"/>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11" name="Freeform 307"/>
              <p:cNvSpPr/>
              <p:nvPr/>
            </p:nvSpPr>
            <p:spPr bwMode="auto">
              <a:xfrm>
                <a:off x="9266195" y="2830733"/>
                <a:ext cx="1009646" cy="933522"/>
              </a:xfrm>
              <a:custGeom>
                <a:avLst/>
                <a:gdLst>
                  <a:gd name="T0" fmla="*/ 57 w 636"/>
                  <a:gd name="T1" fmla="*/ 464 h 588"/>
                  <a:gd name="T2" fmla="*/ 14 w 636"/>
                  <a:gd name="T3" fmla="*/ 519 h 588"/>
                  <a:gd name="T4" fmla="*/ 46 w 636"/>
                  <a:gd name="T5" fmla="*/ 532 h 588"/>
                  <a:gd name="T6" fmla="*/ 50 w 636"/>
                  <a:gd name="T7" fmla="*/ 582 h 588"/>
                  <a:gd name="T8" fmla="*/ 80 w 636"/>
                  <a:gd name="T9" fmla="*/ 585 h 588"/>
                  <a:gd name="T10" fmla="*/ 102 w 636"/>
                  <a:gd name="T11" fmla="*/ 557 h 588"/>
                  <a:gd name="T12" fmla="*/ 188 w 636"/>
                  <a:gd name="T13" fmla="*/ 525 h 588"/>
                  <a:gd name="T14" fmla="*/ 249 w 636"/>
                  <a:gd name="T15" fmla="*/ 519 h 588"/>
                  <a:gd name="T16" fmla="*/ 276 w 636"/>
                  <a:gd name="T17" fmla="*/ 520 h 588"/>
                  <a:gd name="T18" fmla="*/ 309 w 636"/>
                  <a:gd name="T19" fmla="*/ 526 h 588"/>
                  <a:gd name="T20" fmla="*/ 350 w 636"/>
                  <a:gd name="T21" fmla="*/ 536 h 588"/>
                  <a:gd name="T22" fmla="*/ 395 w 636"/>
                  <a:gd name="T23" fmla="*/ 514 h 588"/>
                  <a:gd name="T24" fmla="*/ 412 w 636"/>
                  <a:gd name="T25" fmla="*/ 521 h 588"/>
                  <a:gd name="T26" fmla="*/ 432 w 636"/>
                  <a:gd name="T27" fmla="*/ 529 h 588"/>
                  <a:gd name="T28" fmla="*/ 449 w 636"/>
                  <a:gd name="T29" fmla="*/ 502 h 588"/>
                  <a:gd name="T30" fmla="*/ 475 w 636"/>
                  <a:gd name="T31" fmla="*/ 522 h 588"/>
                  <a:gd name="T32" fmla="*/ 495 w 636"/>
                  <a:gd name="T33" fmla="*/ 505 h 588"/>
                  <a:gd name="T34" fmla="*/ 526 w 636"/>
                  <a:gd name="T35" fmla="*/ 492 h 588"/>
                  <a:gd name="T36" fmla="*/ 562 w 636"/>
                  <a:gd name="T37" fmla="*/ 509 h 588"/>
                  <a:gd name="T38" fmla="*/ 551 w 636"/>
                  <a:gd name="T39" fmla="*/ 480 h 588"/>
                  <a:gd name="T40" fmla="*/ 557 w 636"/>
                  <a:gd name="T41" fmla="*/ 435 h 588"/>
                  <a:gd name="T42" fmla="*/ 558 w 636"/>
                  <a:gd name="T43" fmla="*/ 423 h 588"/>
                  <a:gd name="T44" fmla="*/ 568 w 636"/>
                  <a:gd name="T45" fmla="*/ 414 h 588"/>
                  <a:gd name="T46" fmla="*/ 605 w 636"/>
                  <a:gd name="T47" fmla="*/ 394 h 588"/>
                  <a:gd name="T48" fmla="*/ 605 w 636"/>
                  <a:gd name="T49" fmla="*/ 375 h 588"/>
                  <a:gd name="T50" fmla="*/ 580 w 636"/>
                  <a:gd name="T51" fmla="*/ 320 h 588"/>
                  <a:gd name="T52" fmla="*/ 552 w 636"/>
                  <a:gd name="T53" fmla="*/ 301 h 588"/>
                  <a:gd name="T54" fmla="*/ 565 w 636"/>
                  <a:gd name="T55" fmla="*/ 272 h 588"/>
                  <a:gd name="T56" fmla="*/ 612 w 636"/>
                  <a:gd name="T57" fmla="*/ 260 h 588"/>
                  <a:gd name="T58" fmla="*/ 636 w 636"/>
                  <a:gd name="T59" fmla="*/ 232 h 588"/>
                  <a:gd name="T60" fmla="*/ 591 w 636"/>
                  <a:gd name="T61" fmla="*/ 200 h 588"/>
                  <a:gd name="T62" fmla="*/ 553 w 636"/>
                  <a:gd name="T63" fmla="*/ 183 h 588"/>
                  <a:gd name="T64" fmla="*/ 531 w 636"/>
                  <a:gd name="T65" fmla="*/ 171 h 588"/>
                  <a:gd name="T66" fmla="*/ 490 w 636"/>
                  <a:gd name="T67" fmla="*/ 137 h 588"/>
                  <a:gd name="T68" fmla="*/ 461 w 636"/>
                  <a:gd name="T69" fmla="*/ 99 h 588"/>
                  <a:gd name="T70" fmla="*/ 453 w 636"/>
                  <a:gd name="T71" fmla="*/ 57 h 588"/>
                  <a:gd name="T72" fmla="*/ 440 w 636"/>
                  <a:gd name="T73" fmla="*/ 21 h 588"/>
                  <a:gd name="T74" fmla="*/ 418 w 636"/>
                  <a:gd name="T75" fmla="*/ 7 h 588"/>
                  <a:gd name="T76" fmla="*/ 373 w 636"/>
                  <a:gd name="T77" fmla="*/ 19 h 588"/>
                  <a:gd name="T78" fmla="*/ 335 w 636"/>
                  <a:gd name="T79" fmla="*/ 28 h 588"/>
                  <a:gd name="T80" fmla="*/ 321 w 636"/>
                  <a:gd name="T81" fmla="*/ 0 h 588"/>
                  <a:gd name="T82" fmla="*/ 284 w 636"/>
                  <a:gd name="T83" fmla="*/ 13 h 588"/>
                  <a:gd name="T84" fmla="*/ 260 w 636"/>
                  <a:gd name="T85" fmla="*/ 9 h 588"/>
                  <a:gd name="T86" fmla="*/ 232 w 636"/>
                  <a:gd name="T87" fmla="*/ 25 h 588"/>
                  <a:gd name="T88" fmla="*/ 216 w 636"/>
                  <a:gd name="T89" fmla="*/ 54 h 588"/>
                  <a:gd name="T90" fmla="*/ 168 w 636"/>
                  <a:gd name="T91" fmla="*/ 81 h 588"/>
                  <a:gd name="T92" fmla="*/ 178 w 636"/>
                  <a:gd name="T93" fmla="*/ 108 h 588"/>
                  <a:gd name="T94" fmla="*/ 190 w 636"/>
                  <a:gd name="T95" fmla="*/ 121 h 588"/>
                  <a:gd name="T96" fmla="*/ 166 w 636"/>
                  <a:gd name="T97" fmla="*/ 146 h 588"/>
                  <a:gd name="T98" fmla="*/ 148 w 636"/>
                  <a:gd name="T99" fmla="*/ 171 h 588"/>
                  <a:gd name="T100" fmla="*/ 133 w 636"/>
                  <a:gd name="T101" fmla="*/ 185 h 588"/>
                  <a:gd name="T102" fmla="*/ 135 w 636"/>
                  <a:gd name="T103" fmla="*/ 219 h 588"/>
                  <a:gd name="T104" fmla="*/ 140 w 636"/>
                  <a:gd name="T105" fmla="*/ 245 h 588"/>
                  <a:gd name="T106" fmla="*/ 147 w 636"/>
                  <a:gd name="T107" fmla="*/ 276 h 588"/>
                  <a:gd name="T108" fmla="*/ 121 w 636"/>
                  <a:gd name="T109" fmla="*/ 271 h 588"/>
                  <a:gd name="T110" fmla="*/ 110 w 636"/>
                  <a:gd name="T111" fmla="*/ 268 h 588"/>
                  <a:gd name="T112" fmla="*/ 90 w 636"/>
                  <a:gd name="T113" fmla="*/ 285 h 588"/>
                  <a:gd name="T114" fmla="*/ 71 w 636"/>
                  <a:gd name="T115" fmla="*/ 308 h 588"/>
                  <a:gd name="T116" fmla="*/ 57 w 636"/>
                  <a:gd name="T117" fmla="*/ 323 h 588"/>
                  <a:gd name="T118" fmla="*/ 14 w 636"/>
                  <a:gd name="T119" fmla="*/ 325 h 588"/>
                  <a:gd name="T120" fmla="*/ 4 w 636"/>
                  <a:gd name="T121" fmla="*/ 33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 h="588">
                    <a:moveTo>
                      <a:pt x="41" y="408"/>
                    </a:moveTo>
                    <a:lnTo>
                      <a:pt x="41" y="408"/>
                    </a:lnTo>
                    <a:lnTo>
                      <a:pt x="46" y="417"/>
                    </a:lnTo>
                    <a:lnTo>
                      <a:pt x="49" y="425"/>
                    </a:lnTo>
                    <a:lnTo>
                      <a:pt x="53" y="436"/>
                    </a:lnTo>
                    <a:lnTo>
                      <a:pt x="55" y="448"/>
                    </a:lnTo>
                    <a:lnTo>
                      <a:pt x="57" y="459"/>
                    </a:lnTo>
                    <a:lnTo>
                      <a:pt x="57" y="464"/>
                    </a:lnTo>
                    <a:lnTo>
                      <a:pt x="55" y="469"/>
                    </a:lnTo>
                    <a:lnTo>
                      <a:pt x="52" y="474"/>
                    </a:lnTo>
                    <a:lnTo>
                      <a:pt x="49" y="478"/>
                    </a:lnTo>
                    <a:lnTo>
                      <a:pt x="49" y="478"/>
                    </a:lnTo>
                    <a:lnTo>
                      <a:pt x="34" y="493"/>
                    </a:lnTo>
                    <a:lnTo>
                      <a:pt x="21" y="507"/>
                    </a:lnTo>
                    <a:lnTo>
                      <a:pt x="17" y="514"/>
                    </a:lnTo>
                    <a:lnTo>
                      <a:pt x="14" y="519"/>
                    </a:lnTo>
                    <a:lnTo>
                      <a:pt x="14" y="521"/>
                    </a:lnTo>
                    <a:lnTo>
                      <a:pt x="14" y="523"/>
                    </a:lnTo>
                    <a:lnTo>
                      <a:pt x="15" y="524"/>
                    </a:lnTo>
                    <a:lnTo>
                      <a:pt x="17" y="525"/>
                    </a:lnTo>
                    <a:lnTo>
                      <a:pt x="17" y="525"/>
                    </a:lnTo>
                    <a:lnTo>
                      <a:pt x="29" y="528"/>
                    </a:lnTo>
                    <a:lnTo>
                      <a:pt x="40" y="530"/>
                    </a:lnTo>
                    <a:lnTo>
                      <a:pt x="46" y="532"/>
                    </a:lnTo>
                    <a:lnTo>
                      <a:pt x="50" y="535"/>
                    </a:lnTo>
                    <a:lnTo>
                      <a:pt x="53" y="539"/>
                    </a:lnTo>
                    <a:lnTo>
                      <a:pt x="54" y="544"/>
                    </a:lnTo>
                    <a:lnTo>
                      <a:pt x="54" y="544"/>
                    </a:lnTo>
                    <a:lnTo>
                      <a:pt x="52" y="557"/>
                    </a:lnTo>
                    <a:lnTo>
                      <a:pt x="50" y="571"/>
                    </a:lnTo>
                    <a:lnTo>
                      <a:pt x="49" y="577"/>
                    </a:lnTo>
                    <a:lnTo>
                      <a:pt x="50" y="582"/>
                    </a:lnTo>
                    <a:lnTo>
                      <a:pt x="52" y="586"/>
                    </a:lnTo>
                    <a:lnTo>
                      <a:pt x="54" y="587"/>
                    </a:lnTo>
                    <a:lnTo>
                      <a:pt x="57" y="588"/>
                    </a:lnTo>
                    <a:lnTo>
                      <a:pt x="57" y="588"/>
                    </a:lnTo>
                    <a:lnTo>
                      <a:pt x="63" y="588"/>
                    </a:lnTo>
                    <a:lnTo>
                      <a:pt x="68" y="588"/>
                    </a:lnTo>
                    <a:lnTo>
                      <a:pt x="75" y="587"/>
                    </a:lnTo>
                    <a:lnTo>
                      <a:pt x="80" y="585"/>
                    </a:lnTo>
                    <a:lnTo>
                      <a:pt x="84" y="582"/>
                    </a:lnTo>
                    <a:lnTo>
                      <a:pt x="89" y="579"/>
                    </a:lnTo>
                    <a:lnTo>
                      <a:pt x="92" y="575"/>
                    </a:lnTo>
                    <a:lnTo>
                      <a:pt x="94" y="569"/>
                    </a:lnTo>
                    <a:lnTo>
                      <a:pt x="94" y="569"/>
                    </a:lnTo>
                    <a:lnTo>
                      <a:pt x="95" y="565"/>
                    </a:lnTo>
                    <a:lnTo>
                      <a:pt x="98" y="561"/>
                    </a:lnTo>
                    <a:lnTo>
                      <a:pt x="102" y="557"/>
                    </a:lnTo>
                    <a:lnTo>
                      <a:pt x="106" y="552"/>
                    </a:lnTo>
                    <a:lnTo>
                      <a:pt x="116" y="546"/>
                    </a:lnTo>
                    <a:lnTo>
                      <a:pt x="129" y="538"/>
                    </a:lnTo>
                    <a:lnTo>
                      <a:pt x="129" y="538"/>
                    </a:lnTo>
                    <a:lnTo>
                      <a:pt x="136" y="535"/>
                    </a:lnTo>
                    <a:lnTo>
                      <a:pt x="145" y="532"/>
                    </a:lnTo>
                    <a:lnTo>
                      <a:pt x="166" y="528"/>
                    </a:lnTo>
                    <a:lnTo>
                      <a:pt x="188" y="525"/>
                    </a:lnTo>
                    <a:lnTo>
                      <a:pt x="207" y="524"/>
                    </a:lnTo>
                    <a:lnTo>
                      <a:pt x="207" y="524"/>
                    </a:lnTo>
                    <a:lnTo>
                      <a:pt x="221" y="522"/>
                    </a:lnTo>
                    <a:lnTo>
                      <a:pt x="230" y="520"/>
                    </a:lnTo>
                    <a:lnTo>
                      <a:pt x="236" y="518"/>
                    </a:lnTo>
                    <a:lnTo>
                      <a:pt x="243" y="518"/>
                    </a:lnTo>
                    <a:lnTo>
                      <a:pt x="243" y="518"/>
                    </a:lnTo>
                    <a:lnTo>
                      <a:pt x="249" y="519"/>
                    </a:lnTo>
                    <a:lnTo>
                      <a:pt x="253" y="521"/>
                    </a:lnTo>
                    <a:lnTo>
                      <a:pt x="259" y="523"/>
                    </a:lnTo>
                    <a:lnTo>
                      <a:pt x="262" y="524"/>
                    </a:lnTo>
                    <a:lnTo>
                      <a:pt x="266" y="524"/>
                    </a:lnTo>
                    <a:lnTo>
                      <a:pt x="266" y="524"/>
                    </a:lnTo>
                    <a:lnTo>
                      <a:pt x="269" y="524"/>
                    </a:lnTo>
                    <a:lnTo>
                      <a:pt x="273" y="523"/>
                    </a:lnTo>
                    <a:lnTo>
                      <a:pt x="276" y="520"/>
                    </a:lnTo>
                    <a:lnTo>
                      <a:pt x="280" y="518"/>
                    </a:lnTo>
                    <a:lnTo>
                      <a:pt x="283" y="517"/>
                    </a:lnTo>
                    <a:lnTo>
                      <a:pt x="288" y="517"/>
                    </a:lnTo>
                    <a:lnTo>
                      <a:pt x="288" y="517"/>
                    </a:lnTo>
                    <a:lnTo>
                      <a:pt x="293" y="518"/>
                    </a:lnTo>
                    <a:lnTo>
                      <a:pt x="296" y="519"/>
                    </a:lnTo>
                    <a:lnTo>
                      <a:pt x="304" y="523"/>
                    </a:lnTo>
                    <a:lnTo>
                      <a:pt x="309" y="526"/>
                    </a:lnTo>
                    <a:lnTo>
                      <a:pt x="311" y="528"/>
                    </a:lnTo>
                    <a:lnTo>
                      <a:pt x="315" y="528"/>
                    </a:lnTo>
                    <a:lnTo>
                      <a:pt x="315" y="528"/>
                    </a:lnTo>
                    <a:lnTo>
                      <a:pt x="322" y="530"/>
                    </a:lnTo>
                    <a:lnTo>
                      <a:pt x="332" y="532"/>
                    </a:lnTo>
                    <a:lnTo>
                      <a:pt x="341" y="534"/>
                    </a:lnTo>
                    <a:lnTo>
                      <a:pt x="350" y="536"/>
                    </a:lnTo>
                    <a:lnTo>
                      <a:pt x="350" y="536"/>
                    </a:lnTo>
                    <a:lnTo>
                      <a:pt x="358" y="535"/>
                    </a:lnTo>
                    <a:lnTo>
                      <a:pt x="366" y="532"/>
                    </a:lnTo>
                    <a:lnTo>
                      <a:pt x="375" y="528"/>
                    </a:lnTo>
                    <a:lnTo>
                      <a:pt x="382" y="522"/>
                    </a:lnTo>
                    <a:lnTo>
                      <a:pt x="382" y="522"/>
                    </a:lnTo>
                    <a:lnTo>
                      <a:pt x="388" y="518"/>
                    </a:lnTo>
                    <a:lnTo>
                      <a:pt x="392" y="515"/>
                    </a:lnTo>
                    <a:lnTo>
                      <a:pt x="395" y="514"/>
                    </a:lnTo>
                    <a:lnTo>
                      <a:pt x="400" y="514"/>
                    </a:lnTo>
                    <a:lnTo>
                      <a:pt x="400" y="514"/>
                    </a:lnTo>
                    <a:lnTo>
                      <a:pt x="402" y="515"/>
                    </a:lnTo>
                    <a:lnTo>
                      <a:pt x="403" y="516"/>
                    </a:lnTo>
                    <a:lnTo>
                      <a:pt x="405" y="518"/>
                    </a:lnTo>
                    <a:lnTo>
                      <a:pt x="407" y="520"/>
                    </a:lnTo>
                    <a:lnTo>
                      <a:pt x="409" y="521"/>
                    </a:lnTo>
                    <a:lnTo>
                      <a:pt x="412" y="521"/>
                    </a:lnTo>
                    <a:lnTo>
                      <a:pt x="412" y="521"/>
                    </a:lnTo>
                    <a:lnTo>
                      <a:pt x="416" y="521"/>
                    </a:lnTo>
                    <a:lnTo>
                      <a:pt x="419" y="522"/>
                    </a:lnTo>
                    <a:lnTo>
                      <a:pt x="423" y="525"/>
                    </a:lnTo>
                    <a:lnTo>
                      <a:pt x="427" y="528"/>
                    </a:lnTo>
                    <a:lnTo>
                      <a:pt x="430" y="529"/>
                    </a:lnTo>
                    <a:lnTo>
                      <a:pt x="432" y="529"/>
                    </a:lnTo>
                    <a:lnTo>
                      <a:pt x="432" y="529"/>
                    </a:lnTo>
                    <a:lnTo>
                      <a:pt x="433" y="528"/>
                    </a:lnTo>
                    <a:lnTo>
                      <a:pt x="434" y="525"/>
                    </a:lnTo>
                    <a:lnTo>
                      <a:pt x="435" y="518"/>
                    </a:lnTo>
                    <a:lnTo>
                      <a:pt x="437" y="509"/>
                    </a:lnTo>
                    <a:lnTo>
                      <a:pt x="439" y="506"/>
                    </a:lnTo>
                    <a:lnTo>
                      <a:pt x="441" y="504"/>
                    </a:lnTo>
                    <a:lnTo>
                      <a:pt x="441" y="504"/>
                    </a:lnTo>
                    <a:lnTo>
                      <a:pt x="449" y="502"/>
                    </a:lnTo>
                    <a:lnTo>
                      <a:pt x="452" y="502"/>
                    </a:lnTo>
                    <a:lnTo>
                      <a:pt x="454" y="503"/>
                    </a:lnTo>
                    <a:lnTo>
                      <a:pt x="461" y="506"/>
                    </a:lnTo>
                    <a:lnTo>
                      <a:pt x="465" y="511"/>
                    </a:lnTo>
                    <a:lnTo>
                      <a:pt x="465" y="511"/>
                    </a:lnTo>
                    <a:lnTo>
                      <a:pt x="469" y="518"/>
                    </a:lnTo>
                    <a:lnTo>
                      <a:pt x="474" y="521"/>
                    </a:lnTo>
                    <a:lnTo>
                      <a:pt x="475" y="522"/>
                    </a:lnTo>
                    <a:lnTo>
                      <a:pt x="477" y="521"/>
                    </a:lnTo>
                    <a:lnTo>
                      <a:pt x="479" y="519"/>
                    </a:lnTo>
                    <a:lnTo>
                      <a:pt x="481" y="516"/>
                    </a:lnTo>
                    <a:lnTo>
                      <a:pt x="481" y="516"/>
                    </a:lnTo>
                    <a:lnTo>
                      <a:pt x="484" y="511"/>
                    </a:lnTo>
                    <a:lnTo>
                      <a:pt x="488" y="509"/>
                    </a:lnTo>
                    <a:lnTo>
                      <a:pt x="491" y="507"/>
                    </a:lnTo>
                    <a:lnTo>
                      <a:pt x="495" y="505"/>
                    </a:lnTo>
                    <a:lnTo>
                      <a:pt x="503" y="504"/>
                    </a:lnTo>
                    <a:lnTo>
                      <a:pt x="508" y="502"/>
                    </a:lnTo>
                    <a:lnTo>
                      <a:pt x="508" y="502"/>
                    </a:lnTo>
                    <a:lnTo>
                      <a:pt x="514" y="500"/>
                    </a:lnTo>
                    <a:lnTo>
                      <a:pt x="518" y="496"/>
                    </a:lnTo>
                    <a:lnTo>
                      <a:pt x="522" y="493"/>
                    </a:lnTo>
                    <a:lnTo>
                      <a:pt x="524" y="492"/>
                    </a:lnTo>
                    <a:lnTo>
                      <a:pt x="526" y="492"/>
                    </a:lnTo>
                    <a:lnTo>
                      <a:pt x="526" y="492"/>
                    </a:lnTo>
                    <a:lnTo>
                      <a:pt x="532" y="492"/>
                    </a:lnTo>
                    <a:lnTo>
                      <a:pt x="536" y="493"/>
                    </a:lnTo>
                    <a:lnTo>
                      <a:pt x="541" y="495"/>
                    </a:lnTo>
                    <a:lnTo>
                      <a:pt x="549" y="501"/>
                    </a:lnTo>
                    <a:lnTo>
                      <a:pt x="549" y="501"/>
                    </a:lnTo>
                    <a:lnTo>
                      <a:pt x="558" y="506"/>
                    </a:lnTo>
                    <a:lnTo>
                      <a:pt x="562" y="509"/>
                    </a:lnTo>
                    <a:lnTo>
                      <a:pt x="564" y="509"/>
                    </a:lnTo>
                    <a:lnTo>
                      <a:pt x="564" y="508"/>
                    </a:lnTo>
                    <a:lnTo>
                      <a:pt x="563" y="504"/>
                    </a:lnTo>
                    <a:lnTo>
                      <a:pt x="563" y="504"/>
                    </a:lnTo>
                    <a:lnTo>
                      <a:pt x="560" y="498"/>
                    </a:lnTo>
                    <a:lnTo>
                      <a:pt x="557" y="492"/>
                    </a:lnTo>
                    <a:lnTo>
                      <a:pt x="553" y="487"/>
                    </a:lnTo>
                    <a:lnTo>
                      <a:pt x="551" y="480"/>
                    </a:lnTo>
                    <a:lnTo>
                      <a:pt x="551" y="480"/>
                    </a:lnTo>
                    <a:lnTo>
                      <a:pt x="552" y="476"/>
                    </a:lnTo>
                    <a:lnTo>
                      <a:pt x="553" y="471"/>
                    </a:lnTo>
                    <a:lnTo>
                      <a:pt x="557" y="458"/>
                    </a:lnTo>
                    <a:lnTo>
                      <a:pt x="558" y="451"/>
                    </a:lnTo>
                    <a:lnTo>
                      <a:pt x="558" y="446"/>
                    </a:lnTo>
                    <a:lnTo>
                      <a:pt x="558" y="439"/>
                    </a:lnTo>
                    <a:lnTo>
                      <a:pt x="557" y="435"/>
                    </a:lnTo>
                    <a:lnTo>
                      <a:pt x="557" y="435"/>
                    </a:lnTo>
                    <a:lnTo>
                      <a:pt x="552" y="428"/>
                    </a:lnTo>
                    <a:lnTo>
                      <a:pt x="551" y="421"/>
                    </a:lnTo>
                    <a:lnTo>
                      <a:pt x="552" y="418"/>
                    </a:lnTo>
                    <a:lnTo>
                      <a:pt x="553" y="418"/>
                    </a:lnTo>
                    <a:lnTo>
                      <a:pt x="554" y="419"/>
                    </a:lnTo>
                    <a:lnTo>
                      <a:pt x="554" y="419"/>
                    </a:lnTo>
                    <a:lnTo>
                      <a:pt x="558" y="423"/>
                    </a:lnTo>
                    <a:lnTo>
                      <a:pt x="561" y="424"/>
                    </a:lnTo>
                    <a:lnTo>
                      <a:pt x="563" y="424"/>
                    </a:lnTo>
                    <a:lnTo>
                      <a:pt x="564" y="423"/>
                    </a:lnTo>
                    <a:lnTo>
                      <a:pt x="565" y="421"/>
                    </a:lnTo>
                    <a:lnTo>
                      <a:pt x="565" y="419"/>
                    </a:lnTo>
                    <a:lnTo>
                      <a:pt x="565" y="419"/>
                    </a:lnTo>
                    <a:lnTo>
                      <a:pt x="566" y="416"/>
                    </a:lnTo>
                    <a:lnTo>
                      <a:pt x="568" y="414"/>
                    </a:lnTo>
                    <a:lnTo>
                      <a:pt x="576" y="410"/>
                    </a:lnTo>
                    <a:lnTo>
                      <a:pt x="584" y="407"/>
                    </a:lnTo>
                    <a:lnTo>
                      <a:pt x="588" y="404"/>
                    </a:lnTo>
                    <a:lnTo>
                      <a:pt x="591" y="401"/>
                    </a:lnTo>
                    <a:lnTo>
                      <a:pt x="591" y="401"/>
                    </a:lnTo>
                    <a:lnTo>
                      <a:pt x="595" y="397"/>
                    </a:lnTo>
                    <a:lnTo>
                      <a:pt x="598" y="396"/>
                    </a:lnTo>
                    <a:lnTo>
                      <a:pt x="605" y="394"/>
                    </a:lnTo>
                    <a:lnTo>
                      <a:pt x="608" y="393"/>
                    </a:lnTo>
                    <a:lnTo>
                      <a:pt x="610" y="392"/>
                    </a:lnTo>
                    <a:lnTo>
                      <a:pt x="611" y="390"/>
                    </a:lnTo>
                    <a:lnTo>
                      <a:pt x="612" y="387"/>
                    </a:lnTo>
                    <a:lnTo>
                      <a:pt x="612" y="387"/>
                    </a:lnTo>
                    <a:lnTo>
                      <a:pt x="611" y="383"/>
                    </a:lnTo>
                    <a:lnTo>
                      <a:pt x="609" y="380"/>
                    </a:lnTo>
                    <a:lnTo>
                      <a:pt x="605" y="375"/>
                    </a:lnTo>
                    <a:lnTo>
                      <a:pt x="600" y="368"/>
                    </a:lnTo>
                    <a:lnTo>
                      <a:pt x="596" y="365"/>
                    </a:lnTo>
                    <a:lnTo>
                      <a:pt x="594" y="360"/>
                    </a:lnTo>
                    <a:lnTo>
                      <a:pt x="594" y="360"/>
                    </a:lnTo>
                    <a:lnTo>
                      <a:pt x="590" y="349"/>
                    </a:lnTo>
                    <a:lnTo>
                      <a:pt x="587" y="335"/>
                    </a:lnTo>
                    <a:lnTo>
                      <a:pt x="582" y="323"/>
                    </a:lnTo>
                    <a:lnTo>
                      <a:pt x="580" y="320"/>
                    </a:lnTo>
                    <a:lnTo>
                      <a:pt x="577" y="318"/>
                    </a:lnTo>
                    <a:lnTo>
                      <a:pt x="577" y="318"/>
                    </a:lnTo>
                    <a:lnTo>
                      <a:pt x="570" y="316"/>
                    </a:lnTo>
                    <a:lnTo>
                      <a:pt x="563" y="311"/>
                    </a:lnTo>
                    <a:lnTo>
                      <a:pt x="557" y="306"/>
                    </a:lnTo>
                    <a:lnTo>
                      <a:pt x="554" y="303"/>
                    </a:lnTo>
                    <a:lnTo>
                      <a:pt x="552" y="301"/>
                    </a:lnTo>
                    <a:lnTo>
                      <a:pt x="552" y="301"/>
                    </a:lnTo>
                    <a:lnTo>
                      <a:pt x="551" y="293"/>
                    </a:lnTo>
                    <a:lnTo>
                      <a:pt x="551" y="285"/>
                    </a:lnTo>
                    <a:lnTo>
                      <a:pt x="552" y="280"/>
                    </a:lnTo>
                    <a:lnTo>
                      <a:pt x="554" y="277"/>
                    </a:lnTo>
                    <a:lnTo>
                      <a:pt x="557" y="274"/>
                    </a:lnTo>
                    <a:lnTo>
                      <a:pt x="561" y="272"/>
                    </a:lnTo>
                    <a:lnTo>
                      <a:pt x="561" y="272"/>
                    </a:lnTo>
                    <a:lnTo>
                      <a:pt x="565" y="272"/>
                    </a:lnTo>
                    <a:lnTo>
                      <a:pt x="570" y="272"/>
                    </a:lnTo>
                    <a:lnTo>
                      <a:pt x="581" y="273"/>
                    </a:lnTo>
                    <a:lnTo>
                      <a:pt x="591" y="274"/>
                    </a:lnTo>
                    <a:lnTo>
                      <a:pt x="596" y="273"/>
                    </a:lnTo>
                    <a:lnTo>
                      <a:pt x="601" y="271"/>
                    </a:lnTo>
                    <a:lnTo>
                      <a:pt x="601" y="271"/>
                    </a:lnTo>
                    <a:lnTo>
                      <a:pt x="607" y="265"/>
                    </a:lnTo>
                    <a:lnTo>
                      <a:pt x="612" y="260"/>
                    </a:lnTo>
                    <a:lnTo>
                      <a:pt x="621" y="248"/>
                    </a:lnTo>
                    <a:lnTo>
                      <a:pt x="621" y="248"/>
                    </a:lnTo>
                    <a:lnTo>
                      <a:pt x="624" y="245"/>
                    </a:lnTo>
                    <a:lnTo>
                      <a:pt x="627" y="243"/>
                    </a:lnTo>
                    <a:lnTo>
                      <a:pt x="633" y="238"/>
                    </a:lnTo>
                    <a:lnTo>
                      <a:pt x="635" y="236"/>
                    </a:lnTo>
                    <a:lnTo>
                      <a:pt x="636" y="234"/>
                    </a:lnTo>
                    <a:lnTo>
                      <a:pt x="636" y="232"/>
                    </a:lnTo>
                    <a:lnTo>
                      <a:pt x="634" y="229"/>
                    </a:lnTo>
                    <a:lnTo>
                      <a:pt x="634" y="229"/>
                    </a:lnTo>
                    <a:lnTo>
                      <a:pt x="618" y="213"/>
                    </a:lnTo>
                    <a:lnTo>
                      <a:pt x="608" y="205"/>
                    </a:lnTo>
                    <a:lnTo>
                      <a:pt x="605" y="202"/>
                    </a:lnTo>
                    <a:lnTo>
                      <a:pt x="601" y="201"/>
                    </a:lnTo>
                    <a:lnTo>
                      <a:pt x="601" y="201"/>
                    </a:lnTo>
                    <a:lnTo>
                      <a:pt x="591" y="200"/>
                    </a:lnTo>
                    <a:lnTo>
                      <a:pt x="575" y="200"/>
                    </a:lnTo>
                    <a:lnTo>
                      <a:pt x="575" y="200"/>
                    </a:lnTo>
                    <a:lnTo>
                      <a:pt x="563" y="199"/>
                    </a:lnTo>
                    <a:lnTo>
                      <a:pt x="560" y="197"/>
                    </a:lnTo>
                    <a:lnTo>
                      <a:pt x="557" y="195"/>
                    </a:lnTo>
                    <a:lnTo>
                      <a:pt x="555" y="193"/>
                    </a:lnTo>
                    <a:lnTo>
                      <a:pt x="554" y="191"/>
                    </a:lnTo>
                    <a:lnTo>
                      <a:pt x="553" y="183"/>
                    </a:lnTo>
                    <a:lnTo>
                      <a:pt x="553" y="183"/>
                    </a:lnTo>
                    <a:lnTo>
                      <a:pt x="553" y="180"/>
                    </a:lnTo>
                    <a:lnTo>
                      <a:pt x="552" y="178"/>
                    </a:lnTo>
                    <a:lnTo>
                      <a:pt x="549" y="177"/>
                    </a:lnTo>
                    <a:lnTo>
                      <a:pt x="547" y="176"/>
                    </a:lnTo>
                    <a:lnTo>
                      <a:pt x="539" y="174"/>
                    </a:lnTo>
                    <a:lnTo>
                      <a:pt x="535" y="173"/>
                    </a:lnTo>
                    <a:lnTo>
                      <a:pt x="531" y="171"/>
                    </a:lnTo>
                    <a:lnTo>
                      <a:pt x="531" y="171"/>
                    </a:lnTo>
                    <a:lnTo>
                      <a:pt x="521" y="165"/>
                    </a:lnTo>
                    <a:lnTo>
                      <a:pt x="510" y="160"/>
                    </a:lnTo>
                    <a:lnTo>
                      <a:pt x="501" y="154"/>
                    </a:lnTo>
                    <a:lnTo>
                      <a:pt x="497" y="151"/>
                    </a:lnTo>
                    <a:lnTo>
                      <a:pt x="494" y="147"/>
                    </a:lnTo>
                    <a:lnTo>
                      <a:pt x="494" y="147"/>
                    </a:lnTo>
                    <a:lnTo>
                      <a:pt x="490" y="137"/>
                    </a:lnTo>
                    <a:lnTo>
                      <a:pt x="486" y="128"/>
                    </a:lnTo>
                    <a:lnTo>
                      <a:pt x="481" y="119"/>
                    </a:lnTo>
                    <a:lnTo>
                      <a:pt x="479" y="115"/>
                    </a:lnTo>
                    <a:lnTo>
                      <a:pt x="476" y="111"/>
                    </a:lnTo>
                    <a:lnTo>
                      <a:pt x="476" y="111"/>
                    </a:lnTo>
                    <a:lnTo>
                      <a:pt x="469" y="107"/>
                    </a:lnTo>
                    <a:lnTo>
                      <a:pt x="464" y="103"/>
                    </a:lnTo>
                    <a:lnTo>
                      <a:pt x="461" y="99"/>
                    </a:lnTo>
                    <a:lnTo>
                      <a:pt x="460" y="92"/>
                    </a:lnTo>
                    <a:lnTo>
                      <a:pt x="460" y="92"/>
                    </a:lnTo>
                    <a:lnTo>
                      <a:pt x="460" y="85"/>
                    </a:lnTo>
                    <a:lnTo>
                      <a:pt x="460" y="75"/>
                    </a:lnTo>
                    <a:lnTo>
                      <a:pt x="460" y="70"/>
                    </a:lnTo>
                    <a:lnTo>
                      <a:pt x="459" y="65"/>
                    </a:lnTo>
                    <a:lnTo>
                      <a:pt x="457" y="61"/>
                    </a:lnTo>
                    <a:lnTo>
                      <a:pt x="453" y="57"/>
                    </a:lnTo>
                    <a:lnTo>
                      <a:pt x="453" y="57"/>
                    </a:lnTo>
                    <a:lnTo>
                      <a:pt x="450" y="52"/>
                    </a:lnTo>
                    <a:lnTo>
                      <a:pt x="447" y="48"/>
                    </a:lnTo>
                    <a:lnTo>
                      <a:pt x="444" y="38"/>
                    </a:lnTo>
                    <a:lnTo>
                      <a:pt x="441" y="30"/>
                    </a:lnTo>
                    <a:lnTo>
                      <a:pt x="440" y="23"/>
                    </a:lnTo>
                    <a:lnTo>
                      <a:pt x="440" y="23"/>
                    </a:lnTo>
                    <a:lnTo>
                      <a:pt x="440" y="21"/>
                    </a:lnTo>
                    <a:lnTo>
                      <a:pt x="439" y="21"/>
                    </a:lnTo>
                    <a:lnTo>
                      <a:pt x="435" y="21"/>
                    </a:lnTo>
                    <a:lnTo>
                      <a:pt x="430" y="21"/>
                    </a:lnTo>
                    <a:lnTo>
                      <a:pt x="427" y="20"/>
                    </a:lnTo>
                    <a:lnTo>
                      <a:pt x="426" y="18"/>
                    </a:lnTo>
                    <a:lnTo>
                      <a:pt x="426" y="18"/>
                    </a:lnTo>
                    <a:lnTo>
                      <a:pt x="423" y="14"/>
                    </a:lnTo>
                    <a:lnTo>
                      <a:pt x="418" y="7"/>
                    </a:lnTo>
                    <a:lnTo>
                      <a:pt x="415" y="5"/>
                    </a:lnTo>
                    <a:lnTo>
                      <a:pt x="410" y="3"/>
                    </a:lnTo>
                    <a:lnTo>
                      <a:pt x="405" y="3"/>
                    </a:lnTo>
                    <a:lnTo>
                      <a:pt x="400" y="4"/>
                    </a:lnTo>
                    <a:lnTo>
                      <a:pt x="400" y="4"/>
                    </a:lnTo>
                    <a:lnTo>
                      <a:pt x="388" y="7"/>
                    </a:lnTo>
                    <a:lnTo>
                      <a:pt x="380" y="13"/>
                    </a:lnTo>
                    <a:lnTo>
                      <a:pt x="373" y="19"/>
                    </a:lnTo>
                    <a:lnTo>
                      <a:pt x="361" y="25"/>
                    </a:lnTo>
                    <a:lnTo>
                      <a:pt x="361" y="25"/>
                    </a:lnTo>
                    <a:lnTo>
                      <a:pt x="351" y="32"/>
                    </a:lnTo>
                    <a:lnTo>
                      <a:pt x="345" y="34"/>
                    </a:lnTo>
                    <a:lnTo>
                      <a:pt x="341" y="34"/>
                    </a:lnTo>
                    <a:lnTo>
                      <a:pt x="339" y="33"/>
                    </a:lnTo>
                    <a:lnTo>
                      <a:pt x="335" y="28"/>
                    </a:lnTo>
                    <a:lnTo>
                      <a:pt x="335" y="28"/>
                    </a:lnTo>
                    <a:lnTo>
                      <a:pt x="334" y="24"/>
                    </a:lnTo>
                    <a:lnTo>
                      <a:pt x="332" y="20"/>
                    </a:lnTo>
                    <a:lnTo>
                      <a:pt x="331" y="10"/>
                    </a:lnTo>
                    <a:lnTo>
                      <a:pt x="329" y="7"/>
                    </a:lnTo>
                    <a:lnTo>
                      <a:pt x="327" y="4"/>
                    </a:lnTo>
                    <a:lnTo>
                      <a:pt x="324" y="1"/>
                    </a:lnTo>
                    <a:lnTo>
                      <a:pt x="321" y="0"/>
                    </a:lnTo>
                    <a:lnTo>
                      <a:pt x="321" y="0"/>
                    </a:lnTo>
                    <a:lnTo>
                      <a:pt x="317" y="1"/>
                    </a:lnTo>
                    <a:lnTo>
                      <a:pt x="312" y="2"/>
                    </a:lnTo>
                    <a:lnTo>
                      <a:pt x="304" y="7"/>
                    </a:lnTo>
                    <a:lnTo>
                      <a:pt x="296" y="11"/>
                    </a:lnTo>
                    <a:lnTo>
                      <a:pt x="292" y="13"/>
                    </a:lnTo>
                    <a:lnTo>
                      <a:pt x="288" y="14"/>
                    </a:lnTo>
                    <a:lnTo>
                      <a:pt x="288" y="14"/>
                    </a:lnTo>
                    <a:lnTo>
                      <a:pt x="284" y="13"/>
                    </a:lnTo>
                    <a:lnTo>
                      <a:pt x="282" y="10"/>
                    </a:lnTo>
                    <a:lnTo>
                      <a:pt x="279" y="7"/>
                    </a:lnTo>
                    <a:lnTo>
                      <a:pt x="277" y="4"/>
                    </a:lnTo>
                    <a:lnTo>
                      <a:pt x="275" y="3"/>
                    </a:lnTo>
                    <a:lnTo>
                      <a:pt x="273" y="3"/>
                    </a:lnTo>
                    <a:lnTo>
                      <a:pt x="273" y="3"/>
                    </a:lnTo>
                    <a:lnTo>
                      <a:pt x="266" y="5"/>
                    </a:lnTo>
                    <a:lnTo>
                      <a:pt x="260" y="9"/>
                    </a:lnTo>
                    <a:lnTo>
                      <a:pt x="253" y="13"/>
                    </a:lnTo>
                    <a:lnTo>
                      <a:pt x="250" y="13"/>
                    </a:lnTo>
                    <a:lnTo>
                      <a:pt x="247" y="14"/>
                    </a:lnTo>
                    <a:lnTo>
                      <a:pt x="247" y="14"/>
                    </a:lnTo>
                    <a:lnTo>
                      <a:pt x="244" y="14"/>
                    </a:lnTo>
                    <a:lnTo>
                      <a:pt x="240" y="15"/>
                    </a:lnTo>
                    <a:lnTo>
                      <a:pt x="236" y="19"/>
                    </a:lnTo>
                    <a:lnTo>
                      <a:pt x="232" y="25"/>
                    </a:lnTo>
                    <a:lnTo>
                      <a:pt x="231" y="30"/>
                    </a:lnTo>
                    <a:lnTo>
                      <a:pt x="231" y="30"/>
                    </a:lnTo>
                    <a:lnTo>
                      <a:pt x="231" y="36"/>
                    </a:lnTo>
                    <a:lnTo>
                      <a:pt x="230" y="45"/>
                    </a:lnTo>
                    <a:lnTo>
                      <a:pt x="229" y="49"/>
                    </a:lnTo>
                    <a:lnTo>
                      <a:pt x="225" y="52"/>
                    </a:lnTo>
                    <a:lnTo>
                      <a:pt x="222" y="54"/>
                    </a:lnTo>
                    <a:lnTo>
                      <a:pt x="216" y="54"/>
                    </a:lnTo>
                    <a:lnTo>
                      <a:pt x="216" y="54"/>
                    </a:lnTo>
                    <a:lnTo>
                      <a:pt x="204" y="56"/>
                    </a:lnTo>
                    <a:lnTo>
                      <a:pt x="195" y="57"/>
                    </a:lnTo>
                    <a:lnTo>
                      <a:pt x="188" y="60"/>
                    </a:lnTo>
                    <a:lnTo>
                      <a:pt x="182" y="65"/>
                    </a:lnTo>
                    <a:lnTo>
                      <a:pt x="182" y="65"/>
                    </a:lnTo>
                    <a:lnTo>
                      <a:pt x="175" y="73"/>
                    </a:lnTo>
                    <a:lnTo>
                      <a:pt x="168" y="81"/>
                    </a:lnTo>
                    <a:lnTo>
                      <a:pt x="165" y="86"/>
                    </a:lnTo>
                    <a:lnTo>
                      <a:pt x="164" y="90"/>
                    </a:lnTo>
                    <a:lnTo>
                      <a:pt x="163" y="94"/>
                    </a:lnTo>
                    <a:lnTo>
                      <a:pt x="164" y="97"/>
                    </a:lnTo>
                    <a:lnTo>
                      <a:pt x="164" y="97"/>
                    </a:lnTo>
                    <a:lnTo>
                      <a:pt x="168" y="103"/>
                    </a:lnTo>
                    <a:lnTo>
                      <a:pt x="174" y="106"/>
                    </a:lnTo>
                    <a:lnTo>
                      <a:pt x="178" y="108"/>
                    </a:lnTo>
                    <a:lnTo>
                      <a:pt x="182" y="109"/>
                    </a:lnTo>
                    <a:lnTo>
                      <a:pt x="182" y="109"/>
                    </a:lnTo>
                    <a:lnTo>
                      <a:pt x="186" y="110"/>
                    </a:lnTo>
                    <a:lnTo>
                      <a:pt x="189" y="114"/>
                    </a:lnTo>
                    <a:lnTo>
                      <a:pt x="190" y="115"/>
                    </a:lnTo>
                    <a:lnTo>
                      <a:pt x="191" y="117"/>
                    </a:lnTo>
                    <a:lnTo>
                      <a:pt x="191" y="119"/>
                    </a:lnTo>
                    <a:lnTo>
                      <a:pt x="190" y="121"/>
                    </a:lnTo>
                    <a:lnTo>
                      <a:pt x="190" y="121"/>
                    </a:lnTo>
                    <a:lnTo>
                      <a:pt x="187" y="129"/>
                    </a:lnTo>
                    <a:lnTo>
                      <a:pt x="182" y="136"/>
                    </a:lnTo>
                    <a:lnTo>
                      <a:pt x="179" y="139"/>
                    </a:lnTo>
                    <a:lnTo>
                      <a:pt x="176" y="143"/>
                    </a:lnTo>
                    <a:lnTo>
                      <a:pt x="172" y="145"/>
                    </a:lnTo>
                    <a:lnTo>
                      <a:pt x="166" y="146"/>
                    </a:lnTo>
                    <a:lnTo>
                      <a:pt x="166" y="146"/>
                    </a:lnTo>
                    <a:lnTo>
                      <a:pt x="162" y="146"/>
                    </a:lnTo>
                    <a:lnTo>
                      <a:pt x="158" y="148"/>
                    </a:lnTo>
                    <a:lnTo>
                      <a:pt x="155" y="150"/>
                    </a:lnTo>
                    <a:lnTo>
                      <a:pt x="153" y="152"/>
                    </a:lnTo>
                    <a:lnTo>
                      <a:pt x="151" y="159"/>
                    </a:lnTo>
                    <a:lnTo>
                      <a:pt x="149" y="165"/>
                    </a:lnTo>
                    <a:lnTo>
                      <a:pt x="149" y="165"/>
                    </a:lnTo>
                    <a:lnTo>
                      <a:pt x="148" y="171"/>
                    </a:lnTo>
                    <a:lnTo>
                      <a:pt x="148" y="176"/>
                    </a:lnTo>
                    <a:lnTo>
                      <a:pt x="147" y="178"/>
                    </a:lnTo>
                    <a:lnTo>
                      <a:pt x="145" y="180"/>
                    </a:lnTo>
                    <a:lnTo>
                      <a:pt x="143" y="181"/>
                    </a:lnTo>
                    <a:lnTo>
                      <a:pt x="139" y="182"/>
                    </a:lnTo>
                    <a:lnTo>
                      <a:pt x="139" y="182"/>
                    </a:lnTo>
                    <a:lnTo>
                      <a:pt x="135" y="183"/>
                    </a:lnTo>
                    <a:lnTo>
                      <a:pt x="133" y="185"/>
                    </a:lnTo>
                    <a:lnTo>
                      <a:pt x="132" y="187"/>
                    </a:lnTo>
                    <a:lnTo>
                      <a:pt x="132" y="189"/>
                    </a:lnTo>
                    <a:lnTo>
                      <a:pt x="132" y="194"/>
                    </a:lnTo>
                    <a:lnTo>
                      <a:pt x="133" y="200"/>
                    </a:lnTo>
                    <a:lnTo>
                      <a:pt x="133" y="200"/>
                    </a:lnTo>
                    <a:lnTo>
                      <a:pt x="133" y="206"/>
                    </a:lnTo>
                    <a:lnTo>
                      <a:pt x="135" y="213"/>
                    </a:lnTo>
                    <a:lnTo>
                      <a:pt x="135" y="219"/>
                    </a:lnTo>
                    <a:lnTo>
                      <a:pt x="135" y="222"/>
                    </a:lnTo>
                    <a:lnTo>
                      <a:pt x="134" y="226"/>
                    </a:lnTo>
                    <a:lnTo>
                      <a:pt x="134" y="226"/>
                    </a:lnTo>
                    <a:lnTo>
                      <a:pt x="133" y="231"/>
                    </a:lnTo>
                    <a:lnTo>
                      <a:pt x="133" y="234"/>
                    </a:lnTo>
                    <a:lnTo>
                      <a:pt x="134" y="237"/>
                    </a:lnTo>
                    <a:lnTo>
                      <a:pt x="135" y="239"/>
                    </a:lnTo>
                    <a:lnTo>
                      <a:pt x="140" y="245"/>
                    </a:lnTo>
                    <a:lnTo>
                      <a:pt x="145" y="250"/>
                    </a:lnTo>
                    <a:lnTo>
                      <a:pt x="145" y="250"/>
                    </a:lnTo>
                    <a:lnTo>
                      <a:pt x="149" y="258"/>
                    </a:lnTo>
                    <a:lnTo>
                      <a:pt x="150" y="262"/>
                    </a:lnTo>
                    <a:lnTo>
                      <a:pt x="151" y="266"/>
                    </a:lnTo>
                    <a:lnTo>
                      <a:pt x="151" y="271"/>
                    </a:lnTo>
                    <a:lnTo>
                      <a:pt x="149" y="274"/>
                    </a:lnTo>
                    <a:lnTo>
                      <a:pt x="147" y="276"/>
                    </a:lnTo>
                    <a:lnTo>
                      <a:pt x="143" y="277"/>
                    </a:lnTo>
                    <a:lnTo>
                      <a:pt x="143" y="277"/>
                    </a:lnTo>
                    <a:lnTo>
                      <a:pt x="134" y="277"/>
                    </a:lnTo>
                    <a:lnTo>
                      <a:pt x="128" y="277"/>
                    </a:lnTo>
                    <a:lnTo>
                      <a:pt x="125" y="277"/>
                    </a:lnTo>
                    <a:lnTo>
                      <a:pt x="123" y="276"/>
                    </a:lnTo>
                    <a:lnTo>
                      <a:pt x="122" y="274"/>
                    </a:lnTo>
                    <a:lnTo>
                      <a:pt x="121" y="271"/>
                    </a:lnTo>
                    <a:lnTo>
                      <a:pt x="121" y="271"/>
                    </a:lnTo>
                    <a:lnTo>
                      <a:pt x="120" y="264"/>
                    </a:lnTo>
                    <a:lnTo>
                      <a:pt x="120" y="262"/>
                    </a:lnTo>
                    <a:lnTo>
                      <a:pt x="119" y="262"/>
                    </a:lnTo>
                    <a:lnTo>
                      <a:pt x="117" y="262"/>
                    </a:lnTo>
                    <a:lnTo>
                      <a:pt x="116" y="263"/>
                    </a:lnTo>
                    <a:lnTo>
                      <a:pt x="110" y="268"/>
                    </a:lnTo>
                    <a:lnTo>
                      <a:pt x="110" y="268"/>
                    </a:lnTo>
                    <a:lnTo>
                      <a:pt x="106" y="274"/>
                    </a:lnTo>
                    <a:lnTo>
                      <a:pt x="102" y="278"/>
                    </a:lnTo>
                    <a:lnTo>
                      <a:pt x="98" y="280"/>
                    </a:lnTo>
                    <a:lnTo>
                      <a:pt x="94" y="281"/>
                    </a:lnTo>
                    <a:lnTo>
                      <a:pt x="94" y="281"/>
                    </a:lnTo>
                    <a:lnTo>
                      <a:pt x="92" y="281"/>
                    </a:lnTo>
                    <a:lnTo>
                      <a:pt x="91" y="281"/>
                    </a:lnTo>
                    <a:lnTo>
                      <a:pt x="90" y="285"/>
                    </a:lnTo>
                    <a:lnTo>
                      <a:pt x="90" y="290"/>
                    </a:lnTo>
                    <a:lnTo>
                      <a:pt x="88" y="296"/>
                    </a:lnTo>
                    <a:lnTo>
                      <a:pt x="88" y="296"/>
                    </a:lnTo>
                    <a:lnTo>
                      <a:pt x="87" y="300"/>
                    </a:lnTo>
                    <a:lnTo>
                      <a:pt x="86" y="302"/>
                    </a:lnTo>
                    <a:lnTo>
                      <a:pt x="80" y="305"/>
                    </a:lnTo>
                    <a:lnTo>
                      <a:pt x="76" y="307"/>
                    </a:lnTo>
                    <a:lnTo>
                      <a:pt x="71" y="308"/>
                    </a:lnTo>
                    <a:lnTo>
                      <a:pt x="71" y="308"/>
                    </a:lnTo>
                    <a:lnTo>
                      <a:pt x="68" y="309"/>
                    </a:lnTo>
                    <a:lnTo>
                      <a:pt x="67" y="310"/>
                    </a:lnTo>
                    <a:lnTo>
                      <a:pt x="65" y="316"/>
                    </a:lnTo>
                    <a:lnTo>
                      <a:pt x="64" y="319"/>
                    </a:lnTo>
                    <a:lnTo>
                      <a:pt x="62" y="321"/>
                    </a:lnTo>
                    <a:lnTo>
                      <a:pt x="60" y="322"/>
                    </a:lnTo>
                    <a:lnTo>
                      <a:pt x="57" y="323"/>
                    </a:lnTo>
                    <a:lnTo>
                      <a:pt x="57" y="323"/>
                    </a:lnTo>
                    <a:lnTo>
                      <a:pt x="48" y="324"/>
                    </a:lnTo>
                    <a:lnTo>
                      <a:pt x="38" y="326"/>
                    </a:lnTo>
                    <a:lnTo>
                      <a:pt x="28" y="329"/>
                    </a:lnTo>
                    <a:lnTo>
                      <a:pt x="23" y="328"/>
                    </a:lnTo>
                    <a:lnTo>
                      <a:pt x="18" y="326"/>
                    </a:lnTo>
                    <a:lnTo>
                      <a:pt x="18" y="326"/>
                    </a:lnTo>
                    <a:lnTo>
                      <a:pt x="14" y="325"/>
                    </a:lnTo>
                    <a:lnTo>
                      <a:pt x="9" y="325"/>
                    </a:lnTo>
                    <a:lnTo>
                      <a:pt x="6" y="325"/>
                    </a:lnTo>
                    <a:lnTo>
                      <a:pt x="3" y="326"/>
                    </a:lnTo>
                    <a:lnTo>
                      <a:pt x="1" y="329"/>
                    </a:lnTo>
                    <a:lnTo>
                      <a:pt x="0" y="331"/>
                    </a:lnTo>
                    <a:lnTo>
                      <a:pt x="1" y="334"/>
                    </a:lnTo>
                    <a:lnTo>
                      <a:pt x="4" y="338"/>
                    </a:lnTo>
                    <a:lnTo>
                      <a:pt x="4" y="338"/>
                    </a:lnTo>
                    <a:lnTo>
                      <a:pt x="8" y="345"/>
                    </a:lnTo>
                    <a:lnTo>
                      <a:pt x="14" y="354"/>
                    </a:lnTo>
                    <a:lnTo>
                      <a:pt x="26" y="378"/>
                    </a:lnTo>
                    <a:lnTo>
                      <a:pt x="41" y="408"/>
                    </a:lnTo>
                    <a:lnTo>
                      <a:pt x="41" y="408"/>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12" name="Freeform 308"/>
              <p:cNvSpPr/>
              <p:nvPr/>
            </p:nvSpPr>
            <p:spPr bwMode="auto">
              <a:xfrm>
                <a:off x="9077286" y="0"/>
                <a:ext cx="2490777" cy="4577119"/>
              </a:xfrm>
              <a:custGeom>
                <a:avLst/>
                <a:gdLst>
                  <a:gd name="T0" fmla="*/ 885 w 1569"/>
                  <a:gd name="T1" fmla="*/ 85 h 2883"/>
                  <a:gd name="T2" fmla="*/ 812 w 1569"/>
                  <a:gd name="T3" fmla="*/ 187 h 2883"/>
                  <a:gd name="T4" fmla="*/ 802 w 1569"/>
                  <a:gd name="T5" fmla="*/ 95 h 2883"/>
                  <a:gd name="T6" fmla="*/ 689 w 1569"/>
                  <a:gd name="T7" fmla="*/ 53 h 2883"/>
                  <a:gd name="T8" fmla="*/ 726 w 1569"/>
                  <a:gd name="T9" fmla="*/ 187 h 2883"/>
                  <a:gd name="T10" fmla="*/ 813 w 1569"/>
                  <a:gd name="T11" fmla="*/ 323 h 2883"/>
                  <a:gd name="T12" fmla="*/ 762 w 1569"/>
                  <a:gd name="T13" fmla="*/ 329 h 2883"/>
                  <a:gd name="T14" fmla="*/ 654 w 1569"/>
                  <a:gd name="T15" fmla="*/ 471 h 2883"/>
                  <a:gd name="T16" fmla="*/ 738 w 1569"/>
                  <a:gd name="T17" fmla="*/ 591 h 2883"/>
                  <a:gd name="T18" fmla="*/ 619 w 1569"/>
                  <a:gd name="T19" fmla="*/ 610 h 2883"/>
                  <a:gd name="T20" fmla="*/ 528 w 1569"/>
                  <a:gd name="T21" fmla="*/ 615 h 2883"/>
                  <a:gd name="T22" fmla="*/ 610 w 1569"/>
                  <a:gd name="T23" fmla="*/ 661 h 2883"/>
                  <a:gd name="T24" fmla="*/ 570 w 1569"/>
                  <a:gd name="T25" fmla="*/ 741 h 2883"/>
                  <a:gd name="T26" fmla="*/ 439 w 1569"/>
                  <a:gd name="T27" fmla="*/ 684 h 2883"/>
                  <a:gd name="T28" fmla="*/ 323 w 1569"/>
                  <a:gd name="T29" fmla="*/ 525 h 2883"/>
                  <a:gd name="T30" fmla="*/ 253 w 1569"/>
                  <a:gd name="T31" fmla="*/ 471 h 2883"/>
                  <a:gd name="T32" fmla="*/ 269 w 1569"/>
                  <a:gd name="T33" fmla="*/ 456 h 2883"/>
                  <a:gd name="T34" fmla="*/ 416 w 1569"/>
                  <a:gd name="T35" fmla="*/ 475 h 2883"/>
                  <a:gd name="T36" fmla="*/ 626 w 1569"/>
                  <a:gd name="T37" fmla="*/ 358 h 2883"/>
                  <a:gd name="T38" fmla="*/ 535 w 1569"/>
                  <a:gd name="T39" fmla="*/ 215 h 2883"/>
                  <a:gd name="T40" fmla="*/ 234 w 1569"/>
                  <a:gd name="T41" fmla="*/ 157 h 2883"/>
                  <a:gd name="T42" fmla="*/ 155 w 1569"/>
                  <a:gd name="T43" fmla="*/ 156 h 2883"/>
                  <a:gd name="T44" fmla="*/ 131 w 1569"/>
                  <a:gd name="T45" fmla="*/ 132 h 2883"/>
                  <a:gd name="T46" fmla="*/ 102 w 1569"/>
                  <a:gd name="T47" fmla="*/ 137 h 2883"/>
                  <a:gd name="T48" fmla="*/ 49 w 1569"/>
                  <a:gd name="T49" fmla="*/ 181 h 2883"/>
                  <a:gd name="T50" fmla="*/ 4 w 1569"/>
                  <a:gd name="T51" fmla="*/ 281 h 2883"/>
                  <a:gd name="T52" fmla="*/ 90 w 1569"/>
                  <a:gd name="T53" fmla="*/ 400 h 2883"/>
                  <a:gd name="T54" fmla="*/ 94 w 1569"/>
                  <a:gd name="T55" fmla="*/ 521 h 2883"/>
                  <a:gd name="T56" fmla="*/ 168 w 1569"/>
                  <a:gd name="T57" fmla="*/ 647 h 2883"/>
                  <a:gd name="T58" fmla="*/ 190 w 1569"/>
                  <a:gd name="T59" fmla="*/ 748 h 2883"/>
                  <a:gd name="T60" fmla="*/ 252 w 1569"/>
                  <a:gd name="T61" fmla="*/ 812 h 2883"/>
                  <a:gd name="T62" fmla="*/ 324 w 1569"/>
                  <a:gd name="T63" fmla="*/ 918 h 2883"/>
                  <a:gd name="T64" fmla="*/ 290 w 1569"/>
                  <a:gd name="T65" fmla="*/ 1131 h 2883"/>
                  <a:gd name="T66" fmla="*/ 262 w 1569"/>
                  <a:gd name="T67" fmla="*/ 1246 h 2883"/>
                  <a:gd name="T68" fmla="*/ 369 w 1569"/>
                  <a:gd name="T69" fmla="*/ 1307 h 2883"/>
                  <a:gd name="T70" fmla="*/ 292 w 1569"/>
                  <a:gd name="T71" fmla="*/ 1357 h 2883"/>
                  <a:gd name="T72" fmla="*/ 265 w 1569"/>
                  <a:gd name="T73" fmla="*/ 1403 h 2883"/>
                  <a:gd name="T74" fmla="*/ 268 w 1569"/>
                  <a:gd name="T75" fmla="*/ 1556 h 2883"/>
                  <a:gd name="T76" fmla="*/ 321 w 1569"/>
                  <a:gd name="T77" fmla="*/ 1651 h 2883"/>
                  <a:gd name="T78" fmla="*/ 377 w 1569"/>
                  <a:gd name="T79" fmla="*/ 1784 h 2883"/>
                  <a:gd name="T80" fmla="*/ 466 w 1569"/>
                  <a:gd name="T81" fmla="*/ 1806 h 2883"/>
                  <a:gd name="T82" fmla="*/ 581 w 1569"/>
                  <a:gd name="T83" fmla="*/ 1837 h 2883"/>
                  <a:gd name="T84" fmla="*/ 668 w 1569"/>
                  <a:gd name="T85" fmla="*/ 1948 h 2883"/>
                  <a:gd name="T86" fmla="*/ 745 w 1569"/>
                  <a:gd name="T87" fmla="*/ 2051 h 2883"/>
                  <a:gd name="T88" fmla="*/ 708 w 1569"/>
                  <a:gd name="T89" fmla="*/ 2100 h 2883"/>
                  <a:gd name="T90" fmla="*/ 792 w 1569"/>
                  <a:gd name="T91" fmla="*/ 2130 h 2883"/>
                  <a:gd name="T92" fmla="*/ 910 w 1569"/>
                  <a:gd name="T93" fmla="*/ 2133 h 2883"/>
                  <a:gd name="T94" fmla="*/ 942 w 1569"/>
                  <a:gd name="T95" fmla="*/ 2194 h 2883"/>
                  <a:gd name="T96" fmla="*/ 1027 w 1569"/>
                  <a:gd name="T97" fmla="*/ 2205 h 2883"/>
                  <a:gd name="T98" fmla="*/ 1100 w 1569"/>
                  <a:gd name="T99" fmla="*/ 2254 h 2883"/>
                  <a:gd name="T100" fmla="*/ 1209 w 1569"/>
                  <a:gd name="T101" fmla="*/ 2215 h 2883"/>
                  <a:gd name="T102" fmla="*/ 1277 w 1569"/>
                  <a:gd name="T103" fmla="*/ 2249 h 2883"/>
                  <a:gd name="T104" fmla="*/ 1385 w 1569"/>
                  <a:gd name="T105" fmla="*/ 2227 h 2883"/>
                  <a:gd name="T106" fmla="*/ 1465 w 1569"/>
                  <a:gd name="T107" fmla="*/ 2278 h 2883"/>
                  <a:gd name="T108" fmla="*/ 1463 w 1569"/>
                  <a:gd name="T109" fmla="*/ 2354 h 2883"/>
                  <a:gd name="T110" fmla="*/ 1497 w 1569"/>
                  <a:gd name="T111" fmla="*/ 2448 h 2883"/>
                  <a:gd name="T112" fmla="*/ 1418 w 1569"/>
                  <a:gd name="T113" fmla="*/ 2548 h 2883"/>
                  <a:gd name="T114" fmla="*/ 1469 w 1569"/>
                  <a:gd name="T115" fmla="*/ 2589 h 2883"/>
                  <a:gd name="T116" fmla="*/ 1410 w 1569"/>
                  <a:gd name="T117" fmla="*/ 2646 h 2883"/>
                  <a:gd name="T118" fmla="*/ 1465 w 1569"/>
                  <a:gd name="T119" fmla="*/ 2693 h 2883"/>
                  <a:gd name="T120" fmla="*/ 1427 w 1569"/>
                  <a:gd name="T121" fmla="*/ 2813 h 2883"/>
                  <a:gd name="T122" fmla="*/ 1380 w 1569"/>
                  <a:gd name="T123" fmla="*/ 2849 h 2883"/>
                  <a:gd name="T124" fmla="*/ 1518 w 1569"/>
                  <a:gd name="T125" fmla="*/ 2867 h 2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9" h="2883">
                    <a:moveTo>
                      <a:pt x="936" y="0"/>
                    </a:moveTo>
                    <a:lnTo>
                      <a:pt x="936" y="0"/>
                    </a:lnTo>
                    <a:lnTo>
                      <a:pt x="930" y="14"/>
                    </a:lnTo>
                    <a:lnTo>
                      <a:pt x="925" y="26"/>
                    </a:lnTo>
                    <a:lnTo>
                      <a:pt x="922" y="30"/>
                    </a:lnTo>
                    <a:lnTo>
                      <a:pt x="919" y="34"/>
                    </a:lnTo>
                    <a:lnTo>
                      <a:pt x="919" y="34"/>
                    </a:lnTo>
                    <a:lnTo>
                      <a:pt x="912" y="39"/>
                    </a:lnTo>
                    <a:lnTo>
                      <a:pt x="909" y="43"/>
                    </a:lnTo>
                    <a:lnTo>
                      <a:pt x="909" y="45"/>
                    </a:lnTo>
                    <a:lnTo>
                      <a:pt x="910" y="46"/>
                    </a:lnTo>
                    <a:lnTo>
                      <a:pt x="912" y="48"/>
                    </a:lnTo>
                    <a:lnTo>
                      <a:pt x="914" y="49"/>
                    </a:lnTo>
                    <a:lnTo>
                      <a:pt x="914" y="49"/>
                    </a:lnTo>
                    <a:lnTo>
                      <a:pt x="917" y="51"/>
                    </a:lnTo>
                    <a:lnTo>
                      <a:pt x="920" y="52"/>
                    </a:lnTo>
                    <a:lnTo>
                      <a:pt x="921" y="54"/>
                    </a:lnTo>
                    <a:lnTo>
                      <a:pt x="921" y="55"/>
                    </a:lnTo>
                    <a:lnTo>
                      <a:pt x="921" y="57"/>
                    </a:lnTo>
                    <a:lnTo>
                      <a:pt x="919" y="58"/>
                    </a:lnTo>
                    <a:lnTo>
                      <a:pt x="916" y="59"/>
                    </a:lnTo>
                    <a:lnTo>
                      <a:pt x="914" y="60"/>
                    </a:lnTo>
                    <a:lnTo>
                      <a:pt x="914" y="60"/>
                    </a:lnTo>
                    <a:lnTo>
                      <a:pt x="910" y="61"/>
                    </a:lnTo>
                    <a:lnTo>
                      <a:pt x="905" y="65"/>
                    </a:lnTo>
                    <a:lnTo>
                      <a:pt x="898" y="69"/>
                    </a:lnTo>
                    <a:lnTo>
                      <a:pt x="893" y="73"/>
                    </a:lnTo>
                    <a:lnTo>
                      <a:pt x="888" y="80"/>
                    </a:lnTo>
                    <a:lnTo>
                      <a:pt x="885" y="85"/>
                    </a:lnTo>
                    <a:lnTo>
                      <a:pt x="884" y="87"/>
                    </a:lnTo>
                    <a:lnTo>
                      <a:pt x="884" y="90"/>
                    </a:lnTo>
                    <a:lnTo>
                      <a:pt x="885" y="92"/>
                    </a:lnTo>
                    <a:lnTo>
                      <a:pt x="887" y="95"/>
                    </a:lnTo>
                    <a:lnTo>
                      <a:pt x="887" y="95"/>
                    </a:lnTo>
                    <a:lnTo>
                      <a:pt x="893" y="100"/>
                    </a:lnTo>
                    <a:lnTo>
                      <a:pt x="898" y="109"/>
                    </a:lnTo>
                    <a:lnTo>
                      <a:pt x="903" y="119"/>
                    </a:lnTo>
                    <a:lnTo>
                      <a:pt x="909" y="131"/>
                    </a:lnTo>
                    <a:lnTo>
                      <a:pt x="912" y="143"/>
                    </a:lnTo>
                    <a:lnTo>
                      <a:pt x="914" y="155"/>
                    </a:lnTo>
                    <a:lnTo>
                      <a:pt x="914" y="160"/>
                    </a:lnTo>
                    <a:lnTo>
                      <a:pt x="913" y="164"/>
                    </a:lnTo>
                    <a:lnTo>
                      <a:pt x="912" y="168"/>
                    </a:lnTo>
                    <a:lnTo>
                      <a:pt x="910" y="171"/>
                    </a:lnTo>
                    <a:lnTo>
                      <a:pt x="910" y="171"/>
                    </a:lnTo>
                    <a:lnTo>
                      <a:pt x="903" y="176"/>
                    </a:lnTo>
                    <a:lnTo>
                      <a:pt x="894" y="184"/>
                    </a:lnTo>
                    <a:lnTo>
                      <a:pt x="871" y="200"/>
                    </a:lnTo>
                    <a:lnTo>
                      <a:pt x="849" y="214"/>
                    </a:lnTo>
                    <a:lnTo>
                      <a:pt x="840" y="218"/>
                    </a:lnTo>
                    <a:lnTo>
                      <a:pt x="836" y="219"/>
                    </a:lnTo>
                    <a:lnTo>
                      <a:pt x="836" y="219"/>
                    </a:lnTo>
                    <a:lnTo>
                      <a:pt x="832" y="218"/>
                    </a:lnTo>
                    <a:lnTo>
                      <a:pt x="829" y="214"/>
                    </a:lnTo>
                    <a:lnTo>
                      <a:pt x="823" y="203"/>
                    </a:lnTo>
                    <a:lnTo>
                      <a:pt x="820" y="197"/>
                    </a:lnTo>
                    <a:lnTo>
                      <a:pt x="816" y="191"/>
                    </a:lnTo>
                    <a:lnTo>
                      <a:pt x="812" y="187"/>
                    </a:lnTo>
                    <a:lnTo>
                      <a:pt x="808" y="184"/>
                    </a:lnTo>
                    <a:lnTo>
                      <a:pt x="808" y="184"/>
                    </a:lnTo>
                    <a:lnTo>
                      <a:pt x="802" y="183"/>
                    </a:lnTo>
                    <a:lnTo>
                      <a:pt x="796" y="183"/>
                    </a:lnTo>
                    <a:lnTo>
                      <a:pt x="781" y="184"/>
                    </a:lnTo>
                    <a:lnTo>
                      <a:pt x="774" y="183"/>
                    </a:lnTo>
                    <a:lnTo>
                      <a:pt x="768" y="182"/>
                    </a:lnTo>
                    <a:lnTo>
                      <a:pt x="765" y="180"/>
                    </a:lnTo>
                    <a:lnTo>
                      <a:pt x="764" y="178"/>
                    </a:lnTo>
                    <a:lnTo>
                      <a:pt x="763" y="176"/>
                    </a:lnTo>
                    <a:lnTo>
                      <a:pt x="763" y="176"/>
                    </a:lnTo>
                    <a:lnTo>
                      <a:pt x="763" y="172"/>
                    </a:lnTo>
                    <a:lnTo>
                      <a:pt x="764" y="168"/>
                    </a:lnTo>
                    <a:lnTo>
                      <a:pt x="767" y="160"/>
                    </a:lnTo>
                    <a:lnTo>
                      <a:pt x="770" y="153"/>
                    </a:lnTo>
                    <a:lnTo>
                      <a:pt x="772" y="148"/>
                    </a:lnTo>
                    <a:lnTo>
                      <a:pt x="772" y="143"/>
                    </a:lnTo>
                    <a:lnTo>
                      <a:pt x="772" y="143"/>
                    </a:lnTo>
                    <a:lnTo>
                      <a:pt x="772" y="138"/>
                    </a:lnTo>
                    <a:lnTo>
                      <a:pt x="771" y="133"/>
                    </a:lnTo>
                    <a:lnTo>
                      <a:pt x="769" y="128"/>
                    </a:lnTo>
                    <a:lnTo>
                      <a:pt x="769" y="125"/>
                    </a:lnTo>
                    <a:lnTo>
                      <a:pt x="770" y="123"/>
                    </a:lnTo>
                    <a:lnTo>
                      <a:pt x="773" y="119"/>
                    </a:lnTo>
                    <a:lnTo>
                      <a:pt x="779" y="115"/>
                    </a:lnTo>
                    <a:lnTo>
                      <a:pt x="779" y="115"/>
                    </a:lnTo>
                    <a:lnTo>
                      <a:pt x="791" y="106"/>
                    </a:lnTo>
                    <a:lnTo>
                      <a:pt x="799" y="99"/>
                    </a:lnTo>
                    <a:lnTo>
                      <a:pt x="802" y="95"/>
                    </a:lnTo>
                    <a:lnTo>
                      <a:pt x="805" y="91"/>
                    </a:lnTo>
                    <a:lnTo>
                      <a:pt x="806" y="88"/>
                    </a:lnTo>
                    <a:lnTo>
                      <a:pt x="806" y="85"/>
                    </a:lnTo>
                    <a:lnTo>
                      <a:pt x="806" y="85"/>
                    </a:lnTo>
                    <a:lnTo>
                      <a:pt x="802" y="76"/>
                    </a:lnTo>
                    <a:lnTo>
                      <a:pt x="797" y="67"/>
                    </a:lnTo>
                    <a:lnTo>
                      <a:pt x="793" y="62"/>
                    </a:lnTo>
                    <a:lnTo>
                      <a:pt x="788" y="59"/>
                    </a:lnTo>
                    <a:lnTo>
                      <a:pt x="784" y="57"/>
                    </a:lnTo>
                    <a:lnTo>
                      <a:pt x="779" y="56"/>
                    </a:lnTo>
                    <a:lnTo>
                      <a:pt x="779" y="56"/>
                    </a:lnTo>
                    <a:lnTo>
                      <a:pt x="769" y="55"/>
                    </a:lnTo>
                    <a:lnTo>
                      <a:pt x="764" y="53"/>
                    </a:lnTo>
                    <a:lnTo>
                      <a:pt x="758" y="48"/>
                    </a:lnTo>
                    <a:lnTo>
                      <a:pt x="754" y="45"/>
                    </a:lnTo>
                    <a:lnTo>
                      <a:pt x="754" y="45"/>
                    </a:lnTo>
                    <a:lnTo>
                      <a:pt x="752" y="43"/>
                    </a:lnTo>
                    <a:lnTo>
                      <a:pt x="749" y="43"/>
                    </a:lnTo>
                    <a:lnTo>
                      <a:pt x="743" y="44"/>
                    </a:lnTo>
                    <a:lnTo>
                      <a:pt x="737" y="46"/>
                    </a:lnTo>
                    <a:lnTo>
                      <a:pt x="729" y="47"/>
                    </a:lnTo>
                    <a:lnTo>
                      <a:pt x="729" y="47"/>
                    </a:lnTo>
                    <a:lnTo>
                      <a:pt x="720" y="46"/>
                    </a:lnTo>
                    <a:lnTo>
                      <a:pt x="709" y="45"/>
                    </a:lnTo>
                    <a:lnTo>
                      <a:pt x="703" y="45"/>
                    </a:lnTo>
                    <a:lnTo>
                      <a:pt x="698" y="46"/>
                    </a:lnTo>
                    <a:lnTo>
                      <a:pt x="694" y="48"/>
                    </a:lnTo>
                    <a:lnTo>
                      <a:pt x="689" y="53"/>
                    </a:lnTo>
                    <a:lnTo>
                      <a:pt x="689" y="53"/>
                    </a:lnTo>
                    <a:lnTo>
                      <a:pt x="686" y="57"/>
                    </a:lnTo>
                    <a:lnTo>
                      <a:pt x="681" y="61"/>
                    </a:lnTo>
                    <a:lnTo>
                      <a:pt x="676" y="65"/>
                    </a:lnTo>
                    <a:lnTo>
                      <a:pt x="670" y="67"/>
                    </a:lnTo>
                    <a:lnTo>
                      <a:pt x="659" y="70"/>
                    </a:lnTo>
                    <a:lnTo>
                      <a:pt x="655" y="71"/>
                    </a:lnTo>
                    <a:lnTo>
                      <a:pt x="651" y="71"/>
                    </a:lnTo>
                    <a:lnTo>
                      <a:pt x="651" y="71"/>
                    </a:lnTo>
                    <a:lnTo>
                      <a:pt x="644" y="71"/>
                    </a:lnTo>
                    <a:lnTo>
                      <a:pt x="642" y="72"/>
                    </a:lnTo>
                    <a:lnTo>
                      <a:pt x="642" y="73"/>
                    </a:lnTo>
                    <a:lnTo>
                      <a:pt x="642" y="74"/>
                    </a:lnTo>
                    <a:lnTo>
                      <a:pt x="643" y="75"/>
                    </a:lnTo>
                    <a:lnTo>
                      <a:pt x="651" y="78"/>
                    </a:lnTo>
                    <a:lnTo>
                      <a:pt x="651" y="78"/>
                    </a:lnTo>
                    <a:lnTo>
                      <a:pt x="664" y="81"/>
                    </a:lnTo>
                    <a:lnTo>
                      <a:pt x="679" y="85"/>
                    </a:lnTo>
                    <a:lnTo>
                      <a:pt x="685" y="87"/>
                    </a:lnTo>
                    <a:lnTo>
                      <a:pt x="692" y="90"/>
                    </a:lnTo>
                    <a:lnTo>
                      <a:pt x="698" y="96"/>
                    </a:lnTo>
                    <a:lnTo>
                      <a:pt x="702" y="102"/>
                    </a:lnTo>
                    <a:lnTo>
                      <a:pt x="702" y="102"/>
                    </a:lnTo>
                    <a:lnTo>
                      <a:pt x="709" y="118"/>
                    </a:lnTo>
                    <a:lnTo>
                      <a:pt x="717" y="138"/>
                    </a:lnTo>
                    <a:lnTo>
                      <a:pt x="724" y="158"/>
                    </a:lnTo>
                    <a:lnTo>
                      <a:pt x="726" y="169"/>
                    </a:lnTo>
                    <a:lnTo>
                      <a:pt x="727" y="178"/>
                    </a:lnTo>
                    <a:lnTo>
                      <a:pt x="727" y="178"/>
                    </a:lnTo>
                    <a:lnTo>
                      <a:pt x="726" y="187"/>
                    </a:lnTo>
                    <a:lnTo>
                      <a:pt x="726" y="195"/>
                    </a:lnTo>
                    <a:lnTo>
                      <a:pt x="725" y="201"/>
                    </a:lnTo>
                    <a:lnTo>
                      <a:pt x="725" y="206"/>
                    </a:lnTo>
                    <a:lnTo>
                      <a:pt x="726" y="211"/>
                    </a:lnTo>
                    <a:lnTo>
                      <a:pt x="728" y="215"/>
                    </a:lnTo>
                    <a:lnTo>
                      <a:pt x="734" y="217"/>
                    </a:lnTo>
                    <a:lnTo>
                      <a:pt x="741" y="218"/>
                    </a:lnTo>
                    <a:lnTo>
                      <a:pt x="741" y="218"/>
                    </a:lnTo>
                    <a:lnTo>
                      <a:pt x="755" y="219"/>
                    </a:lnTo>
                    <a:lnTo>
                      <a:pt x="765" y="219"/>
                    </a:lnTo>
                    <a:lnTo>
                      <a:pt x="768" y="219"/>
                    </a:lnTo>
                    <a:lnTo>
                      <a:pt x="770" y="220"/>
                    </a:lnTo>
                    <a:lnTo>
                      <a:pt x="772" y="223"/>
                    </a:lnTo>
                    <a:lnTo>
                      <a:pt x="776" y="227"/>
                    </a:lnTo>
                    <a:lnTo>
                      <a:pt x="776" y="227"/>
                    </a:lnTo>
                    <a:lnTo>
                      <a:pt x="781" y="235"/>
                    </a:lnTo>
                    <a:lnTo>
                      <a:pt x="787" y="246"/>
                    </a:lnTo>
                    <a:lnTo>
                      <a:pt x="793" y="258"/>
                    </a:lnTo>
                    <a:lnTo>
                      <a:pt x="794" y="263"/>
                    </a:lnTo>
                    <a:lnTo>
                      <a:pt x="795" y="269"/>
                    </a:lnTo>
                    <a:lnTo>
                      <a:pt x="795" y="269"/>
                    </a:lnTo>
                    <a:lnTo>
                      <a:pt x="795" y="278"/>
                    </a:lnTo>
                    <a:lnTo>
                      <a:pt x="795" y="285"/>
                    </a:lnTo>
                    <a:lnTo>
                      <a:pt x="798" y="292"/>
                    </a:lnTo>
                    <a:lnTo>
                      <a:pt x="803" y="301"/>
                    </a:lnTo>
                    <a:lnTo>
                      <a:pt x="803" y="301"/>
                    </a:lnTo>
                    <a:lnTo>
                      <a:pt x="807" y="306"/>
                    </a:lnTo>
                    <a:lnTo>
                      <a:pt x="810" y="314"/>
                    </a:lnTo>
                    <a:lnTo>
                      <a:pt x="813" y="323"/>
                    </a:lnTo>
                    <a:lnTo>
                      <a:pt x="815" y="331"/>
                    </a:lnTo>
                    <a:lnTo>
                      <a:pt x="817" y="340"/>
                    </a:lnTo>
                    <a:lnTo>
                      <a:pt x="817" y="346"/>
                    </a:lnTo>
                    <a:lnTo>
                      <a:pt x="817" y="352"/>
                    </a:lnTo>
                    <a:lnTo>
                      <a:pt x="816" y="353"/>
                    </a:lnTo>
                    <a:lnTo>
                      <a:pt x="815" y="354"/>
                    </a:lnTo>
                    <a:lnTo>
                      <a:pt x="815" y="354"/>
                    </a:lnTo>
                    <a:lnTo>
                      <a:pt x="812" y="354"/>
                    </a:lnTo>
                    <a:lnTo>
                      <a:pt x="809" y="353"/>
                    </a:lnTo>
                    <a:lnTo>
                      <a:pt x="802" y="351"/>
                    </a:lnTo>
                    <a:lnTo>
                      <a:pt x="799" y="349"/>
                    </a:lnTo>
                    <a:lnTo>
                      <a:pt x="796" y="349"/>
                    </a:lnTo>
                    <a:lnTo>
                      <a:pt x="793" y="351"/>
                    </a:lnTo>
                    <a:lnTo>
                      <a:pt x="789" y="354"/>
                    </a:lnTo>
                    <a:lnTo>
                      <a:pt x="789" y="354"/>
                    </a:lnTo>
                    <a:lnTo>
                      <a:pt x="783" y="361"/>
                    </a:lnTo>
                    <a:lnTo>
                      <a:pt x="780" y="364"/>
                    </a:lnTo>
                    <a:lnTo>
                      <a:pt x="778" y="366"/>
                    </a:lnTo>
                    <a:lnTo>
                      <a:pt x="776" y="367"/>
                    </a:lnTo>
                    <a:lnTo>
                      <a:pt x="773" y="366"/>
                    </a:lnTo>
                    <a:lnTo>
                      <a:pt x="772" y="362"/>
                    </a:lnTo>
                    <a:lnTo>
                      <a:pt x="771" y="357"/>
                    </a:lnTo>
                    <a:lnTo>
                      <a:pt x="771" y="357"/>
                    </a:lnTo>
                    <a:lnTo>
                      <a:pt x="771" y="345"/>
                    </a:lnTo>
                    <a:lnTo>
                      <a:pt x="771" y="341"/>
                    </a:lnTo>
                    <a:lnTo>
                      <a:pt x="770" y="337"/>
                    </a:lnTo>
                    <a:lnTo>
                      <a:pt x="768" y="332"/>
                    </a:lnTo>
                    <a:lnTo>
                      <a:pt x="766" y="330"/>
                    </a:lnTo>
                    <a:lnTo>
                      <a:pt x="762" y="329"/>
                    </a:lnTo>
                    <a:lnTo>
                      <a:pt x="756" y="329"/>
                    </a:lnTo>
                    <a:lnTo>
                      <a:pt x="756" y="329"/>
                    </a:lnTo>
                    <a:lnTo>
                      <a:pt x="752" y="330"/>
                    </a:lnTo>
                    <a:lnTo>
                      <a:pt x="748" y="331"/>
                    </a:lnTo>
                    <a:lnTo>
                      <a:pt x="741" y="334"/>
                    </a:lnTo>
                    <a:lnTo>
                      <a:pt x="735" y="337"/>
                    </a:lnTo>
                    <a:lnTo>
                      <a:pt x="731" y="338"/>
                    </a:lnTo>
                    <a:lnTo>
                      <a:pt x="727" y="337"/>
                    </a:lnTo>
                    <a:lnTo>
                      <a:pt x="727" y="337"/>
                    </a:lnTo>
                    <a:lnTo>
                      <a:pt x="719" y="337"/>
                    </a:lnTo>
                    <a:lnTo>
                      <a:pt x="716" y="338"/>
                    </a:lnTo>
                    <a:lnTo>
                      <a:pt x="714" y="340"/>
                    </a:lnTo>
                    <a:lnTo>
                      <a:pt x="713" y="342"/>
                    </a:lnTo>
                    <a:lnTo>
                      <a:pt x="712" y="344"/>
                    </a:lnTo>
                    <a:lnTo>
                      <a:pt x="712" y="351"/>
                    </a:lnTo>
                    <a:lnTo>
                      <a:pt x="712" y="351"/>
                    </a:lnTo>
                    <a:lnTo>
                      <a:pt x="710" y="357"/>
                    </a:lnTo>
                    <a:lnTo>
                      <a:pt x="708" y="364"/>
                    </a:lnTo>
                    <a:lnTo>
                      <a:pt x="699" y="385"/>
                    </a:lnTo>
                    <a:lnTo>
                      <a:pt x="688" y="405"/>
                    </a:lnTo>
                    <a:lnTo>
                      <a:pt x="683" y="413"/>
                    </a:lnTo>
                    <a:lnTo>
                      <a:pt x="678" y="419"/>
                    </a:lnTo>
                    <a:lnTo>
                      <a:pt x="678" y="419"/>
                    </a:lnTo>
                    <a:lnTo>
                      <a:pt x="671" y="428"/>
                    </a:lnTo>
                    <a:lnTo>
                      <a:pt x="666" y="437"/>
                    </a:lnTo>
                    <a:lnTo>
                      <a:pt x="662" y="446"/>
                    </a:lnTo>
                    <a:lnTo>
                      <a:pt x="658" y="457"/>
                    </a:lnTo>
                    <a:lnTo>
                      <a:pt x="658" y="457"/>
                    </a:lnTo>
                    <a:lnTo>
                      <a:pt x="654" y="471"/>
                    </a:lnTo>
                    <a:lnTo>
                      <a:pt x="650" y="486"/>
                    </a:lnTo>
                    <a:lnTo>
                      <a:pt x="648" y="495"/>
                    </a:lnTo>
                    <a:lnTo>
                      <a:pt x="648" y="501"/>
                    </a:lnTo>
                    <a:lnTo>
                      <a:pt x="649" y="507"/>
                    </a:lnTo>
                    <a:lnTo>
                      <a:pt x="651" y="511"/>
                    </a:lnTo>
                    <a:lnTo>
                      <a:pt x="653" y="513"/>
                    </a:lnTo>
                    <a:lnTo>
                      <a:pt x="653" y="513"/>
                    </a:lnTo>
                    <a:lnTo>
                      <a:pt x="676" y="534"/>
                    </a:lnTo>
                    <a:lnTo>
                      <a:pt x="681" y="540"/>
                    </a:lnTo>
                    <a:lnTo>
                      <a:pt x="687" y="545"/>
                    </a:lnTo>
                    <a:lnTo>
                      <a:pt x="694" y="548"/>
                    </a:lnTo>
                    <a:lnTo>
                      <a:pt x="700" y="550"/>
                    </a:lnTo>
                    <a:lnTo>
                      <a:pt x="700" y="550"/>
                    </a:lnTo>
                    <a:lnTo>
                      <a:pt x="706" y="552"/>
                    </a:lnTo>
                    <a:lnTo>
                      <a:pt x="710" y="554"/>
                    </a:lnTo>
                    <a:lnTo>
                      <a:pt x="712" y="556"/>
                    </a:lnTo>
                    <a:lnTo>
                      <a:pt x="714" y="558"/>
                    </a:lnTo>
                    <a:lnTo>
                      <a:pt x="716" y="561"/>
                    </a:lnTo>
                    <a:lnTo>
                      <a:pt x="716" y="564"/>
                    </a:lnTo>
                    <a:lnTo>
                      <a:pt x="717" y="572"/>
                    </a:lnTo>
                    <a:lnTo>
                      <a:pt x="717" y="572"/>
                    </a:lnTo>
                    <a:lnTo>
                      <a:pt x="717" y="578"/>
                    </a:lnTo>
                    <a:lnTo>
                      <a:pt x="719" y="582"/>
                    </a:lnTo>
                    <a:lnTo>
                      <a:pt x="720" y="584"/>
                    </a:lnTo>
                    <a:lnTo>
                      <a:pt x="722" y="585"/>
                    </a:lnTo>
                    <a:lnTo>
                      <a:pt x="729" y="587"/>
                    </a:lnTo>
                    <a:lnTo>
                      <a:pt x="729" y="587"/>
                    </a:lnTo>
                    <a:lnTo>
                      <a:pt x="737" y="589"/>
                    </a:lnTo>
                    <a:lnTo>
                      <a:pt x="738" y="591"/>
                    </a:lnTo>
                    <a:lnTo>
                      <a:pt x="738" y="592"/>
                    </a:lnTo>
                    <a:lnTo>
                      <a:pt x="737" y="593"/>
                    </a:lnTo>
                    <a:lnTo>
                      <a:pt x="734" y="595"/>
                    </a:lnTo>
                    <a:lnTo>
                      <a:pt x="726" y="596"/>
                    </a:lnTo>
                    <a:lnTo>
                      <a:pt x="726" y="596"/>
                    </a:lnTo>
                    <a:lnTo>
                      <a:pt x="706" y="596"/>
                    </a:lnTo>
                    <a:lnTo>
                      <a:pt x="697" y="598"/>
                    </a:lnTo>
                    <a:lnTo>
                      <a:pt x="694" y="599"/>
                    </a:lnTo>
                    <a:lnTo>
                      <a:pt x="691" y="602"/>
                    </a:lnTo>
                    <a:lnTo>
                      <a:pt x="691" y="602"/>
                    </a:lnTo>
                    <a:lnTo>
                      <a:pt x="685" y="607"/>
                    </a:lnTo>
                    <a:lnTo>
                      <a:pt x="680" y="611"/>
                    </a:lnTo>
                    <a:lnTo>
                      <a:pt x="674" y="613"/>
                    </a:lnTo>
                    <a:lnTo>
                      <a:pt x="670" y="613"/>
                    </a:lnTo>
                    <a:lnTo>
                      <a:pt x="670" y="613"/>
                    </a:lnTo>
                    <a:lnTo>
                      <a:pt x="664" y="613"/>
                    </a:lnTo>
                    <a:lnTo>
                      <a:pt x="656" y="614"/>
                    </a:lnTo>
                    <a:lnTo>
                      <a:pt x="650" y="613"/>
                    </a:lnTo>
                    <a:lnTo>
                      <a:pt x="648" y="613"/>
                    </a:lnTo>
                    <a:lnTo>
                      <a:pt x="645" y="611"/>
                    </a:lnTo>
                    <a:lnTo>
                      <a:pt x="645" y="611"/>
                    </a:lnTo>
                    <a:lnTo>
                      <a:pt x="644" y="610"/>
                    </a:lnTo>
                    <a:lnTo>
                      <a:pt x="641" y="607"/>
                    </a:lnTo>
                    <a:lnTo>
                      <a:pt x="634" y="605"/>
                    </a:lnTo>
                    <a:lnTo>
                      <a:pt x="629" y="605"/>
                    </a:lnTo>
                    <a:lnTo>
                      <a:pt x="626" y="606"/>
                    </a:lnTo>
                    <a:lnTo>
                      <a:pt x="622" y="607"/>
                    </a:lnTo>
                    <a:lnTo>
                      <a:pt x="619" y="610"/>
                    </a:lnTo>
                    <a:lnTo>
                      <a:pt x="619" y="610"/>
                    </a:lnTo>
                    <a:lnTo>
                      <a:pt x="614" y="616"/>
                    </a:lnTo>
                    <a:lnTo>
                      <a:pt x="609" y="620"/>
                    </a:lnTo>
                    <a:lnTo>
                      <a:pt x="606" y="621"/>
                    </a:lnTo>
                    <a:lnTo>
                      <a:pt x="603" y="623"/>
                    </a:lnTo>
                    <a:lnTo>
                      <a:pt x="601" y="621"/>
                    </a:lnTo>
                    <a:lnTo>
                      <a:pt x="598" y="619"/>
                    </a:lnTo>
                    <a:lnTo>
                      <a:pt x="598" y="619"/>
                    </a:lnTo>
                    <a:lnTo>
                      <a:pt x="593" y="610"/>
                    </a:lnTo>
                    <a:lnTo>
                      <a:pt x="588" y="606"/>
                    </a:lnTo>
                    <a:lnTo>
                      <a:pt x="586" y="605"/>
                    </a:lnTo>
                    <a:lnTo>
                      <a:pt x="583" y="605"/>
                    </a:lnTo>
                    <a:lnTo>
                      <a:pt x="583" y="605"/>
                    </a:lnTo>
                    <a:lnTo>
                      <a:pt x="576" y="604"/>
                    </a:lnTo>
                    <a:lnTo>
                      <a:pt x="568" y="603"/>
                    </a:lnTo>
                    <a:lnTo>
                      <a:pt x="562" y="600"/>
                    </a:lnTo>
                    <a:lnTo>
                      <a:pt x="556" y="596"/>
                    </a:lnTo>
                    <a:lnTo>
                      <a:pt x="556" y="596"/>
                    </a:lnTo>
                    <a:lnTo>
                      <a:pt x="551" y="591"/>
                    </a:lnTo>
                    <a:lnTo>
                      <a:pt x="543" y="587"/>
                    </a:lnTo>
                    <a:lnTo>
                      <a:pt x="537" y="586"/>
                    </a:lnTo>
                    <a:lnTo>
                      <a:pt x="534" y="586"/>
                    </a:lnTo>
                    <a:lnTo>
                      <a:pt x="531" y="587"/>
                    </a:lnTo>
                    <a:lnTo>
                      <a:pt x="531" y="587"/>
                    </a:lnTo>
                    <a:lnTo>
                      <a:pt x="530" y="589"/>
                    </a:lnTo>
                    <a:lnTo>
                      <a:pt x="529" y="592"/>
                    </a:lnTo>
                    <a:lnTo>
                      <a:pt x="529" y="600"/>
                    </a:lnTo>
                    <a:lnTo>
                      <a:pt x="530" y="609"/>
                    </a:lnTo>
                    <a:lnTo>
                      <a:pt x="529" y="612"/>
                    </a:lnTo>
                    <a:lnTo>
                      <a:pt x="528" y="615"/>
                    </a:lnTo>
                    <a:lnTo>
                      <a:pt x="528" y="615"/>
                    </a:lnTo>
                    <a:lnTo>
                      <a:pt x="524" y="619"/>
                    </a:lnTo>
                    <a:lnTo>
                      <a:pt x="520" y="623"/>
                    </a:lnTo>
                    <a:lnTo>
                      <a:pt x="519" y="625"/>
                    </a:lnTo>
                    <a:lnTo>
                      <a:pt x="517" y="626"/>
                    </a:lnTo>
                    <a:lnTo>
                      <a:pt x="519" y="628"/>
                    </a:lnTo>
                    <a:lnTo>
                      <a:pt x="520" y="630"/>
                    </a:lnTo>
                    <a:lnTo>
                      <a:pt x="520" y="630"/>
                    </a:lnTo>
                    <a:lnTo>
                      <a:pt x="527" y="635"/>
                    </a:lnTo>
                    <a:lnTo>
                      <a:pt x="537" y="643"/>
                    </a:lnTo>
                    <a:lnTo>
                      <a:pt x="545" y="650"/>
                    </a:lnTo>
                    <a:lnTo>
                      <a:pt x="550" y="654"/>
                    </a:lnTo>
                    <a:lnTo>
                      <a:pt x="552" y="657"/>
                    </a:lnTo>
                    <a:lnTo>
                      <a:pt x="552" y="657"/>
                    </a:lnTo>
                    <a:lnTo>
                      <a:pt x="555" y="662"/>
                    </a:lnTo>
                    <a:lnTo>
                      <a:pt x="557" y="666"/>
                    </a:lnTo>
                    <a:lnTo>
                      <a:pt x="559" y="668"/>
                    </a:lnTo>
                    <a:lnTo>
                      <a:pt x="562" y="669"/>
                    </a:lnTo>
                    <a:lnTo>
                      <a:pt x="565" y="669"/>
                    </a:lnTo>
                    <a:lnTo>
                      <a:pt x="569" y="668"/>
                    </a:lnTo>
                    <a:lnTo>
                      <a:pt x="574" y="667"/>
                    </a:lnTo>
                    <a:lnTo>
                      <a:pt x="574" y="667"/>
                    </a:lnTo>
                    <a:lnTo>
                      <a:pt x="584" y="661"/>
                    </a:lnTo>
                    <a:lnTo>
                      <a:pt x="594" y="658"/>
                    </a:lnTo>
                    <a:lnTo>
                      <a:pt x="597" y="657"/>
                    </a:lnTo>
                    <a:lnTo>
                      <a:pt x="601" y="657"/>
                    </a:lnTo>
                    <a:lnTo>
                      <a:pt x="606" y="658"/>
                    </a:lnTo>
                    <a:lnTo>
                      <a:pt x="610" y="661"/>
                    </a:lnTo>
                    <a:lnTo>
                      <a:pt x="610" y="661"/>
                    </a:lnTo>
                    <a:lnTo>
                      <a:pt x="613" y="664"/>
                    </a:lnTo>
                    <a:lnTo>
                      <a:pt x="616" y="669"/>
                    </a:lnTo>
                    <a:lnTo>
                      <a:pt x="621" y="680"/>
                    </a:lnTo>
                    <a:lnTo>
                      <a:pt x="624" y="688"/>
                    </a:lnTo>
                    <a:lnTo>
                      <a:pt x="625" y="692"/>
                    </a:lnTo>
                    <a:lnTo>
                      <a:pt x="628" y="695"/>
                    </a:lnTo>
                    <a:lnTo>
                      <a:pt x="628" y="695"/>
                    </a:lnTo>
                    <a:lnTo>
                      <a:pt x="633" y="698"/>
                    </a:lnTo>
                    <a:lnTo>
                      <a:pt x="636" y="703"/>
                    </a:lnTo>
                    <a:lnTo>
                      <a:pt x="637" y="705"/>
                    </a:lnTo>
                    <a:lnTo>
                      <a:pt x="637" y="707"/>
                    </a:lnTo>
                    <a:lnTo>
                      <a:pt x="636" y="710"/>
                    </a:lnTo>
                    <a:lnTo>
                      <a:pt x="634" y="711"/>
                    </a:lnTo>
                    <a:lnTo>
                      <a:pt x="634" y="711"/>
                    </a:lnTo>
                    <a:lnTo>
                      <a:pt x="628" y="714"/>
                    </a:lnTo>
                    <a:lnTo>
                      <a:pt x="622" y="719"/>
                    </a:lnTo>
                    <a:lnTo>
                      <a:pt x="617" y="725"/>
                    </a:lnTo>
                    <a:lnTo>
                      <a:pt x="615" y="727"/>
                    </a:lnTo>
                    <a:lnTo>
                      <a:pt x="615" y="730"/>
                    </a:lnTo>
                    <a:lnTo>
                      <a:pt x="615" y="730"/>
                    </a:lnTo>
                    <a:lnTo>
                      <a:pt x="614" y="735"/>
                    </a:lnTo>
                    <a:lnTo>
                      <a:pt x="613" y="738"/>
                    </a:lnTo>
                    <a:lnTo>
                      <a:pt x="612" y="740"/>
                    </a:lnTo>
                    <a:lnTo>
                      <a:pt x="609" y="742"/>
                    </a:lnTo>
                    <a:lnTo>
                      <a:pt x="606" y="743"/>
                    </a:lnTo>
                    <a:lnTo>
                      <a:pt x="601" y="743"/>
                    </a:lnTo>
                    <a:lnTo>
                      <a:pt x="596" y="743"/>
                    </a:lnTo>
                    <a:lnTo>
                      <a:pt x="596" y="743"/>
                    </a:lnTo>
                    <a:lnTo>
                      <a:pt x="570" y="741"/>
                    </a:lnTo>
                    <a:lnTo>
                      <a:pt x="558" y="739"/>
                    </a:lnTo>
                    <a:lnTo>
                      <a:pt x="553" y="738"/>
                    </a:lnTo>
                    <a:lnTo>
                      <a:pt x="549" y="735"/>
                    </a:lnTo>
                    <a:lnTo>
                      <a:pt x="549" y="735"/>
                    </a:lnTo>
                    <a:lnTo>
                      <a:pt x="539" y="731"/>
                    </a:lnTo>
                    <a:lnTo>
                      <a:pt x="531" y="729"/>
                    </a:lnTo>
                    <a:lnTo>
                      <a:pt x="525" y="727"/>
                    </a:lnTo>
                    <a:lnTo>
                      <a:pt x="523" y="725"/>
                    </a:lnTo>
                    <a:lnTo>
                      <a:pt x="521" y="723"/>
                    </a:lnTo>
                    <a:lnTo>
                      <a:pt x="521" y="723"/>
                    </a:lnTo>
                    <a:lnTo>
                      <a:pt x="517" y="716"/>
                    </a:lnTo>
                    <a:lnTo>
                      <a:pt x="516" y="714"/>
                    </a:lnTo>
                    <a:lnTo>
                      <a:pt x="514" y="712"/>
                    </a:lnTo>
                    <a:lnTo>
                      <a:pt x="511" y="711"/>
                    </a:lnTo>
                    <a:lnTo>
                      <a:pt x="508" y="710"/>
                    </a:lnTo>
                    <a:lnTo>
                      <a:pt x="505" y="711"/>
                    </a:lnTo>
                    <a:lnTo>
                      <a:pt x="500" y="712"/>
                    </a:lnTo>
                    <a:lnTo>
                      <a:pt x="500" y="712"/>
                    </a:lnTo>
                    <a:lnTo>
                      <a:pt x="490" y="716"/>
                    </a:lnTo>
                    <a:lnTo>
                      <a:pt x="479" y="719"/>
                    </a:lnTo>
                    <a:lnTo>
                      <a:pt x="473" y="720"/>
                    </a:lnTo>
                    <a:lnTo>
                      <a:pt x="468" y="719"/>
                    </a:lnTo>
                    <a:lnTo>
                      <a:pt x="463" y="718"/>
                    </a:lnTo>
                    <a:lnTo>
                      <a:pt x="458" y="716"/>
                    </a:lnTo>
                    <a:lnTo>
                      <a:pt x="458" y="716"/>
                    </a:lnTo>
                    <a:lnTo>
                      <a:pt x="455" y="712"/>
                    </a:lnTo>
                    <a:lnTo>
                      <a:pt x="451" y="707"/>
                    </a:lnTo>
                    <a:lnTo>
                      <a:pt x="444" y="696"/>
                    </a:lnTo>
                    <a:lnTo>
                      <a:pt x="439" y="684"/>
                    </a:lnTo>
                    <a:lnTo>
                      <a:pt x="434" y="671"/>
                    </a:lnTo>
                    <a:lnTo>
                      <a:pt x="434" y="671"/>
                    </a:lnTo>
                    <a:lnTo>
                      <a:pt x="428" y="660"/>
                    </a:lnTo>
                    <a:lnTo>
                      <a:pt x="423" y="652"/>
                    </a:lnTo>
                    <a:lnTo>
                      <a:pt x="407" y="633"/>
                    </a:lnTo>
                    <a:lnTo>
                      <a:pt x="407" y="633"/>
                    </a:lnTo>
                    <a:lnTo>
                      <a:pt x="399" y="624"/>
                    </a:lnTo>
                    <a:lnTo>
                      <a:pt x="395" y="614"/>
                    </a:lnTo>
                    <a:lnTo>
                      <a:pt x="393" y="604"/>
                    </a:lnTo>
                    <a:lnTo>
                      <a:pt x="392" y="596"/>
                    </a:lnTo>
                    <a:lnTo>
                      <a:pt x="392" y="596"/>
                    </a:lnTo>
                    <a:lnTo>
                      <a:pt x="394" y="584"/>
                    </a:lnTo>
                    <a:lnTo>
                      <a:pt x="395" y="575"/>
                    </a:lnTo>
                    <a:lnTo>
                      <a:pt x="396" y="567"/>
                    </a:lnTo>
                    <a:lnTo>
                      <a:pt x="395" y="558"/>
                    </a:lnTo>
                    <a:lnTo>
                      <a:pt x="393" y="549"/>
                    </a:lnTo>
                    <a:lnTo>
                      <a:pt x="391" y="545"/>
                    </a:lnTo>
                    <a:lnTo>
                      <a:pt x="388" y="542"/>
                    </a:lnTo>
                    <a:lnTo>
                      <a:pt x="385" y="539"/>
                    </a:lnTo>
                    <a:lnTo>
                      <a:pt x="381" y="535"/>
                    </a:lnTo>
                    <a:lnTo>
                      <a:pt x="381" y="535"/>
                    </a:lnTo>
                    <a:lnTo>
                      <a:pt x="372" y="532"/>
                    </a:lnTo>
                    <a:lnTo>
                      <a:pt x="365" y="529"/>
                    </a:lnTo>
                    <a:lnTo>
                      <a:pt x="359" y="528"/>
                    </a:lnTo>
                    <a:lnTo>
                      <a:pt x="354" y="527"/>
                    </a:lnTo>
                    <a:lnTo>
                      <a:pt x="345" y="527"/>
                    </a:lnTo>
                    <a:lnTo>
                      <a:pt x="335" y="526"/>
                    </a:lnTo>
                    <a:lnTo>
                      <a:pt x="335" y="526"/>
                    </a:lnTo>
                    <a:lnTo>
                      <a:pt x="323" y="525"/>
                    </a:lnTo>
                    <a:lnTo>
                      <a:pt x="312" y="521"/>
                    </a:lnTo>
                    <a:lnTo>
                      <a:pt x="308" y="519"/>
                    </a:lnTo>
                    <a:lnTo>
                      <a:pt x="305" y="517"/>
                    </a:lnTo>
                    <a:lnTo>
                      <a:pt x="302" y="514"/>
                    </a:lnTo>
                    <a:lnTo>
                      <a:pt x="301" y="511"/>
                    </a:lnTo>
                    <a:lnTo>
                      <a:pt x="301" y="511"/>
                    </a:lnTo>
                    <a:lnTo>
                      <a:pt x="301" y="503"/>
                    </a:lnTo>
                    <a:lnTo>
                      <a:pt x="300" y="499"/>
                    </a:lnTo>
                    <a:lnTo>
                      <a:pt x="298" y="497"/>
                    </a:lnTo>
                    <a:lnTo>
                      <a:pt x="296" y="497"/>
                    </a:lnTo>
                    <a:lnTo>
                      <a:pt x="290" y="496"/>
                    </a:lnTo>
                    <a:lnTo>
                      <a:pt x="290" y="496"/>
                    </a:lnTo>
                    <a:lnTo>
                      <a:pt x="286" y="495"/>
                    </a:lnTo>
                    <a:lnTo>
                      <a:pt x="284" y="493"/>
                    </a:lnTo>
                    <a:lnTo>
                      <a:pt x="284" y="491"/>
                    </a:lnTo>
                    <a:lnTo>
                      <a:pt x="284" y="490"/>
                    </a:lnTo>
                    <a:lnTo>
                      <a:pt x="284" y="486"/>
                    </a:lnTo>
                    <a:lnTo>
                      <a:pt x="283" y="485"/>
                    </a:lnTo>
                    <a:lnTo>
                      <a:pt x="281" y="484"/>
                    </a:lnTo>
                    <a:lnTo>
                      <a:pt x="281" y="484"/>
                    </a:lnTo>
                    <a:lnTo>
                      <a:pt x="273" y="485"/>
                    </a:lnTo>
                    <a:lnTo>
                      <a:pt x="265" y="485"/>
                    </a:lnTo>
                    <a:lnTo>
                      <a:pt x="262" y="485"/>
                    </a:lnTo>
                    <a:lnTo>
                      <a:pt x="258" y="484"/>
                    </a:lnTo>
                    <a:lnTo>
                      <a:pt x="256" y="482"/>
                    </a:lnTo>
                    <a:lnTo>
                      <a:pt x="255" y="480"/>
                    </a:lnTo>
                    <a:lnTo>
                      <a:pt x="255" y="480"/>
                    </a:lnTo>
                    <a:lnTo>
                      <a:pt x="254" y="473"/>
                    </a:lnTo>
                    <a:lnTo>
                      <a:pt x="253" y="471"/>
                    </a:lnTo>
                    <a:lnTo>
                      <a:pt x="250" y="469"/>
                    </a:lnTo>
                    <a:lnTo>
                      <a:pt x="241" y="467"/>
                    </a:lnTo>
                    <a:lnTo>
                      <a:pt x="241" y="467"/>
                    </a:lnTo>
                    <a:lnTo>
                      <a:pt x="236" y="466"/>
                    </a:lnTo>
                    <a:lnTo>
                      <a:pt x="233" y="464"/>
                    </a:lnTo>
                    <a:lnTo>
                      <a:pt x="231" y="463"/>
                    </a:lnTo>
                    <a:lnTo>
                      <a:pt x="231" y="461"/>
                    </a:lnTo>
                    <a:lnTo>
                      <a:pt x="230" y="457"/>
                    </a:lnTo>
                    <a:lnTo>
                      <a:pt x="229" y="455"/>
                    </a:lnTo>
                    <a:lnTo>
                      <a:pt x="227" y="453"/>
                    </a:lnTo>
                    <a:lnTo>
                      <a:pt x="227" y="453"/>
                    </a:lnTo>
                    <a:lnTo>
                      <a:pt x="220" y="448"/>
                    </a:lnTo>
                    <a:lnTo>
                      <a:pt x="213" y="444"/>
                    </a:lnTo>
                    <a:lnTo>
                      <a:pt x="211" y="441"/>
                    </a:lnTo>
                    <a:lnTo>
                      <a:pt x="210" y="439"/>
                    </a:lnTo>
                    <a:lnTo>
                      <a:pt x="211" y="437"/>
                    </a:lnTo>
                    <a:lnTo>
                      <a:pt x="214" y="434"/>
                    </a:lnTo>
                    <a:lnTo>
                      <a:pt x="214" y="434"/>
                    </a:lnTo>
                    <a:lnTo>
                      <a:pt x="222" y="430"/>
                    </a:lnTo>
                    <a:lnTo>
                      <a:pt x="230" y="426"/>
                    </a:lnTo>
                    <a:lnTo>
                      <a:pt x="236" y="425"/>
                    </a:lnTo>
                    <a:lnTo>
                      <a:pt x="240" y="425"/>
                    </a:lnTo>
                    <a:lnTo>
                      <a:pt x="244" y="426"/>
                    </a:lnTo>
                    <a:lnTo>
                      <a:pt x="249" y="429"/>
                    </a:lnTo>
                    <a:lnTo>
                      <a:pt x="249" y="429"/>
                    </a:lnTo>
                    <a:lnTo>
                      <a:pt x="253" y="433"/>
                    </a:lnTo>
                    <a:lnTo>
                      <a:pt x="257" y="440"/>
                    </a:lnTo>
                    <a:lnTo>
                      <a:pt x="265" y="450"/>
                    </a:lnTo>
                    <a:lnTo>
                      <a:pt x="269" y="456"/>
                    </a:lnTo>
                    <a:lnTo>
                      <a:pt x="273" y="459"/>
                    </a:lnTo>
                    <a:lnTo>
                      <a:pt x="280" y="461"/>
                    </a:lnTo>
                    <a:lnTo>
                      <a:pt x="283" y="461"/>
                    </a:lnTo>
                    <a:lnTo>
                      <a:pt x="286" y="460"/>
                    </a:lnTo>
                    <a:lnTo>
                      <a:pt x="286" y="460"/>
                    </a:lnTo>
                    <a:lnTo>
                      <a:pt x="298" y="456"/>
                    </a:lnTo>
                    <a:lnTo>
                      <a:pt x="306" y="452"/>
                    </a:lnTo>
                    <a:lnTo>
                      <a:pt x="309" y="450"/>
                    </a:lnTo>
                    <a:lnTo>
                      <a:pt x="312" y="450"/>
                    </a:lnTo>
                    <a:lnTo>
                      <a:pt x="315" y="452"/>
                    </a:lnTo>
                    <a:lnTo>
                      <a:pt x="320" y="454"/>
                    </a:lnTo>
                    <a:lnTo>
                      <a:pt x="320" y="454"/>
                    </a:lnTo>
                    <a:lnTo>
                      <a:pt x="336" y="462"/>
                    </a:lnTo>
                    <a:lnTo>
                      <a:pt x="342" y="464"/>
                    </a:lnTo>
                    <a:lnTo>
                      <a:pt x="344" y="464"/>
                    </a:lnTo>
                    <a:lnTo>
                      <a:pt x="345" y="463"/>
                    </a:lnTo>
                    <a:lnTo>
                      <a:pt x="345" y="463"/>
                    </a:lnTo>
                    <a:lnTo>
                      <a:pt x="349" y="461"/>
                    </a:lnTo>
                    <a:lnTo>
                      <a:pt x="354" y="459"/>
                    </a:lnTo>
                    <a:lnTo>
                      <a:pt x="359" y="459"/>
                    </a:lnTo>
                    <a:lnTo>
                      <a:pt x="367" y="459"/>
                    </a:lnTo>
                    <a:lnTo>
                      <a:pt x="367" y="459"/>
                    </a:lnTo>
                    <a:lnTo>
                      <a:pt x="371" y="460"/>
                    </a:lnTo>
                    <a:lnTo>
                      <a:pt x="377" y="462"/>
                    </a:lnTo>
                    <a:lnTo>
                      <a:pt x="391" y="469"/>
                    </a:lnTo>
                    <a:lnTo>
                      <a:pt x="405" y="474"/>
                    </a:lnTo>
                    <a:lnTo>
                      <a:pt x="411" y="475"/>
                    </a:lnTo>
                    <a:lnTo>
                      <a:pt x="416" y="475"/>
                    </a:lnTo>
                    <a:lnTo>
                      <a:pt x="416" y="475"/>
                    </a:lnTo>
                    <a:lnTo>
                      <a:pt x="443" y="471"/>
                    </a:lnTo>
                    <a:lnTo>
                      <a:pt x="458" y="468"/>
                    </a:lnTo>
                    <a:lnTo>
                      <a:pt x="471" y="463"/>
                    </a:lnTo>
                    <a:lnTo>
                      <a:pt x="471" y="463"/>
                    </a:lnTo>
                    <a:lnTo>
                      <a:pt x="481" y="460"/>
                    </a:lnTo>
                    <a:lnTo>
                      <a:pt x="492" y="458"/>
                    </a:lnTo>
                    <a:lnTo>
                      <a:pt x="501" y="458"/>
                    </a:lnTo>
                    <a:lnTo>
                      <a:pt x="505" y="459"/>
                    </a:lnTo>
                    <a:lnTo>
                      <a:pt x="508" y="461"/>
                    </a:lnTo>
                    <a:lnTo>
                      <a:pt x="508" y="461"/>
                    </a:lnTo>
                    <a:lnTo>
                      <a:pt x="511" y="463"/>
                    </a:lnTo>
                    <a:lnTo>
                      <a:pt x="514" y="464"/>
                    </a:lnTo>
                    <a:lnTo>
                      <a:pt x="522" y="463"/>
                    </a:lnTo>
                    <a:lnTo>
                      <a:pt x="530" y="461"/>
                    </a:lnTo>
                    <a:lnTo>
                      <a:pt x="542" y="458"/>
                    </a:lnTo>
                    <a:lnTo>
                      <a:pt x="542" y="458"/>
                    </a:lnTo>
                    <a:lnTo>
                      <a:pt x="555" y="453"/>
                    </a:lnTo>
                    <a:lnTo>
                      <a:pt x="566" y="447"/>
                    </a:lnTo>
                    <a:lnTo>
                      <a:pt x="577" y="440"/>
                    </a:lnTo>
                    <a:lnTo>
                      <a:pt x="584" y="431"/>
                    </a:lnTo>
                    <a:lnTo>
                      <a:pt x="584" y="431"/>
                    </a:lnTo>
                    <a:lnTo>
                      <a:pt x="595" y="418"/>
                    </a:lnTo>
                    <a:lnTo>
                      <a:pt x="607" y="400"/>
                    </a:lnTo>
                    <a:lnTo>
                      <a:pt x="617" y="381"/>
                    </a:lnTo>
                    <a:lnTo>
                      <a:pt x="622" y="373"/>
                    </a:lnTo>
                    <a:lnTo>
                      <a:pt x="623" y="367"/>
                    </a:lnTo>
                    <a:lnTo>
                      <a:pt x="623" y="367"/>
                    </a:lnTo>
                    <a:lnTo>
                      <a:pt x="624" y="361"/>
                    </a:lnTo>
                    <a:lnTo>
                      <a:pt x="626" y="358"/>
                    </a:lnTo>
                    <a:lnTo>
                      <a:pt x="629" y="351"/>
                    </a:lnTo>
                    <a:lnTo>
                      <a:pt x="634" y="344"/>
                    </a:lnTo>
                    <a:lnTo>
                      <a:pt x="635" y="340"/>
                    </a:lnTo>
                    <a:lnTo>
                      <a:pt x="636" y="334"/>
                    </a:lnTo>
                    <a:lnTo>
                      <a:pt x="636" y="334"/>
                    </a:lnTo>
                    <a:lnTo>
                      <a:pt x="637" y="324"/>
                    </a:lnTo>
                    <a:lnTo>
                      <a:pt x="638" y="313"/>
                    </a:lnTo>
                    <a:lnTo>
                      <a:pt x="636" y="304"/>
                    </a:lnTo>
                    <a:lnTo>
                      <a:pt x="634" y="296"/>
                    </a:lnTo>
                    <a:lnTo>
                      <a:pt x="634" y="296"/>
                    </a:lnTo>
                    <a:lnTo>
                      <a:pt x="625" y="282"/>
                    </a:lnTo>
                    <a:lnTo>
                      <a:pt x="612" y="263"/>
                    </a:lnTo>
                    <a:lnTo>
                      <a:pt x="612" y="263"/>
                    </a:lnTo>
                    <a:lnTo>
                      <a:pt x="602" y="251"/>
                    </a:lnTo>
                    <a:lnTo>
                      <a:pt x="592" y="239"/>
                    </a:lnTo>
                    <a:lnTo>
                      <a:pt x="582" y="229"/>
                    </a:lnTo>
                    <a:lnTo>
                      <a:pt x="578" y="226"/>
                    </a:lnTo>
                    <a:lnTo>
                      <a:pt x="574" y="225"/>
                    </a:lnTo>
                    <a:lnTo>
                      <a:pt x="574" y="225"/>
                    </a:lnTo>
                    <a:lnTo>
                      <a:pt x="571" y="225"/>
                    </a:lnTo>
                    <a:lnTo>
                      <a:pt x="569" y="227"/>
                    </a:lnTo>
                    <a:lnTo>
                      <a:pt x="565" y="230"/>
                    </a:lnTo>
                    <a:lnTo>
                      <a:pt x="563" y="231"/>
                    </a:lnTo>
                    <a:lnTo>
                      <a:pt x="560" y="231"/>
                    </a:lnTo>
                    <a:lnTo>
                      <a:pt x="557" y="230"/>
                    </a:lnTo>
                    <a:lnTo>
                      <a:pt x="553" y="228"/>
                    </a:lnTo>
                    <a:lnTo>
                      <a:pt x="553" y="228"/>
                    </a:lnTo>
                    <a:lnTo>
                      <a:pt x="543" y="220"/>
                    </a:lnTo>
                    <a:lnTo>
                      <a:pt x="535" y="215"/>
                    </a:lnTo>
                    <a:lnTo>
                      <a:pt x="526" y="210"/>
                    </a:lnTo>
                    <a:lnTo>
                      <a:pt x="522" y="209"/>
                    </a:lnTo>
                    <a:lnTo>
                      <a:pt x="517" y="209"/>
                    </a:lnTo>
                    <a:lnTo>
                      <a:pt x="517" y="209"/>
                    </a:lnTo>
                    <a:lnTo>
                      <a:pt x="496" y="211"/>
                    </a:lnTo>
                    <a:lnTo>
                      <a:pt x="484" y="211"/>
                    </a:lnTo>
                    <a:lnTo>
                      <a:pt x="479" y="210"/>
                    </a:lnTo>
                    <a:lnTo>
                      <a:pt x="473" y="209"/>
                    </a:lnTo>
                    <a:lnTo>
                      <a:pt x="473" y="209"/>
                    </a:lnTo>
                    <a:lnTo>
                      <a:pt x="468" y="206"/>
                    </a:lnTo>
                    <a:lnTo>
                      <a:pt x="464" y="203"/>
                    </a:lnTo>
                    <a:lnTo>
                      <a:pt x="453" y="195"/>
                    </a:lnTo>
                    <a:lnTo>
                      <a:pt x="445" y="189"/>
                    </a:lnTo>
                    <a:lnTo>
                      <a:pt x="437" y="185"/>
                    </a:lnTo>
                    <a:lnTo>
                      <a:pt x="426" y="182"/>
                    </a:lnTo>
                    <a:lnTo>
                      <a:pt x="411" y="178"/>
                    </a:lnTo>
                    <a:lnTo>
                      <a:pt x="411" y="178"/>
                    </a:lnTo>
                    <a:lnTo>
                      <a:pt x="397" y="175"/>
                    </a:lnTo>
                    <a:lnTo>
                      <a:pt x="383" y="171"/>
                    </a:lnTo>
                    <a:lnTo>
                      <a:pt x="358" y="163"/>
                    </a:lnTo>
                    <a:lnTo>
                      <a:pt x="336" y="157"/>
                    </a:lnTo>
                    <a:lnTo>
                      <a:pt x="325" y="154"/>
                    </a:lnTo>
                    <a:lnTo>
                      <a:pt x="312" y="153"/>
                    </a:lnTo>
                    <a:lnTo>
                      <a:pt x="312" y="153"/>
                    </a:lnTo>
                    <a:lnTo>
                      <a:pt x="292" y="152"/>
                    </a:lnTo>
                    <a:lnTo>
                      <a:pt x="279" y="152"/>
                    </a:lnTo>
                    <a:lnTo>
                      <a:pt x="251" y="155"/>
                    </a:lnTo>
                    <a:lnTo>
                      <a:pt x="251" y="155"/>
                    </a:lnTo>
                    <a:lnTo>
                      <a:pt x="234" y="157"/>
                    </a:lnTo>
                    <a:lnTo>
                      <a:pt x="220" y="159"/>
                    </a:lnTo>
                    <a:lnTo>
                      <a:pt x="213" y="161"/>
                    </a:lnTo>
                    <a:lnTo>
                      <a:pt x="209" y="164"/>
                    </a:lnTo>
                    <a:lnTo>
                      <a:pt x="206" y="169"/>
                    </a:lnTo>
                    <a:lnTo>
                      <a:pt x="203" y="174"/>
                    </a:lnTo>
                    <a:lnTo>
                      <a:pt x="203" y="174"/>
                    </a:lnTo>
                    <a:lnTo>
                      <a:pt x="201" y="188"/>
                    </a:lnTo>
                    <a:lnTo>
                      <a:pt x="199" y="201"/>
                    </a:lnTo>
                    <a:lnTo>
                      <a:pt x="197" y="205"/>
                    </a:lnTo>
                    <a:lnTo>
                      <a:pt x="196" y="206"/>
                    </a:lnTo>
                    <a:lnTo>
                      <a:pt x="195" y="206"/>
                    </a:lnTo>
                    <a:lnTo>
                      <a:pt x="194" y="205"/>
                    </a:lnTo>
                    <a:lnTo>
                      <a:pt x="192" y="201"/>
                    </a:lnTo>
                    <a:lnTo>
                      <a:pt x="192" y="201"/>
                    </a:lnTo>
                    <a:lnTo>
                      <a:pt x="184" y="172"/>
                    </a:lnTo>
                    <a:lnTo>
                      <a:pt x="182" y="167"/>
                    </a:lnTo>
                    <a:lnTo>
                      <a:pt x="180" y="162"/>
                    </a:lnTo>
                    <a:lnTo>
                      <a:pt x="177" y="160"/>
                    </a:lnTo>
                    <a:lnTo>
                      <a:pt x="176" y="160"/>
                    </a:lnTo>
                    <a:lnTo>
                      <a:pt x="174" y="160"/>
                    </a:lnTo>
                    <a:lnTo>
                      <a:pt x="174" y="160"/>
                    </a:lnTo>
                    <a:lnTo>
                      <a:pt x="164" y="166"/>
                    </a:lnTo>
                    <a:lnTo>
                      <a:pt x="160" y="167"/>
                    </a:lnTo>
                    <a:lnTo>
                      <a:pt x="159" y="167"/>
                    </a:lnTo>
                    <a:lnTo>
                      <a:pt x="158" y="166"/>
                    </a:lnTo>
                    <a:lnTo>
                      <a:pt x="158" y="166"/>
                    </a:lnTo>
                    <a:lnTo>
                      <a:pt x="157" y="162"/>
                    </a:lnTo>
                    <a:lnTo>
                      <a:pt x="156" y="158"/>
                    </a:lnTo>
                    <a:lnTo>
                      <a:pt x="155" y="156"/>
                    </a:lnTo>
                    <a:lnTo>
                      <a:pt x="154" y="155"/>
                    </a:lnTo>
                    <a:lnTo>
                      <a:pt x="152" y="156"/>
                    </a:lnTo>
                    <a:lnTo>
                      <a:pt x="149" y="158"/>
                    </a:lnTo>
                    <a:lnTo>
                      <a:pt x="149" y="158"/>
                    </a:lnTo>
                    <a:lnTo>
                      <a:pt x="145" y="161"/>
                    </a:lnTo>
                    <a:lnTo>
                      <a:pt x="141" y="163"/>
                    </a:lnTo>
                    <a:lnTo>
                      <a:pt x="138" y="164"/>
                    </a:lnTo>
                    <a:lnTo>
                      <a:pt x="135" y="164"/>
                    </a:lnTo>
                    <a:lnTo>
                      <a:pt x="131" y="164"/>
                    </a:lnTo>
                    <a:lnTo>
                      <a:pt x="128" y="163"/>
                    </a:lnTo>
                    <a:lnTo>
                      <a:pt x="127" y="161"/>
                    </a:lnTo>
                    <a:lnTo>
                      <a:pt x="126" y="159"/>
                    </a:lnTo>
                    <a:lnTo>
                      <a:pt x="126" y="159"/>
                    </a:lnTo>
                    <a:lnTo>
                      <a:pt x="126" y="156"/>
                    </a:lnTo>
                    <a:lnTo>
                      <a:pt x="124" y="154"/>
                    </a:lnTo>
                    <a:lnTo>
                      <a:pt x="120" y="149"/>
                    </a:lnTo>
                    <a:lnTo>
                      <a:pt x="114" y="145"/>
                    </a:lnTo>
                    <a:lnTo>
                      <a:pt x="113" y="143"/>
                    </a:lnTo>
                    <a:lnTo>
                      <a:pt x="112" y="141"/>
                    </a:lnTo>
                    <a:lnTo>
                      <a:pt x="112" y="141"/>
                    </a:lnTo>
                    <a:lnTo>
                      <a:pt x="112" y="134"/>
                    </a:lnTo>
                    <a:lnTo>
                      <a:pt x="113" y="127"/>
                    </a:lnTo>
                    <a:lnTo>
                      <a:pt x="114" y="125"/>
                    </a:lnTo>
                    <a:lnTo>
                      <a:pt x="116" y="124"/>
                    </a:lnTo>
                    <a:lnTo>
                      <a:pt x="119" y="124"/>
                    </a:lnTo>
                    <a:lnTo>
                      <a:pt x="123" y="127"/>
                    </a:lnTo>
                    <a:lnTo>
                      <a:pt x="123" y="127"/>
                    </a:lnTo>
                    <a:lnTo>
                      <a:pt x="127" y="130"/>
                    </a:lnTo>
                    <a:lnTo>
                      <a:pt x="131" y="132"/>
                    </a:lnTo>
                    <a:lnTo>
                      <a:pt x="137" y="133"/>
                    </a:lnTo>
                    <a:lnTo>
                      <a:pt x="141" y="133"/>
                    </a:lnTo>
                    <a:lnTo>
                      <a:pt x="145" y="133"/>
                    </a:lnTo>
                    <a:lnTo>
                      <a:pt x="149" y="131"/>
                    </a:lnTo>
                    <a:lnTo>
                      <a:pt x="151" y="130"/>
                    </a:lnTo>
                    <a:lnTo>
                      <a:pt x="152" y="128"/>
                    </a:lnTo>
                    <a:lnTo>
                      <a:pt x="152" y="128"/>
                    </a:lnTo>
                    <a:lnTo>
                      <a:pt x="151" y="126"/>
                    </a:lnTo>
                    <a:lnTo>
                      <a:pt x="150" y="125"/>
                    </a:lnTo>
                    <a:lnTo>
                      <a:pt x="145" y="125"/>
                    </a:lnTo>
                    <a:lnTo>
                      <a:pt x="138" y="125"/>
                    </a:lnTo>
                    <a:lnTo>
                      <a:pt x="135" y="124"/>
                    </a:lnTo>
                    <a:lnTo>
                      <a:pt x="130" y="123"/>
                    </a:lnTo>
                    <a:lnTo>
                      <a:pt x="130" y="123"/>
                    </a:lnTo>
                    <a:lnTo>
                      <a:pt x="124" y="119"/>
                    </a:lnTo>
                    <a:lnTo>
                      <a:pt x="117" y="118"/>
                    </a:lnTo>
                    <a:lnTo>
                      <a:pt x="114" y="117"/>
                    </a:lnTo>
                    <a:lnTo>
                      <a:pt x="113" y="118"/>
                    </a:lnTo>
                    <a:lnTo>
                      <a:pt x="112" y="119"/>
                    </a:lnTo>
                    <a:lnTo>
                      <a:pt x="112" y="119"/>
                    </a:lnTo>
                    <a:lnTo>
                      <a:pt x="113" y="120"/>
                    </a:lnTo>
                    <a:lnTo>
                      <a:pt x="113" y="123"/>
                    </a:lnTo>
                    <a:lnTo>
                      <a:pt x="112" y="125"/>
                    </a:lnTo>
                    <a:lnTo>
                      <a:pt x="109" y="127"/>
                    </a:lnTo>
                    <a:lnTo>
                      <a:pt x="109" y="127"/>
                    </a:lnTo>
                    <a:lnTo>
                      <a:pt x="106" y="127"/>
                    </a:lnTo>
                    <a:lnTo>
                      <a:pt x="104" y="128"/>
                    </a:lnTo>
                    <a:lnTo>
                      <a:pt x="102" y="131"/>
                    </a:lnTo>
                    <a:lnTo>
                      <a:pt x="102" y="137"/>
                    </a:lnTo>
                    <a:lnTo>
                      <a:pt x="102" y="137"/>
                    </a:lnTo>
                    <a:lnTo>
                      <a:pt x="100" y="143"/>
                    </a:lnTo>
                    <a:lnTo>
                      <a:pt x="97" y="149"/>
                    </a:lnTo>
                    <a:lnTo>
                      <a:pt x="95" y="152"/>
                    </a:lnTo>
                    <a:lnTo>
                      <a:pt x="93" y="153"/>
                    </a:lnTo>
                    <a:lnTo>
                      <a:pt x="91" y="154"/>
                    </a:lnTo>
                    <a:lnTo>
                      <a:pt x="88" y="154"/>
                    </a:lnTo>
                    <a:lnTo>
                      <a:pt x="88" y="154"/>
                    </a:lnTo>
                    <a:lnTo>
                      <a:pt x="85" y="153"/>
                    </a:lnTo>
                    <a:lnTo>
                      <a:pt x="82" y="151"/>
                    </a:lnTo>
                    <a:lnTo>
                      <a:pt x="78" y="147"/>
                    </a:lnTo>
                    <a:lnTo>
                      <a:pt x="76" y="146"/>
                    </a:lnTo>
                    <a:lnTo>
                      <a:pt x="73" y="145"/>
                    </a:lnTo>
                    <a:lnTo>
                      <a:pt x="72" y="146"/>
                    </a:lnTo>
                    <a:lnTo>
                      <a:pt x="71" y="148"/>
                    </a:lnTo>
                    <a:lnTo>
                      <a:pt x="71" y="148"/>
                    </a:lnTo>
                    <a:lnTo>
                      <a:pt x="70" y="153"/>
                    </a:lnTo>
                    <a:lnTo>
                      <a:pt x="71" y="157"/>
                    </a:lnTo>
                    <a:lnTo>
                      <a:pt x="73" y="169"/>
                    </a:lnTo>
                    <a:lnTo>
                      <a:pt x="74" y="173"/>
                    </a:lnTo>
                    <a:lnTo>
                      <a:pt x="74" y="177"/>
                    </a:lnTo>
                    <a:lnTo>
                      <a:pt x="73" y="181"/>
                    </a:lnTo>
                    <a:lnTo>
                      <a:pt x="72" y="182"/>
                    </a:lnTo>
                    <a:lnTo>
                      <a:pt x="71" y="182"/>
                    </a:lnTo>
                    <a:lnTo>
                      <a:pt x="71" y="182"/>
                    </a:lnTo>
                    <a:lnTo>
                      <a:pt x="64" y="181"/>
                    </a:lnTo>
                    <a:lnTo>
                      <a:pt x="55" y="180"/>
                    </a:lnTo>
                    <a:lnTo>
                      <a:pt x="52" y="180"/>
                    </a:lnTo>
                    <a:lnTo>
                      <a:pt x="49" y="181"/>
                    </a:lnTo>
                    <a:lnTo>
                      <a:pt x="47" y="182"/>
                    </a:lnTo>
                    <a:lnTo>
                      <a:pt x="45" y="186"/>
                    </a:lnTo>
                    <a:lnTo>
                      <a:pt x="45" y="186"/>
                    </a:lnTo>
                    <a:lnTo>
                      <a:pt x="43" y="189"/>
                    </a:lnTo>
                    <a:lnTo>
                      <a:pt x="41" y="195"/>
                    </a:lnTo>
                    <a:lnTo>
                      <a:pt x="34" y="203"/>
                    </a:lnTo>
                    <a:lnTo>
                      <a:pt x="27" y="213"/>
                    </a:lnTo>
                    <a:lnTo>
                      <a:pt x="25" y="217"/>
                    </a:lnTo>
                    <a:lnTo>
                      <a:pt x="24" y="221"/>
                    </a:lnTo>
                    <a:lnTo>
                      <a:pt x="24" y="221"/>
                    </a:lnTo>
                    <a:lnTo>
                      <a:pt x="24" y="229"/>
                    </a:lnTo>
                    <a:lnTo>
                      <a:pt x="23" y="235"/>
                    </a:lnTo>
                    <a:lnTo>
                      <a:pt x="21" y="241"/>
                    </a:lnTo>
                    <a:lnTo>
                      <a:pt x="16" y="247"/>
                    </a:lnTo>
                    <a:lnTo>
                      <a:pt x="16" y="247"/>
                    </a:lnTo>
                    <a:lnTo>
                      <a:pt x="15" y="251"/>
                    </a:lnTo>
                    <a:lnTo>
                      <a:pt x="14" y="254"/>
                    </a:lnTo>
                    <a:lnTo>
                      <a:pt x="14" y="260"/>
                    </a:lnTo>
                    <a:lnTo>
                      <a:pt x="13" y="266"/>
                    </a:lnTo>
                    <a:lnTo>
                      <a:pt x="12" y="267"/>
                    </a:lnTo>
                    <a:lnTo>
                      <a:pt x="9" y="269"/>
                    </a:lnTo>
                    <a:lnTo>
                      <a:pt x="9" y="269"/>
                    </a:lnTo>
                    <a:lnTo>
                      <a:pt x="5" y="271"/>
                    </a:lnTo>
                    <a:lnTo>
                      <a:pt x="0" y="274"/>
                    </a:lnTo>
                    <a:lnTo>
                      <a:pt x="0" y="276"/>
                    </a:lnTo>
                    <a:lnTo>
                      <a:pt x="0" y="278"/>
                    </a:lnTo>
                    <a:lnTo>
                      <a:pt x="1" y="280"/>
                    </a:lnTo>
                    <a:lnTo>
                      <a:pt x="4" y="281"/>
                    </a:lnTo>
                    <a:lnTo>
                      <a:pt x="4" y="281"/>
                    </a:lnTo>
                    <a:lnTo>
                      <a:pt x="8" y="284"/>
                    </a:lnTo>
                    <a:lnTo>
                      <a:pt x="10" y="288"/>
                    </a:lnTo>
                    <a:lnTo>
                      <a:pt x="11" y="294"/>
                    </a:lnTo>
                    <a:lnTo>
                      <a:pt x="9" y="299"/>
                    </a:lnTo>
                    <a:lnTo>
                      <a:pt x="9" y="299"/>
                    </a:lnTo>
                    <a:lnTo>
                      <a:pt x="8" y="307"/>
                    </a:lnTo>
                    <a:lnTo>
                      <a:pt x="7" y="321"/>
                    </a:lnTo>
                    <a:lnTo>
                      <a:pt x="7" y="329"/>
                    </a:lnTo>
                    <a:lnTo>
                      <a:pt x="9" y="335"/>
                    </a:lnTo>
                    <a:lnTo>
                      <a:pt x="10" y="342"/>
                    </a:lnTo>
                    <a:lnTo>
                      <a:pt x="13" y="346"/>
                    </a:lnTo>
                    <a:lnTo>
                      <a:pt x="13" y="346"/>
                    </a:lnTo>
                    <a:lnTo>
                      <a:pt x="20" y="353"/>
                    </a:lnTo>
                    <a:lnTo>
                      <a:pt x="26" y="358"/>
                    </a:lnTo>
                    <a:lnTo>
                      <a:pt x="34" y="361"/>
                    </a:lnTo>
                    <a:lnTo>
                      <a:pt x="43" y="363"/>
                    </a:lnTo>
                    <a:lnTo>
                      <a:pt x="43" y="363"/>
                    </a:lnTo>
                    <a:lnTo>
                      <a:pt x="52" y="364"/>
                    </a:lnTo>
                    <a:lnTo>
                      <a:pt x="58" y="367"/>
                    </a:lnTo>
                    <a:lnTo>
                      <a:pt x="64" y="372"/>
                    </a:lnTo>
                    <a:lnTo>
                      <a:pt x="70" y="377"/>
                    </a:lnTo>
                    <a:lnTo>
                      <a:pt x="70" y="377"/>
                    </a:lnTo>
                    <a:lnTo>
                      <a:pt x="77" y="383"/>
                    </a:lnTo>
                    <a:lnTo>
                      <a:pt x="81" y="385"/>
                    </a:lnTo>
                    <a:lnTo>
                      <a:pt x="84" y="388"/>
                    </a:lnTo>
                    <a:lnTo>
                      <a:pt x="86" y="392"/>
                    </a:lnTo>
                    <a:lnTo>
                      <a:pt x="86" y="392"/>
                    </a:lnTo>
                    <a:lnTo>
                      <a:pt x="87" y="397"/>
                    </a:lnTo>
                    <a:lnTo>
                      <a:pt x="90" y="400"/>
                    </a:lnTo>
                    <a:lnTo>
                      <a:pt x="93" y="401"/>
                    </a:lnTo>
                    <a:lnTo>
                      <a:pt x="98" y="401"/>
                    </a:lnTo>
                    <a:lnTo>
                      <a:pt x="98" y="401"/>
                    </a:lnTo>
                    <a:lnTo>
                      <a:pt x="104" y="401"/>
                    </a:lnTo>
                    <a:lnTo>
                      <a:pt x="107" y="401"/>
                    </a:lnTo>
                    <a:lnTo>
                      <a:pt x="108" y="402"/>
                    </a:lnTo>
                    <a:lnTo>
                      <a:pt x="109" y="403"/>
                    </a:lnTo>
                    <a:lnTo>
                      <a:pt x="109" y="409"/>
                    </a:lnTo>
                    <a:lnTo>
                      <a:pt x="109" y="409"/>
                    </a:lnTo>
                    <a:lnTo>
                      <a:pt x="109" y="416"/>
                    </a:lnTo>
                    <a:lnTo>
                      <a:pt x="107" y="425"/>
                    </a:lnTo>
                    <a:lnTo>
                      <a:pt x="105" y="434"/>
                    </a:lnTo>
                    <a:lnTo>
                      <a:pt x="100" y="444"/>
                    </a:lnTo>
                    <a:lnTo>
                      <a:pt x="100" y="444"/>
                    </a:lnTo>
                    <a:lnTo>
                      <a:pt x="96" y="453"/>
                    </a:lnTo>
                    <a:lnTo>
                      <a:pt x="93" y="458"/>
                    </a:lnTo>
                    <a:lnTo>
                      <a:pt x="92" y="463"/>
                    </a:lnTo>
                    <a:lnTo>
                      <a:pt x="91" y="471"/>
                    </a:lnTo>
                    <a:lnTo>
                      <a:pt x="91" y="471"/>
                    </a:lnTo>
                    <a:lnTo>
                      <a:pt x="93" y="485"/>
                    </a:lnTo>
                    <a:lnTo>
                      <a:pt x="92" y="490"/>
                    </a:lnTo>
                    <a:lnTo>
                      <a:pt x="91" y="496"/>
                    </a:lnTo>
                    <a:lnTo>
                      <a:pt x="91" y="496"/>
                    </a:lnTo>
                    <a:lnTo>
                      <a:pt x="88" y="499"/>
                    </a:lnTo>
                    <a:lnTo>
                      <a:pt x="88" y="503"/>
                    </a:lnTo>
                    <a:lnTo>
                      <a:pt x="88" y="507"/>
                    </a:lnTo>
                    <a:lnTo>
                      <a:pt x="90" y="513"/>
                    </a:lnTo>
                    <a:lnTo>
                      <a:pt x="92" y="517"/>
                    </a:lnTo>
                    <a:lnTo>
                      <a:pt x="94" y="521"/>
                    </a:lnTo>
                    <a:lnTo>
                      <a:pt x="97" y="526"/>
                    </a:lnTo>
                    <a:lnTo>
                      <a:pt x="100" y="529"/>
                    </a:lnTo>
                    <a:lnTo>
                      <a:pt x="100" y="529"/>
                    </a:lnTo>
                    <a:lnTo>
                      <a:pt x="107" y="534"/>
                    </a:lnTo>
                    <a:lnTo>
                      <a:pt x="111" y="537"/>
                    </a:lnTo>
                    <a:lnTo>
                      <a:pt x="112" y="541"/>
                    </a:lnTo>
                    <a:lnTo>
                      <a:pt x="115" y="546"/>
                    </a:lnTo>
                    <a:lnTo>
                      <a:pt x="115" y="546"/>
                    </a:lnTo>
                    <a:lnTo>
                      <a:pt x="121" y="557"/>
                    </a:lnTo>
                    <a:lnTo>
                      <a:pt x="131" y="572"/>
                    </a:lnTo>
                    <a:lnTo>
                      <a:pt x="143" y="586"/>
                    </a:lnTo>
                    <a:lnTo>
                      <a:pt x="153" y="596"/>
                    </a:lnTo>
                    <a:lnTo>
                      <a:pt x="153" y="596"/>
                    </a:lnTo>
                    <a:lnTo>
                      <a:pt x="159" y="602"/>
                    </a:lnTo>
                    <a:lnTo>
                      <a:pt x="163" y="606"/>
                    </a:lnTo>
                    <a:lnTo>
                      <a:pt x="165" y="611"/>
                    </a:lnTo>
                    <a:lnTo>
                      <a:pt x="165" y="614"/>
                    </a:lnTo>
                    <a:lnTo>
                      <a:pt x="165" y="614"/>
                    </a:lnTo>
                    <a:lnTo>
                      <a:pt x="165" y="616"/>
                    </a:lnTo>
                    <a:lnTo>
                      <a:pt x="167" y="617"/>
                    </a:lnTo>
                    <a:lnTo>
                      <a:pt x="170" y="620"/>
                    </a:lnTo>
                    <a:lnTo>
                      <a:pt x="173" y="624"/>
                    </a:lnTo>
                    <a:lnTo>
                      <a:pt x="174" y="626"/>
                    </a:lnTo>
                    <a:lnTo>
                      <a:pt x="174" y="628"/>
                    </a:lnTo>
                    <a:lnTo>
                      <a:pt x="174" y="628"/>
                    </a:lnTo>
                    <a:lnTo>
                      <a:pt x="172" y="639"/>
                    </a:lnTo>
                    <a:lnTo>
                      <a:pt x="171" y="643"/>
                    </a:lnTo>
                    <a:lnTo>
                      <a:pt x="168" y="647"/>
                    </a:lnTo>
                    <a:lnTo>
                      <a:pt x="168" y="647"/>
                    </a:lnTo>
                    <a:lnTo>
                      <a:pt x="165" y="652"/>
                    </a:lnTo>
                    <a:lnTo>
                      <a:pt x="164" y="657"/>
                    </a:lnTo>
                    <a:lnTo>
                      <a:pt x="165" y="662"/>
                    </a:lnTo>
                    <a:lnTo>
                      <a:pt x="166" y="669"/>
                    </a:lnTo>
                    <a:lnTo>
                      <a:pt x="166" y="669"/>
                    </a:lnTo>
                    <a:lnTo>
                      <a:pt x="169" y="682"/>
                    </a:lnTo>
                    <a:lnTo>
                      <a:pt x="170" y="686"/>
                    </a:lnTo>
                    <a:lnTo>
                      <a:pt x="169" y="690"/>
                    </a:lnTo>
                    <a:lnTo>
                      <a:pt x="169" y="690"/>
                    </a:lnTo>
                    <a:lnTo>
                      <a:pt x="167" y="693"/>
                    </a:lnTo>
                    <a:lnTo>
                      <a:pt x="167" y="696"/>
                    </a:lnTo>
                    <a:lnTo>
                      <a:pt x="168" y="698"/>
                    </a:lnTo>
                    <a:lnTo>
                      <a:pt x="172" y="699"/>
                    </a:lnTo>
                    <a:lnTo>
                      <a:pt x="172" y="699"/>
                    </a:lnTo>
                    <a:lnTo>
                      <a:pt x="174" y="701"/>
                    </a:lnTo>
                    <a:lnTo>
                      <a:pt x="176" y="703"/>
                    </a:lnTo>
                    <a:lnTo>
                      <a:pt x="178" y="710"/>
                    </a:lnTo>
                    <a:lnTo>
                      <a:pt x="179" y="715"/>
                    </a:lnTo>
                    <a:lnTo>
                      <a:pt x="178" y="719"/>
                    </a:lnTo>
                    <a:lnTo>
                      <a:pt x="178" y="719"/>
                    </a:lnTo>
                    <a:lnTo>
                      <a:pt x="176" y="725"/>
                    </a:lnTo>
                    <a:lnTo>
                      <a:pt x="174" y="732"/>
                    </a:lnTo>
                    <a:lnTo>
                      <a:pt x="174" y="736"/>
                    </a:lnTo>
                    <a:lnTo>
                      <a:pt x="176" y="740"/>
                    </a:lnTo>
                    <a:lnTo>
                      <a:pt x="177" y="743"/>
                    </a:lnTo>
                    <a:lnTo>
                      <a:pt x="179" y="744"/>
                    </a:lnTo>
                    <a:lnTo>
                      <a:pt x="179" y="744"/>
                    </a:lnTo>
                    <a:lnTo>
                      <a:pt x="184" y="746"/>
                    </a:lnTo>
                    <a:lnTo>
                      <a:pt x="190" y="748"/>
                    </a:lnTo>
                    <a:lnTo>
                      <a:pt x="194" y="748"/>
                    </a:lnTo>
                    <a:lnTo>
                      <a:pt x="195" y="748"/>
                    </a:lnTo>
                    <a:lnTo>
                      <a:pt x="196" y="746"/>
                    </a:lnTo>
                    <a:lnTo>
                      <a:pt x="196" y="746"/>
                    </a:lnTo>
                    <a:lnTo>
                      <a:pt x="197" y="743"/>
                    </a:lnTo>
                    <a:lnTo>
                      <a:pt x="198" y="741"/>
                    </a:lnTo>
                    <a:lnTo>
                      <a:pt x="199" y="741"/>
                    </a:lnTo>
                    <a:lnTo>
                      <a:pt x="200" y="742"/>
                    </a:lnTo>
                    <a:lnTo>
                      <a:pt x="203" y="745"/>
                    </a:lnTo>
                    <a:lnTo>
                      <a:pt x="203" y="745"/>
                    </a:lnTo>
                    <a:lnTo>
                      <a:pt x="208" y="752"/>
                    </a:lnTo>
                    <a:lnTo>
                      <a:pt x="212" y="757"/>
                    </a:lnTo>
                    <a:lnTo>
                      <a:pt x="214" y="761"/>
                    </a:lnTo>
                    <a:lnTo>
                      <a:pt x="215" y="764"/>
                    </a:lnTo>
                    <a:lnTo>
                      <a:pt x="215" y="768"/>
                    </a:lnTo>
                    <a:lnTo>
                      <a:pt x="214" y="772"/>
                    </a:lnTo>
                    <a:lnTo>
                      <a:pt x="214" y="772"/>
                    </a:lnTo>
                    <a:lnTo>
                      <a:pt x="211" y="778"/>
                    </a:lnTo>
                    <a:lnTo>
                      <a:pt x="210" y="783"/>
                    </a:lnTo>
                    <a:lnTo>
                      <a:pt x="210" y="785"/>
                    </a:lnTo>
                    <a:lnTo>
                      <a:pt x="211" y="786"/>
                    </a:lnTo>
                    <a:lnTo>
                      <a:pt x="214" y="789"/>
                    </a:lnTo>
                    <a:lnTo>
                      <a:pt x="214" y="789"/>
                    </a:lnTo>
                    <a:lnTo>
                      <a:pt x="223" y="792"/>
                    </a:lnTo>
                    <a:lnTo>
                      <a:pt x="235" y="798"/>
                    </a:lnTo>
                    <a:lnTo>
                      <a:pt x="241" y="800"/>
                    </a:lnTo>
                    <a:lnTo>
                      <a:pt x="247" y="803"/>
                    </a:lnTo>
                    <a:lnTo>
                      <a:pt x="251" y="807"/>
                    </a:lnTo>
                    <a:lnTo>
                      <a:pt x="252" y="812"/>
                    </a:lnTo>
                    <a:lnTo>
                      <a:pt x="252" y="812"/>
                    </a:lnTo>
                    <a:lnTo>
                      <a:pt x="253" y="824"/>
                    </a:lnTo>
                    <a:lnTo>
                      <a:pt x="253" y="836"/>
                    </a:lnTo>
                    <a:lnTo>
                      <a:pt x="251" y="848"/>
                    </a:lnTo>
                    <a:lnTo>
                      <a:pt x="250" y="854"/>
                    </a:lnTo>
                    <a:lnTo>
                      <a:pt x="249" y="857"/>
                    </a:lnTo>
                    <a:lnTo>
                      <a:pt x="249" y="857"/>
                    </a:lnTo>
                    <a:lnTo>
                      <a:pt x="244" y="863"/>
                    </a:lnTo>
                    <a:lnTo>
                      <a:pt x="242" y="870"/>
                    </a:lnTo>
                    <a:lnTo>
                      <a:pt x="242" y="872"/>
                    </a:lnTo>
                    <a:lnTo>
                      <a:pt x="242" y="874"/>
                    </a:lnTo>
                    <a:lnTo>
                      <a:pt x="244" y="875"/>
                    </a:lnTo>
                    <a:lnTo>
                      <a:pt x="247" y="876"/>
                    </a:lnTo>
                    <a:lnTo>
                      <a:pt x="247" y="876"/>
                    </a:lnTo>
                    <a:lnTo>
                      <a:pt x="255" y="877"/>
                    </a:lnTo>
                    <a:lnTo>
                      <a:pt x="264" y="881"/>
                    </a:lnTo>
                    <a:lnTo>
                      <a:pt x="272" y="884"/>
                    </a:lnTo>
                    <a:lnTo>
                      <a:pt x="276" y="887"/>
                    </a:lnTo>
                    <a:lnTo>
                      <a:pt x="278" y="890"/>
                    </a:lnTo>
                    <a:lnTo>
                      <a:pt x="278" y="890"/>
                    </a:lnTo>
                    <a:lnTo>
                      <a:pt x="283" y="896"/>
                    </a:lnTo>
                    <a:lnTo>
                      <a:pt x="290" y="899"/>
                    </a:lnTo>
                    <a:lnTo>
                      <a:pt x="296" y="901"/>
                    </a:lnTo>
                    <a:lnTo>
                      <a:pt x="302" y="902"/>
                    </a:lnTo>
                    <a:lnTo>
                      <a:pt x="302" y="902"/>
                    </a:lnTo>
                    <a:lnTo>
                      <a:pt x="306" y="903"/>
                    </a:lnTo>
                    <a:lnTo>
                      <a:pt x="310" y="904"/>
                    </a:lnTo>
                    <a:lnTo>
                      <a:pt x="317" y="911"/>
                    </a:lnTo>
                    <a:lnTo>
                      <a:pt x="324" y="918"/>
                    </a:lnTo>
                    <a:lnTo>
                      <a:pt x="326" y="921"/>
                    </a:lnTo>
                    <a:lnTo>
                      <a:pt x="327" y="924"/>
                    </a:lnTo>
                    <a:lnTo>
                      <a:pt x="327" y="924"/>
                    </a:lnTo>
                    <a:lnTo>
                      <a:pt x="328" y="927"/>
                    </a:lnTo>
                    <a:lnTo>
                      <a:pt x="330" y="928"/>
                    </a:lnTo>
                    <a:lnTo>
                      <a:pt x="335" y="932"/>
                    </a:lnTo>
                    <a:lnTo>
                      <a:pt x="340" y="938"/>
                    </a:lnTo>
                    <a:lnTo>
                      <a:pt x="341" y="941"/>
                    </a:lnTo>
                    <a:lnTo>
                      <a:pt x="343" y="944"/>
                    </a:lnTo>
                    <a:lnTo>
                      <a:pt x="343" y="944"/>
                    </a:lnTo>
                    <a:lnTo>
                      <a:pt x="345" y="954"/>
                    </a:lnTo>
                    <a:lnTo>
                      <a:pt x="347" y="965"/>
                    </a:lnTo>
                    <a:lnTo>
                      <a:pt x="347" y="978"/>
                    </a:lnTo>
                    <a:lnTo>
                      <a:pt x="345" y="984"/>
                    </a:lnTo>
                    <a:lnTo>
                      <a:pt x="344" y="990"/>
                    </a:lnTo>
                    <a:lnTo>
                      <a:pt x="344" y="990"/>
                    </a:lnTo>
                    <a:lnTo>
                      <a:pt x="342" y="996"/>
                    </a:lnTo>
                    <a:lnTo>
                      <a:pt x="341" y="1001"/>
                    </a:lnTo>
                    <a:lnTo>
                      <a:pt x="340" y="1011"/>
                    </a:lnTo>
                    <a:lnTo>
                      <a:pt x="338" y="1021"/>
                    </a:lnTo>
                    <a:lnTo>
                      <a:pt x="336" y="1028"/>
                    </a:lnTo>
                    <a:lnTo>
                      <a:pt x="333" y="1034"/>
                    </a:lnTo>
                    <a:lnTo>
                      <a:pt x="333" y="1034"/>
                    </a:lnTo>
                    <a:lnTo>
                      <a:pt x="326" y="1047"/>
                    </a:lnTo>
                    <a:lnTo>
                      <a:pt x="320" y="1062"/>
                    </a:lnTo>
                    <a:lnTo>
                      <a:pt x="314" y="1077"/>
                    </a:lnTo>
                    <a:lnTo>
                      <a:pt x="308" y="1096"/>
                    </a:lnTo>
                    <a:lnTo>
                      <a:pt x="308" y="1096"/>
                    </a:lnTo>
                    <a:lnTo>
                      <a:pt x="290" y="1131"/>
                    </a:lnTo>
                    <a:lnTo>
                      <a:pt x="282" y="1149"/>
                    </a:lnTo>
                    <a:lnTo>
                      <a:pt x="276" y="1165"/>
                    </a:lnTo>
                    <a:lnTo>
                      <a:pt x="276" y="1165"/>
                    </a:lnTo>
                    <a:lnTo>
                      <a:pt x="270" y="1181"/>
                    </a:lnTo>
                    <a:lnTo>
                      <a:pt x="263" y="1193"/>
                    </a:lnTo>
                    <a:lnTo>
                      <a:pt x="248" y="1218"/>
                    </a:lnTo>
                    <a:lnTo>
                      <a:pt x="248" y="1218"/>
                    </a:lnTo>
                    <a:lnTo>
                      <a:pt x="239" y="1232"/>
                    </a:lnTo>
                    <a:lnTo>
                      <a:pt x="233" y="1247"/>
                    </a:lnTo>
                    <a:lnTo>
                      <a:pt x="224" y="1268"/>
                    </a:lnTo>
                    <a:lnTo>
                      <a:pt x="224" y="1268"/>
                    </a:lnTo>
                    <a:lnTo>
                      <a:pt x="223" y="1270"/>
                    </a:lnTo>
                    <a:lnTo>
                      <a:pt x="223" y="1272"/>
                    </a:lnTo>
                    <a:lnTo>
                      <a:pt x="224" y="1274"/>
                    </a:lnTo>
                    <a:lnTo>
                      <a:pt x="225" y="1275"/>
                    </a:lnTo>
                    <a:lnTo>
                      <a:pt x="228" y="1275"/>
                    </a:lnTo>
                    <a:lnTo>
                      <a:pt x="233" y="1275"/>
                    </a:lnTo>
                    <a:lnTo>
                      <a:pt x="233" y="1275"/>
                    </a:lnTo>
                    <a:lnTo>
                      <a:pt x="235" y="1273"/>
                    </a:lnTo>
                    <a:lnTo>
                      <a:pt x="237" y="1270"/>
                    </a:lnTo>
                    <a:lnTo>
                      <a:pt x="240" y="1260"/>
                    </a:lnTo>
                    <a:lnTo>
                      <a:pt x="241" y="1255"/>
                    </a:lnTo>
                    <a:lnTo>
                      <a:pt x="243" y="1250"/>
                    </a:lnTo>
                    <a:lnTo>
                      <a:pt x="247" y="1247"/>
                    </a:lnTo>
                    <a:lnTo>
                      <a:pt x="251" y="1245"/>
                    </a:lnTo>
                    <a:lnTo>
                      <a:pt x="251" y="1245"/>
                    </a:lnTo>
                    <a:lnTo>
                      <a:pt x="258" y="1245"/>
                    </a:lnTo>
                    <a:lnTo>
                      <a:pt x="260" y="1245"/>
                    </a:lnTo>
                    <a:lnTo>
                      <a:pt x="262" y="1246"/>
                    </a:lnTo>
                    <a:lnTo>
                      <a:pt x="264" y="1247"/>
                    </a:lnTo>
                    <a:lnTo>
                      <a:pt x="264" y="1249"/>
                    </a:lnTo>
                    <a:lnTo>
                      <a:pt x="264" y="1256"/>
                    </a:lnTo>
                    <a:lnTo>
                      <a:pt x="264" y="1256"/>
                    </a:lnTo>
                    <a:lnTo>
                      <a:pt x="265" y="1260"/>
                    </a:lnTo>
                    <a:lnTo>
                      <a:pt x="266" y="1264"/>
                    </a:lnTo>
                    <a:lnTo>
                      <a:pt x="270" y="1275"/>
                    </a:lnTo>
                    <a:lnTo>
                      <a:pt x="274" y="1279"/>
                    </a:lnTo>
                    <a:lnTo>
                      <a:pt x="278" y="1285"/>
                    </a:lnTo>
                    <a:lnTo>
                      <a:pt x="282" y="1288"/>
                    </a:lnTo>
                    <a:lnTo>
                      <a:pt x="287" y="1291"/>
                    </a:lnTo>
                    <a:lnTo>
                      <a:pt x="287" y="1291"/>
                    </a:lnTo>
                    <a:lnTo>
                      <a:pt x="296" y="1294"/>
                    </a:lnTo>
                    <a:lnTo>
                      <a:pt x="306" y="1297"/>
                    </a:lnTo>
                    <a:lnTo>
                      <a:pt x="314" y="1296"/>
                    </a:lnTo>
                    <a:lnTo>
                      <a:pt x="325" y="1292"/>
                    </a:lnTo>
                    <a:lnTo>
                      <a:pt x="325" y="1292"/>
                    </a:lnTo>
                    <a:lnTo>
                      <a:pt x="334" y="1289"/>
                    </a:lnTo>
                    <a:lnTo>
                      <a:pt x="338" y="1289"/>
                    </a:lnTo>
                    <a:lnTo>
                      <a:pt x="342" y="1289"/>
                    </a:lnTo>
                    <a:lnTo>
                      <a:pt x="344" y="1290"/>
                    </a:lnTo>
                    <a:lnTo>
                      <a:pt x="348" y="1291"/>
                    </a:lnTo>
                    <a:lnTo>
                      <a:pt x="350" y="1293"/>
                    </a:lnTo>
                    <a:lnTo>
                      <a:pt x="351" y="1297"/>
                    </a:lnTo>
                    <a:lnTo>
                      <a:pt x="351" y="1297"/>
                    </a:lnTo>
                    <a:lnTo>
                      <a:pt x="352" y="1299"/>
                    </a:lnTo>
                    <a:lnTo>
                      <a:pt x="353" y="1301"/>
                    </a:lnTo>
                    <a:lnTo>
                      <a:pt x="357" y="1304"/>
                    </a:lnTo>
                    <a:lnTo>
                      <a:pt x="369" y="1307"/>
                    </a:lnTo>
                    <a:lnTo>
                      <a:pt x="369" y="1307"/>
                    </a:lnTo>
                    <a:lnTo>
                      <a:pt x="372" y="1308"/>
                    </a:lnTo>
                    <a:lnTo>
                      <a:pt x="376" y="1311"/>
                    </a:lnTo>
                    <a:lnTo>
                      <a:pt x="378" y="1313"/>
                    </a:lnTo>
                    <a:lnTo>
                      <a:pt x="379" y="1315"/>
                    </a:lnTo>
                    <a:lnTo>
                      <a:pt x="379" y="1318"/>
                    </a:lnTo>
                    <a:lnTo>
                      <a:pt x="378" y="1320"/>
                    </a:lnTo>
                    <a:lnTo>
                      <a:pt x="376" y="1321"/>
                    </a:lnTo>
                    <a:lnTo>
                      <a:pt x="372" y="1322"/>
                    </a:lnTo>
                    <a:lnTo>
                      <a:pt x="372" y="1322"/>
                    </a:lnTo>
                    <a:lnTo>
                      <a:pt x="353" y="1322"/>
                    </a:lnTo>
                    <a:lnTo>
                      <a:pt x="343" y="1324"/>
                    </a:lnTo>
                    <a:lnTo>
                      <a:pt x="339" y="1325"/>
                    </a:lnTo>
                    <a:lnTo>
                      <a:pt x="335" y="1328"/>
                    </a:lnTo>
                    <a:lnTo>
                      <a:pt x="335" y="1328"/>
                    </a:lnTo>
                    <a:lnTo>
                      <a:pt x="331" y="1329"/>
                    </a:lnTo>
                    <a:lnTo>
                      <a:pt x="328" y="1330"/>
                    </a:lnTo>
                    <a:lnTo>
                      <a:pt x="322" y="1330"/>
                    </a:lnTo>
                    <a:lnTo>
                      <a:pt x="315" y="1330"/>
                    </a:lnTo>
                    <a:lnTo>
                      <a:pt x="313" y="1331"/>
                    </a:lnTo>
                    <a:lnTo>
                      <a:pt x="312" y="1333"/>
                    </a:lnTo>
                    <a:lnTo>
                      <a:pt x="312" y="1333"/>
                    </a:lnTo>
                    <a:lnTo>
                      <a:pt x="306" y="1349"/>
                    </a:lnTo>
                    <a:lnTo>
                      <a:pt x="303" y="1354"/>
                    </a:lnTo>
                    <a:lnTo>
                      <a:pt x="301" y="1357"/>
                    </a:lnTo>
                    <a:lnTo>
                      <a:pt x="299" y="1358"/>
                    </a:lnTo>
                    <a:lnTo>
                      <a:pt x="295" y="1358"/>
                    </a:lnTo>
                    <a:lnTo>
                      <a:pt x="295" y="1358"/>
                    </a:lnTo>
                    <a:lnTo>
                      <a:pt x="292" y="1357"/>
                    </a:lnTo>
                    <a:lnTo>
                      <a:pt x="288" y="1355"/>
                    </a:lnTo>
                    <a:lnTo>
                      <a:pt x="284" y="1350"/>
                    </a:lnTo>
                    <a:lnTo>
                      <a:pt x="282" y="1348"/>
                    </a:lnTo>
                    <a:lnTo>
                      <a:pt x="281" y="1348"/>
                    </a:lnTo>
                    <a:lnTo>
                      <a:pt x="280" y="1349"/>
                    </a:lnTo>
                    <a:lnTo>
                      <a:pt x="279" y="1351"/>
                    </a:lnTo>
                    <a:lnTo>
                      <a:pt x="279" y="1351"/>
                    </a:lnTo>
                    <a:lnTo>
                      <a:pt x="277" y="1361"/>
                    </a:lnTo>
                    <a:lnTo>
                      <a:pt x="274" y="1371"/>
                    </a:lnTo>
                    <a:lnTo>
                      <a:pt x="272" y="1375"/>
                    </a:lnTo>
                    <a:lnTo>
                      <a:pt x="271" y="1377"/>
                    </a:lnTo>
                    <a:lnTo>
                      <a:pt x="269" y="1378"/>
                    </a:lnTo>
                    <a:lnTo>
                      <a:pt x="268" y="1377"/>
                    </a:lnTo>
                    <a:lnTo>
                      <a:pt x="268" y="1377"/>
                    </a:lnTo>
                    <a:lnTo>
                      <a:pt x="265" y="1372"/>
                    </a:lnTo>
                    <a:lnTo>
                      <a:pt x="262" y="1370"/>
                    </a:lnTo>
                    <a:lnTo>
                      <a:pt x="259" y="1370"/>
                    </a:lnTo>
                    <a:lnTo>
                      <a:pt x="259" y="1371"/>
                    </a:lnTo>
                    <a:lnTo>
                      <a:pt x="258" y="1373"/>
                    </a:lnTo>
                    <a:lnTo>
                      <a:pt x="259" y="1376"/>
                    </a:lnTo>
                    <a:lnTo>
                      <a:pt x="259" y="1376"/>
                    </a:lnTo>
                    <a:lnTo>
                      <a:pt x="262" y="1382"/>
                    </a:lnTo>
                    <a:lnTo>
                      <a:pt x="265" y="1387"/>
                    </a:lnTo>
                    <a:lnTo>
                      <a:pt x="266" y="1390"/>
                    </a:lnTo>
                    <a:lnTo>
                      <a:pt x="267" y="1392"/>
                    </a:lnTo>
                    <a:lnTo>
                      <a:pt x="267" y="1394"/>
                    </a:lnTo>
                    <a:lnTo>
                      <a:pt x="267" y="1394"/>
                    </a:lnTo>
                    <a:lnTo>
                      <a:pt x="265" y="1402"/>
                    </a:lnTo>
                    <a:lnTo>
                      <a:pt x="265" y="1403"/>
                    </a:lnTo>
                    <a:lnTo>
                      <a:pt x="265" y="1403"/>
                    </a:lnTo>
                    <a:lnTo>
                      <a:pt x="269" y="1404"/>
                    </a:lnTo>
                    <a:lnTo>
                      <a:pt x="269" y="1404"/>
                    </a:lnTo>
                    <a:lnTo>
                      <a:pt x="273" y="1406"/>
                    </a:lnTo>
                    <a:lnTo>
                      <a:pt x="276" y="1408"/>
                    </a:lnTo>
                    <a:lnTo>
                      <a:pt x="276" y="1413"/>
                    </a:lnTo>
                    <a:lnTo>
                      <a:pt x="273" y="1416"/>
                    </a:lnTo>
                    <a:lnTo>
                      <a:pt x="273" y="1416"/>
                    </a:lnTo>
                    <a:lnTo>
                      <a:pt x="269" y="1425"/>
                    </a:lnTo>
                    <a:lnTo>
                      <a:pt x="264" y="1437"/>
                    </a:lnTo>
                    <a:lnTo>
                      <a:pt x="258" y="1453"/>
                    </a:lnTo>
                    <a:lnTo>
                      <a:pt x="254" y="1469"/>
                    </a:lnTo>
                    <a:lnTo>
                      <a:pt x="254" y="1469"/>
                    </a:lnTo>
                    <a:lnTo>
                      <a:pt x="252" y="1483"/>
                    </a:lnTo>
                    <a:lnTo>
                      <a:pt x="251" y="1494"/>
                    </a:lnTo>
                    <a:lnTo>
                      <a:pt x="251" y="1500"/>
                    </a:lnTo>
                    <a:lnTo>
                      <a:pt x="253" y="1504"/>
                    </a:lnTo>
                    <a:lnTo>
                      <a:pt x="254" y="1508"/>
                    </a:lnTo>
                    <a:lnTo>
                      <a:pt x="257" y="1511"/>
                    </a:lnTo>
                    <a:lnTo>
                      <a:pt x="257" y="1511"/>
                    </a:lnTo>
                    <a:lnTo>
                      <a:pt x="263" y="1514"/>
                    </a:lnTo>
                    <a:lnTo>
                      <a:pt x="266" y="1517"/>
                    </a:lnTo>
                    <a:lnTo>
                      <a:pt x="268" y="1522"/>
                    </a:lnTo>
                    <a:lnTo>
                      <a:pt x="268" y="1530"/>
                    </a:lnTo>
                    <a:lnTo>
                      <a:pt x="268" y="1530"/>
                    </a:lnTo>
                    <a:lnTo>
                      <a:pt x="267" y="1539"/>
                    </a:lnTo>
                    <a:lnTo>
                      <a:pt x="267" y="1547"/>
                    </a:lnTo>
                    <a:lnTo>
                      <a:pt x="267" y="1551"/>
                    </a:lnTo>
                    <a:lnTo>
                      <a:pt x="268" y="1556"/>
                    </a:lnTo>
                    <a:lnTo>
                      <a:pt x="270" y="1559"/>
                    </a:lnTo>
                    <a:lnTo>
                      <a:pt x="273" y="1562"/>
                    </a:lnTo>
                    <a:lnTo>
                      <a:pt x="273" y="1562"/>
                    </a:lnTo>
                    <a:lnTo>
                      <a:pt x="281" y="1568"/>
                    </a:lnTo>
                    <a:lnTo>
                      <a:pt x="290" y="1575"/>
                    </a:lnTo>
                    <a:lnTo>
                      <a:pt x="293" y="1578"/>
                    </a:lnTo>
                    <a:lnTo>
                      <a:pt x="295" y="1583"/>
                    </a:lnTo>
                    <a:lnTo>
                      <a:pt x="297" y="1587"/>
                    </a:lnTo>
                    <a:lnTo>
                      <a:pt x="297" y="1591"/>
                    </a:lnTo>
                    <a:lnTo>
                      <a:pt x="297" y="1591"/>
                    </a:lnTo>
                    <a:lnTo>
                      <a:pt x="296" y="1596"/>
                    </a:lnTo>
                    <a:lnTo>
                      <a:pt x="294" y="1599"/>
                    </a:lnTo>
                    <a:lnTo>
                      <a:pt x="288" y="1603"/>
                    </a:lnTo>
                    <a:lnTo>
                      <a:pt x="286" y="1605"/>
                    </a:lnTo>
                    <a:lnTo>
                      <a:pt x="284" y="1608"/>
                    </a:lnTo>
                    <a:lnTo>
                      <a:pt x="282" y="1612"/>
                    </a:lnTo>
                    <a:lnTo>
                      <a:pt x="281" y="1616"/>
                    </a:lnTo>
                    <a:lnTo>
                      <a:pt x="281" y="1616"/>
                    </a:lnTo>
                    <a:lnTo>
                      <a:pt x="282" y="1626"/>
                    </a:lnTo>
                    <a:lnTo>
                      <a:pt x="283" y="1629"/>
                    </a:lnTo>
                    <a:lnTo>
                      <a:pt x="284" y="1632"/>
                    </a:lnTo>
                    <a:lnTo>
                      <a:pt x="287" y="1634"/>
                    </a:lnTo>
                    <a:lnTo>
                      <a:pt x="291" y="1637"/>
                    </a:lnTo>
                    <a:lnTo>
                      <a:pt x="300" y="1641"/>
                    </a:lnTo>
                    <a:lnTo>
                      <a:pt x="300" y="1641"/>
                    </a:lnTo>
                    <a:lnTo>
                      <a:pt x="310" y="1644"/>
                    </a:lnTo>
                    <a:lnTo>
                      <a:pt x="316" y="1647"/>
                    </a:lnTo>
                    <a:lnTo>
                      <a:pt x="319" y="1648"/>
                    </a:lnTo>
                    <a:lnTo>
                      <a:pt x="321" y="1651"/>
                    </a:lnTo>
                    <a:lnTo>
                      <a:pt x="322" y="1655"/>
                    </a:lnTo>
                    <a:lnTo>
                      <a:pt x="322" y="1659"/>
                    </a:lnTo>
                    <a:lnTo>
                      <a:pt x="322" y="1659"/>
                    </a:lnTo>
                    <a:lnTo>
                      <a:pt x="322" y="1664"/>
                    </a:lnTo>
                    <a:lnTo>
                      <a:pt x="321" y="1669"/>
                    </a:lnTo>
                    <a:lnTo>
                      <a:pt x="319" y="1676"/>
                    </a:lnTo>
                    <a:lnTo>
                      <a:pt x="317" y="1684"/>
                    </a:lnTo>
                    <a:lnTo>
                      <a:pt x="317" y="1688"/>
                    </a:lnTo>
                    <a:lnTo>
                      <a:pt x="319" y="1693"/>
                    </a:lnTo>
                    <a:lnTo>
                      <a:pt x="319" y="1693"/>
                    </a:lnTo>
                    <a:lnTo>
                      <a:pt x="321" y="1698"/>
                    </a:lnTo>
                    <a:lnTo>
                      <a:pt x="324" y="1702"/>
                    </a:lnTo>
                    <a:lnTo>
                      <a:pt x="327" y="1704"/>
                    </a:lnTo>
                    <a:lnTo>
                      <a:pt x="331" y="1707"/>
                    </a:lnTo>
                    <a:lnTo>
                      <a:pt x="341" y="1713"/>
                    </a:lnTo>
                    <a:lnTo>
                      <a:pt x="344" y="1716"/>
                    </a:lnTo>
                    <a:lnTo>
                      <a:pt x="347" y="1720"/>
                    </a:lnTo>
                    <a:lnTo>
                      <a:pt x="347" y="1720"/>
                    </a:lnTo>
                    <a:lnTo>
                      <a:pt x="358" y="1739"/>
                    </a:lnTo>
                    <a:lnTo>
                      <a:pt x="363" y="1749"/>
                    </a:lnTo>
                    <a:lnTo>
                      <a:pt x="365" y="1755"/>
                    </a:lnTo>
                    <a:lnTo>
                      <a:pt x="366" y="1759"/>
                    </a:lnTo>
                    <a:lnTo>
                      <a:pt x="366" y="1759"/>
                    </a:lnTo>
                    <a:lnTo>
                      <a:pt x="366" y="1770"/>
                    </a:lnTo>
                    <a:lnTo>
                      <a:pt x="367" y="1779"/>
                    </a:lnTo>
                    <a:lnTo>
                      <a:pt x="368" y="1783"/>
                    </a:lnTo>
                    <a:lnTo>
                      <a:pt x="370" y="1786"/>
                    </a:lnTo>
                    <a:lnTo>
                      <a:pt x="372" y="1786"/>
                    </a:lnTo>
                    <a:lnTo>
                      <a:pt x="377" y="1784"/>
                    </a:lnTo>
                    <a:lnTo>
                      <a:pt x="377" y="1784"/>
                    </a:lnTo>
                    <a:lnTo>
                      <a:pt x="384" y="1777"/>
                    </a:lnTo>
                    <a:lnTo>
                      <a:pt x="393" y="1774"/>
                    </a:lnTo>
                    <a:lnTo>
                      <a:pt x="396" y="1774"/>
                    </a:lnTo>
                    <a:lnTo>
                      <a:pt x="399" y="1774"/>
                    </a:lnTo>
                    <a:lnTo>
                      <a:pt x="401" y="1775"/>
                    </a:lnTo>
                    <a:lnTo>
                      <a:pt x="403" y="1777"/>
                    </a:lnTo>
                    <a:lnTo>
                      <a:pt x="403" y="1777"/>
                    </a:lnTo>
                    <a:lnTo>
                      <a:pt x="406" y="1783"/>
                    </a:lnTo>
                    <a:lnTo>
                      <a:pt x="409" y="1786"/>
                    </a:lnTo>
                    <a:lnTo>
                      <a:pt x="411" y="1787"/>
                    </a:lnTo>
                    <a:lnTo>
                      <a:pt x="413" y="1787"/>
                    </a:lnTo>
                    <a:lnTo>
                      <a:pt x="415" y="1786"/>
                    </a:lnTo>
                    <a:lnTo>
                      <a:pt x="419" y="1784"/>
                    </a:lnTo>
                    <a:lnTo>
                      <a:pt x="419" y="1784"/>
                    </a:lnTo>
                    <a:lnTo>
                      <a:pt x="423" y="1782"/>
                    </a:lnTo>
                    <a:lnTo>
                      <a:pt x="428" y="1778"/>
                    </a:lnTo>
                    <a:lnTo>
                      <a:pt x="434" y="1776"/>
                    </a:lnTo>
                    <a:lnTo>
                      <a:pt x="440" y="1775"/>
                    </a:lnTo>
                    <a:lnTo>
                      <a:pt x="446" y="1774"/>
                    </a:lnTo>
                    <a:lnTo>
                      <a:pt x="451" y="1775"/>
                    </a:lnTo>
                    <a:lnTo>
                      <a:pt x="455" y="1777"/>
                    </a:lnTo>
                    <a:lnTo>
                      <a:pt x="456" y="1779"/>
                    </a:lnTo>
                    <a:lnTo>
                      <a:pt x="456" y="1782"/>
                    </a:lnTo>
                    <a:lnTo>
                      <a:pt x="456" y="1782"/>
                    </a:lnTo>
                    <a:lnTo>
                      <a:pt x="458" y="1792"/>
                    </a:lnTo>
                    <a:lnTo>
                      <a:pt x="462" y="1802"/>
                    </a:lnTo>
                    <a:lnTo>
                      <a:pt x="464" y="1805"/>
                    </a:lnTo>
                    <a:lnTo>
                      <a:pt x="466" y="1806"/>
                    </a:lnTo>
                    <a:lnTo>
                      <a:pt x="468" y="1806"/>
                    </a:lnTo>
                    <a:lnTo>
                      <a:pt x="471" y="1804"/>
                    </a:lnTo>
                    <a:lnTo>
                      <a:pt x="471" y="1804"/>
                    </a:lnTo>
                    <a:lnTo>
                      <a:pt x="478" y="1796"/>
                    </a:lnTo>
                    <a:lnTo>
                      <a:pt x="485" y="1788"/>
                    </a:lnTo>
                    <a:lnTo>
                      <a:pt x="490" y="1786"/>
                    </a:lnTo>
                    <a:lnTo>
                      <a:pt x="495" y="1783"/>
                    </a:lnTo>
                    <a:lnTo>
                      <a:pt x="500" y="1782"/>
                    </a:lnTo>
                    <a:lnTo>
                      <a:pt x="507" y="1780"/>
                    </a:lnTo>
                    <a:lnTo>
                      <a:pt x="507" y="1780"/>
                    </a:lnTo>
                    <a:lnTo>
                      <a:pt x="522" y="1780"/>
                    </a:lnTo>
                    <a:lnTo>
                      <a:pt x="537" y="1782"/>
                    </a:lnTo>
                    <a:lnTo>
                      <a:pt x="544" y="1784"/>
                    </a:lnTo>
                    <a:lnTo>
                      <a:pt x="551" y="1786"/>
                    </a:lnTo>
                    <a:lnTo>
                      <a:pt x="556" y="1789"/>
                    </a:lnTo>
                    <a:lnTo>
                      <a:pt x="562" y="1792"/>
                    </a:lnTo>
                    <a:lnTo>
                      <a:pt x="562" y="1792"/>
                    </a:lnTo>
                    <a:lnTo>
                      <a:pt x="568" y="1800"/>
                    </a:lnTo>
                    <a:lnTo>
                      <a:pt x="571" y="1804"/>
                    </a:lnTo>
                    <a:lnTo>
                      <a:pt x="572" y="1807"/>
                    </a:lnTo>
                    <a:lnTo>
                      <a:pt x="572" y="1812"/>
                    </a:lnTo>
                    <a:lnTo>
                      <a:pt x="572" y="1812"/>
                    </a:lnTo>
                    <a:lnTo>
                      <a:pt x="571" y="1817"/>
                    </a:lnTo>
                    <a:lnTo>
                      <a:pt x="571" y="1823"/>
                    </a:lnTo>
                    <a:lnTo>
                      <a:pt x="572" y="1829"/>
                    </a:lnTo>
                    <a:lnTo>
                      <a:pt x="574" y="1831"/>
                    </a:lnTo>
                    <a:lnTo>
                      <a:pt x="577" y="1833"/>
                    </a:lnTo>
                    <a:lnTo>
                      <a:pt x="577" y="1833"/>
                    </a:lnTo>
                    <a:lnTo>
                      <a:pt x="581" y="1837"/>
                    </a:lnTo>
                    <a:lnTo>
                      <a:pt x="584" y="1844"/>
                    </a:lnTo>
                    <a:lnTo>
                      <a:pt x="586" y="1853"/>
                    </a:lnTo>
                    <a:lnTo>
                      <a:pt x="587" y="1863"/>
                    </a:lnTo>
                    <a:lnTo>
                      <a:pt x="587" y="1863"/>
                    </a:lnTo>
                    <a:lnTo>
                      <a:pt x="587" y="1873"/>
                    </a:lnTo>
                    <a:lnTo>
                      <a:pt x="588" y="1880"/>
                    </a:lnTo>
                    <a:lnTo>
                      <a:pt x="588" y="1883"/>
                    </a:lnTo>
                    <a:lnTo>
                      <a:pt x="591" y="1885"/>
                    </a:lnTo>
                    <a:lnTo>
                      <a:pt x="592" y="1886"/>
                    </a:lnTo>
                    <a:lnTo>
                      <a:pt x="595" y="1887"/>
                    </a:lnTo>
                    <a:lnTo>
                      <a:pt x="595" y="1887"/>
                    </a:lnTo>
                    <a:lnTo>
                      <a:pt x="602" y="1887"/>
                    </a:lnTo>
                    <a:lnTo>
                      <a:pt x="608" y="1890"/>
                    </a:lnTo>
                    <a:lnTo>
                      <a:pt x="611" y="1891"/>
                    </a:lnTo>
                    <a:lnTo>
                      <a:pt x="613" y="1893"/>
                    </a:lnTo>
                    <a:lnTo>
                      <a:pt x="614" y="1897"/>
                    </a:lnTo>
                    <a:lnTo>
                      <a:pt x="615" y="1901"/>
                    </a:lnTo>
                    <a:lnTo>
                      <a:pt x="615" y="1901"/>
                    </a:lnTo>
                    <a:lnTo>
                      <a:pt x="616" y="1908"/>
                    </a:lnTo>
                    <a:lnTo>
                      <a:pt x="619" y="1917"/>
                    </a:lnTo>
                    <a:lnTo>
                      <a:pt x="621" y="1921"/>
                    </a:lnTo>
                    <a:lnTo>
                      <a:pt x="624" y="1925"/>
                    </a:lnTo>
                    <a:lnTo>
                      <a:pt x="628" y="1928"/>
                    </a:lnTo>
                    <a:lnTo>
                      <a:pt x="633" y="1932"/>
                    </a:lnTo>
                    <a:lnTo>
                      <a:pt x="633" y="1932"/>
                    </a:lnTo>
                    <a:lnTo>
                      <a:pt x="652" y="1943"/>
                    </a:lnTo>
                    <a:lnTo>
                      <a:pt x="660" y="1946"/>
                    </a:lnTo>
                    <a:lnTo>
                      <a:pt x="668" y="1948"/>
                    </a:lnTo>
                    <a:lnTo>
                      <a:pt x="668" y="1948"/>
                    </a:lnTo>
                    <a:lnTo>
                      <a:pt x="674" y="1949"/>
                    </a:lnTo>
                    <a:lnTo>
                      <a:pt x="678" y="1950"/>
                    </a:lnTo>
                    <a:lnTo>
                      <a:pt x="679" y="1951"/>
                    </a:lnTo>
                    <a:lnTo>
                      <a:pt x="680" y="1954"/>
                    </a:lnTo>
                    <a:lnTo>
                      <a:pt x="682" y="1961"/>
                    </a:lnTo>
                    <a:lnTo>
                      <a:pt x="682" y="1961"/>
                    </a:lnTo>
                    <a:lnTo>
                      <a:pt x="682" y="1968"/>
                    </a:lnTo>
                    <a:lnTo>
                      <a:pt x="682" y="1970"/>
                    </a:lnTo>
                    <a:lnTo>
                      <a:pt x="686" y="1970"/>
                    </a:lnTo>
                    <a:lnTo>
                      <a:pt x="695" y="1970"/>
                    </a:lnTo>
                    <a:lnTo>
                      <a:pt x="695" y="1970"/>
                    </a:lnTo>
                    <a:lnTo>
                      <a:pt x="708" y="1972"/>
                    </a:lnTo>
                    <a:lnTo>
                      <a:pt x="719" y="1974"/>
                    </a:lnTo>
                    <a:lnTo>
                      <a:pt x="723" y="1975"/>
                    </a:lnTo>
                    <a:lnTo>
                      <a:pt x="727" y="1977"/>
                    </a:lnTo>
                    <a:lnTo>
                      <a:pt x="732" y="1980"/>
                    </a:lnTo>
                    <a:lnTo>
                      <a:pt x="737" y="1985"/>
                    </a:lnTo>
                    <a:lnTo>
                      <a:pt x="737" y="1985"/>
                    </a:lnTo>
                    <a:lnTo>
                      <a:pt x="748" y="1994"/>
                    </a:lnTo>
                    <a:lnTo>
                      <a:pt x="752" y="1999"/>
                    </a:lnTo>
                    <a:lnTo>
                      <a:pt x="756" y="2003"/>
                    </a:lnTo>
                    <a:lnTo>
                      <a:pt x="759" y="2008"/>
                    </a:lnTo>
                    <a:lnTo>
                      <a:pt x="760" y="2014"/>
                    </a:lnTo>
                    <a:lnTo>
                      <a:pt x="760" y="2019"/>
                    </a:lnTo>
                    <a:lnTo>
                      <a:pt x="757" y="2025"/>
                    </a:lnTo>
                    <a:lnTo>
                      <a:pt x="757" y="2025"/>
                    </a:lnTo>
                    <a:lnTo>
                      <a:pt x="752" y="2036"/>
                    </a:lnTo>
                    <a:lnTo>
                      <a:pt x="748" y="2045"/>
                    </a:lnTo>
                    <a:lnTo>
                      <a:pt x="745" y="2051"/>
                    </a:lnTo>
                    <a:lnTo>
                      <a:pt x="743" y="2054"/>
                    </a:lnTo>
                    <a:lnTo>
                      <a:pt x="741" y="2055"/>
                    </a:lnTo>
                    <a:lnTo>
                      <a:pt x="741" y="2055"/>
                    </a:lnTo>
                    <a:lnTo>
                      <a:pt x="739" y="2056"/>
                    </a:lnTo>
                    <a:lnTo>
                      <a:pt x="736" y="2057"/>
                    </a:lnTo>
                    <a:lnTo>
                      <a:pt x="730" y="2061"/>
                    </a:lnTo>
                    <a:lnTo>
                      <a:pt x="727" y="2063"/>
                    </a:lnTo>
                    <a:lnTo>
                      <a:pt x="723" y="2065"/>
                    </a:lnTo>
                    <a:lnTo>
                      <a:pt x="719" y="2065"/>
                    </a:lnTo>
                    <a:lnTo>
                      <a:pt x="714" y="2065"/>
                    </a:lnTo>
                    <a:lnTo>
                      <a:pt x="714" y="2065"/>
                    </a:lnTo>
                    <a:lnTo>
                      <a:pt x="702" y="2063"/>
                    </a:lnTo>
                    <a:lnTo>
                      <a:pt x="693" y="2061"/>
                    </a:lnTo>
                    <a:lnTo>
                      <a:pt x="688" y="2061"/>
                    </a:lnTo>
                    <a:lnTo>
                      <a:pt x="684" y="2061"/>
                    </a:lnTo>
                    <a:lnTo>
                      <a:pt x="682" y="2063"/>
                    </a:lnTo>
                    <a:lnTo>
                      <a:pt x="681" y="2065"/>
                    </a:lnTo>
                    <a:lnTo>
                      <a:pt x="681" y="2065"/>
                    </a:lnTo>
                    <a:lnTo>
                      <a:pt x="681" y="2072"/>
                    </a:lnTo>
                    <a:lnTo>
                      <a:pt x="684" y="2082"/>
                    </a:lnTo>
                    <a:lnTo>
                      <a:pt x="686" y="2086"/>
                    </a:lnTo>
                    <a:lnTo>
                      <a:pt x="688" y="2089"/>
                    </a:lnTo>
                    <a:lnTo>
                      <a:pt x="692" y="2091"/>
                    </a:lnTo>
                    <a:lnTo>
                      <a:pt x="696" y="2093"/>
                    </a:lnTo>
                    <a:lnTo>
                      <a:pt x="696" y="2093"/>
                    </a:lnTo>
                    <a:lnTo>
                      <a:pt x="700" y="2094"/>
                    </a:lnTo>
                    <a:lnTo>
                      <a:pt x="703" y="2095"/>
                    </a:lnTo>
                    <a:lnTo>
                      <a:pt x="706" y="2098"/>
                    </a:lnTo>
                    <a:lnTo>
                      <a:pt x="708" y="2100"/>
                    </a:lnTo>
                    <a:lnTo>
                      <a:pt x="710" y="2106"/>
                    </a:lnTo>
                    <a:lnTo>
                      <a:pt x="712" y="2116"/>
                    </a:lnTo>
                    <a:lnTo>
                      <a:pt x="712" y="2116"/>
                    </a:lnTo>
                    <a:lnTo>
                      <a:pt x="715" y="2127"/>
                    </a:lnTo>
                    <a:lnTo>
                      <a:pt x="720" y="2137"/>
                    </a:lnTo>
                    <a:lnTo>
                      <a:pt x="723" y="2144"/>
                    </a:lnTo>
                    <a:lnTo>
                      <a:pt x="726" y="2148"/>
                    </a:lnTo>
                    <a:lnTo>
                      <a:pt x="729" y="2154"/>
                    </a:lnTo>
                    <a:lnTo>
                      <a:pt x="735" y="2158"/>
                    </a:lnTo>
                    <a:lnTo>
                      <a:pt x="735" y="2158"/>
                    </a:lnTo>
                    <a:lnTo>
                      <a:pt x="743" y="2165"/>
                    </a:lnTo>
                    <a:lnTo>
                      <a:pt x="751" y="2172"/>
                    </a:lnTo>
                    <a:lnTo>
                      <a:pt x="754" y="2174"/>
                    </a:lnTo>
                    <a:lnTo>
                      <a:pt x="757" y="2175"/>
                    </a:lnTo>
                    <a:lnTo>
                      <a:pt x="760" y="2175"/>
                    </a:lnTo>
                    <a:lnTo>
                      <a:pt x="765" y="2173"/>
                    </a:lnTo>
                    <a:lnTo>
                      <a:pt x="765" y="2173"/>
                    </a:lnTo>
                    <a:lnTo>
                      <a:pt x="766" y="2171"/>
                    </a:lnTo>
                    <a:lnTo>
                      <a:pt x="768" y="2169"/>
                    </a:lnTo>
                    <a:lnTo>
                      <a:pt x="769" y="2162"/>
                    </a:lnTo>
                    <a:lnTo>
                      <a:pt x="770" y="2148"/>
                    </a:lnTo>
                    <a:lnTo>
                      <a:pt x="771" y="2142"/>
                    </a:lnTo>
                    <a:lnTo>
                      <a:pt x="773" y="2135"/>
                    </a:lnTo>
                    <a:lnTo>
                      <a:pt x="774" y="2133"/>
                    </a:lnTo>
                    <a:lnTo>
                      <a:pt x="777" y="2131"/>
                    </a:lnTo>
                    <a:lnTo>
                      <a:pt x="779" y="2130"/>
                    </a:lnTo>
                    <a:lnTo>
                      <a:pt x="781" y="2130"/>
                    </a:lnTo>
                    <a:lnTo>
                      <a:pt x="781" y="2130"/>
                    </a:lnTo>
                    <a:lnTo>
                      <a:pt x="792" y="2130"/>
                    </a:lnTo>
                    <a:lnTo>
                      <a:pt x="797" y="2131"/>
                    </a:lnTo>
                    <a:lnTo>
                      <a:pt x="802" y="2130"/>
                    </a:lnTo>
                    <a:lnTo>
                      <a:pt x="809" y="2127"/>
                    </a:lnTo>
                    <a:lnTo>
                      <a:pt x="809" y="2127"/>
                    </a:lnTo>
                    <a:lnTo>
                      <a:pt x="817" y="2119"/>
                    </a:lnTo>
                    <a:lnTo>
                      <a:pt x="825" y="2112"/>
                    </a:lnTo>
                    <a:lnTo>
                      <a:pt x="828" y="2108"/>
                    </a:lnTo>
                    <a:lnTo>
                      <a:pt x="831" y="2105"/>
                    </a:lnTo>
                    <a:lnTo>
                      <a:pt x="836" y="2104"/>
                    </a:lnTo>
                    <a:lnTo>
                      <a:pt x="840" y="2104"/>
                    </a:lnTo>
                    <a:lnTo>
                      <a:pt x="840" y="2104"/>
                    </a:lnTo>
                    <a:lnTo>
                      <a:pt x="846" y="2106"/>
                    </a:lnTo>
                    <a:lnTo>
                      <a:pt x="850" y="2108"/>
                    </a:lnTo>
                    <a:lnTo>
                      <a:pt x="853" y="2108"/>
                    </a:lnTo>
                    <a:lnTo>
                      <a:pt x="858" y="2107"/>
                    </a:lnTo>
                    <a:lnTo>
                      <a:pt x="858" y="2107"/>
                    </a:lnTo>
                    <a:lnTo>
                      <a:pt x="864" y="2103"/>
                    </a:lnTo>
                    <a:lnTo>
                      <a:pt x="870" y="2100"/>
                    </a:lnTo>
                    <a:lnTo>
                      <a:pt x="872" y="2099"/>
                    </a:lnTo>
                    <a:lnTo>
                      <a:pt x="875" y="2099"/>
                    </a:lnTo>
                    <a:lnTo>
                      <a:pt x="879" y="2099"/>
                    </a:lnTo>
                    <a:lnTo>
                      <a:pt x="882" y="2101"/>
                    </a:lnTo>
                    <a:lnTo>
                      <a:pt x="882" y="2101"/>
                    </a:lnTo>
                    <a:lnTo>
                      <a:pt x="891" y="2107"/>
                    </a:lnTo>
                    <a:lnTo>
                      <a:pt x="897" y="2115"/>
                    </a:lnTo>
                    <a:lnTo>
                      <a:pt x="903" y="2122"/>
                    </a:lnTo>
                    <a:lnTo>
                      <a:pt x="907" y="2128"/>
                    </a:lnTo>
                    <a:lnTo>
                      <a:pt x="907" y="2128"/>
                    </a:lnTo>
                    <a:lnTo>
                      <a:pt x="910" y="2133"/>
                    </a:lnTo>
                    <a:lnTo>
                      <a:pt x="914" y="2137"/>
                    </a:lnTo>
                    <a:lnTo>
                      <a:pt x="916" y="2140"/>
                    </a:lnTo>
                    <a:lnTo>
                      <a:pt x="920" y="2142"/>
                    </a:lnTo>
                    <a:lnTo>
                      <a:pt x="924" y="2143"/>
                    </a:lnTo>
                    <a:lnTo>
                      <a:pt x="928" y="2144"/>
                    </a:lnTo>
                    <a:lnTo>
                      <a:pt x="928" y="2144"/>
                    </a:lnTo>
                    <a:lnTo>
                      <a:pt x="936" y="2144"/>
                    </a:lnTo>
                    <a:lnTo>
                      <a:pt x="941" y="2146"/>
                    </a:lnTo>
                    <a:lnTo>
                      <a:pt x="944" y="2148"/>
                    </a:lnTo>
                    <a:lnTo>
                      <a:pt x="945" y="2154"/>
                    </a:lnTo>
                    <a:lnTo>
                      <a:pt x="945" y="2154"/>
                    </a:lnTo>
                    <a:lnTo>
                      <a:pt x="944" y="2158"/>
                    </a:lnTo>
                    <a:lnTo>
                      <a:pt x="942" y="2162"/>
                    </a:lnTo>
                    <a:lnTo>
                      <a:pt x="939" y="2164"/>
                    </a:lnTo>
                    <a:lnTo>
                      <a:pt x="934" y="2165"/>
                    </a:lnTo>
                    <a:lnTo>
                      <a:pt x="934" y="2165"/>
                    </a:lnTo>
                    <a:lnTo>
                      <a:pt x="929" y="2168"/>
                    </a:lnTo>
                    <a:lnTo>
                      <a:pt x="928" y="2169"/>
                    </a:lnTo>
                    <a:lnTo>
                      <a:pt x="928" y="2170"/>
                    </a:lnTo>
                    <a:lnTo>
                      <a:pt x="930" y="2172"/>
                    </a:lnTo>
                    <a:lnTo>
                      <a:pt x="934" y="2175"/>
                    </a:lnTo>
                    <a:lnTo>
                      <a:pt x="934" y="2175"/>
                    </a:lnTo>
                    <a:lnTo>
                      <a:pt x="937" y="2177"/>
                    </a:lnTo>
                    <a:lnTo>
                      <a:pt x="939" y="2180"/>
                    </a:lnTo>
                    <a:lnTo>
                      <a:pt x="940" y="2184"/>
                    </a:lnTo>
                    <a:lnTo>
                      <a:pt x="940" y="2188"/>
                    </a:lnTo>
                    <a:lnTo>
                      <a:pt x="940" y="2188"/>
                    </a:lnTo>
                    <a:lnTo>
                      <a:pt x="941" y="2191"/>
                    </a:lnTo>
                    <a:lnTo>
                      <a:pt x="942" y="2194"/>
                    </a:lnTo>
                    <a:lnTo>
                      <a:pt x="945" y="2200"/>
                    </a:lnTo>
                    <a:lnTo>
                      <a:pt x="949" y="2204"/>
                    </a:lnTo>
                    <a:lnTo>
                      <a:pt x="949" y="2206"/>
                    </a:lnTo>
                    <a:lnTo>
                      <a:pt x="950" y="2209"/>
                    </a:lnTo>
                    <a:lnTo>
                      <a:pt x="950" y="2209"/>
                    </a:lnTo>
                    <a:lnTo>
                      <a:pt x="950" y="2214"/>
                    </a:lnTo>
                    <a:lnTo>
                      <a:pt x="951" y="2216"/>
                    </a:lnTo>
                    <a:lnTo>
                      <a:pt x="952" y="2217"/>
                    </a:lnTo>
                    <a:lnTo>
                      <a:pt x="955" y="2216"/>
                    </a:lnTo>
                    <a:lnTo>
                      <a:pt x="955" y="2216"/>
                    </a:lnTo>
                    <a:lnTo>
                      <a:pt x="958" y="2215"/>
                    </a:lnTo>
                    <a:lnTo>
                      <a:pt x="962" y="2215"/>
                    </a:lnTo>
                    <a:lnTo>
                      <a:pt x="969" y="2215"/>
                    </a:lnTo>
                    <a:lnTo>
                      <a:pt x="977" y="2214"/>
                    </a:lnTo>
                    <a:lnTo>
                      <a:pt x="980" y="2213"/>
                    </a:lnTo>
                    <a:lnTo>
                      <a:pt x="983" y="2211"/>
                    </a:lnTo>
                    <a:lnTo>
                      <a:pt x="983" y="2211"/>
                    </a:lnTo>
                    <a:lnTo>
                      <a:pt x="987" y="2206"/>
                    </a:lnTo>
                    <a:lnTo>
                      <a:pt x="992" y="2201"/>
                    </a:lnTo>
                    <a:lnTo>
                      <a:pt x="997" y="2198"/>
                    </a:lnTo>
                    <a:lnTo>
                      <a:pt x="1000" y="2198"/>
                    </a:lnTo>
                    <a:lnTo>
                      <a:pt x="1003" y="2198"/>
                    </a:lnTo>
                    <a:lnTo>
                      <a:pt x="1003" y="2198"/>
                    </a:lnTo>
                    <a:lnTo>
                      <a:pt x="1008" y="2198"/>
                    </a:lnTo>
                    <a:lnTo>
                      <a:pt x="1010" y="2199"/>
                    </a:lnTo>
                    <a:lnTo>
                      <a:pt x="1016" y="2202"/>
                    </a:lnTo>
                    <a:lnTo>
                      <a:pt x="1022" y="2205"/>
                    </a:lnTo>
                    <a:lnTo>
                      <a:pt x="1024" y="2205"/>
                    </a:lnTo>
                    <a:lnTo>
                      <a:pt x="1027" y="2205"/>
                    </a:lnTo>
                    <a:lnTo>
                      <a:pt x="1027" y="2205"/>
                    </a:lnTo>
                    <a:lnTo>
                      <a:pt x="1032" y="2205"/>
                    </a:lnTo>
                    <a:lnTo>
                      <a:pt x="1037" y="2205"/>
                    </a:lnTo>
                    <a:lnTo>
                      <a:pt x="1038" y="2207"/>
                    </a:lnTo>
                    <a:lnTo>
                      <a:pt x="1039" y="2209"/>
                    </a:lnTo>
                    <a:lnTo>
                      <a:pt x="1039" y="2209"/>
                    </a:lnTo>
                    <a:lnTo>
                      <a:pt x="1039" y="2213"/>
                    </a:lnTo>
                    <a:lnTo>
                      <a:pt x="1041" y="2218"/>
                    </a:lnTo>
                    <a:lnTo>
                      <a:pt x="1044" y="2222"/>
                    </a:lnTo>
                    <a:lnTo>
                      <a:pt x="1050" y="2227"/>
                    </a:lnTo>
                    <a:lnTo>
                      <a:pt x="1050" y="2227"/>
                    </a:lnTo>
                    <a:lnTo>
                      <a:pt x="1054" y="2229"/>
                    </a:lnTo>
                    <a:lnTo>
                      <a:pt x="1056" y="2231"/>
                    </a:lnTo>
                    <a:lnTo>
                      <a:pt x="1055" y="2241"/>
                    </a:lnTo>
                    <a:lnTo>
                      <a:pt x="1055" y="2241"/>
                    </a:lnTo>
                    <a:lnTo>
                      <a:pt x="1055" y="2249"/>
                    </a:lnTo>
                    <a:lnTo>
                      <a:pt x="1056" y="2258"/>
                    </a:lnTo>
                    <a:lnTo>
                      <a:pt x="1057" y="2261"/>
                    </a:lnTo>
                    <a:lnTo>
                      <a:pt x="1060" y="2264"/>
                    </a:lnTo>
                    <a:lnTo>
                      <a:pt x="1064" y="2265"/>
                    </a:lnTo>
                    <a:lnTo>
                      <a:pt x="1068" y="2266"/>
                    </a:lnTo>
                    <a:lnTo>
                      <a:pt x="1068" y="2266"/>
                    </a:lnTo>
                    <a:lnTo>
                      <a:pt x="1078" y="2266"/>
                    </a:lnTo>
                    <a:lnTo>
                      <a:pt x="1083" y="2265"/>
                    </a:lnTo>
                    <a:lnTo>
                      <a:pt x="1088" y="2262"/>
                    </a:lnTo>
                    <a:lnTo>
                      <a:pt x="1093" y="2258"/>
                    </a:lnTo>
                    <a:lnTo>
                      <a:pt x="1093" y="2258"/>
                    </a:lnTo>
                    <a:lnTo>
                      <a:pt x="1096" y="2256"/>
                    </a:lnTo>
                    <a:lnTo>
                      <a:pt x="1100" y="2254"/>
                    </a:lnTo>
                    <a:lnTo>
                      <a:pt x="1105" y="2252"/>
                    </a:lnTo>
                    <a:lnTo>
                      <a:pt x="1109" y="2251"/>
                    </a:lnTo>
                    <a:lnTo>
                      <a:pt x="1120" y="2251"/>
                    </a:lnTo>
                    <a:lnTo>
                      <a:pt x="1128" y="2252"/>
                    </a:lnTo>
                    <a:lnTo>
                      <a:pt x="1128" y="2252"/>
                    </a:lnTo>
                    <a:lnTo>
                      <a:pt x="1131" y="2254"/>
                    </a:lnTo>
                    <a:lnTo>
                      <a:pt x="1134" y="2255"/>
                    </a:lnTo>
                    <a:lnTo>
                      <a:pt x="1136" y="2257"/>
                    </a:lnTo>
                    <a:lnTo>
                      <a:pt x="1137" y="2258"/>
                    </a:lnTo>
                    <a:lnTo>
                      <a:pt x="1138" y="2259"/>
                    </a:lnTo>
                    <a:lnTo>
                      <a:pt x="1146" y="2260"/>
                    </a:lnTo>
                    <a:lnTo>
                      <a:pt x="1146" y="2260"/>
                    </a:lnTo>
                    <a:lnTo>
                      <a:pt x="1151" y="2260"/>
                    </a:lnTo>
                    <a:lnTo>
                      <a:pt x="1154" y="2259"/>
                    </a:lnTo>
                    <a:lnTo>
                      <a:pt x="1156" y="2258"/>
                    </a:lnTo>
                    <a:lnTo>
                      <a:pt x="1157" y="2257"/>
                    </a:lnTo>
                    <a:lnTo>
                      <a:pt x="1159" y="2252"/>
                    </a:lnTo>
                    <a:lnTo>
                      <a:pt x="1162" y="2248"/>
                    </a:lnTo>
                    <a:lnTo>
                      <a:pt x="1162" y="2248"/>
                    </a:lnTo>
                    <a:lnTo>
                      <a:pt x="1165" y="2246"/>
                    </a:lnTo>
                    <a:lnTo>
                      <a:pt x="1168" y="2244"/>
                    </a:lnTo>
                    <a:lnTo>
                      <a:pt x="1178" y="2238"/>
                    </a:lnTo>
                    <a:lnTo>
                      <a:pt x="1187" y="2233"/>
                    </a:lnTo>
                    <a:lnTo>
                      <a:pt x="1191" y="2230"/>
                    </a:lnTo>
                    <a:lnTo>
                      <a:pt x="1193" y="2228"/>
                    </a:lnTo>
                    <a:lnTo>
                      <a:pt x="1193" y="2228"/>
                    </a:lnTo>
                    <a:lnTo>
                      <a:pt x="1198" y="2221"/>
                    </a:lnTo>
                    <a:lnTo>
                      <a:pt x="1202" y="2217"/>
                    </a:lnTo>
                    <a:lnTo>
                      <a:pt x="1209" y="2215"/>
                    </a:lnTo>
                    <a:lnTo>
                      <a:pt x="1213" y="2214"/>
                    </a:lnTo>
                    <a:lnTo>
                      <a:pt x="1213" y="2214"/>
                    </a:lnTo>
                    <a:lnTo>
                      <a:pt x="1215" y="2214"/>
                    </a:lnTo>
                    <a:lnTo>
                      <a:pt x="1217" y="2215"/>
                    </a:lnTo>
                    <a:lnTo>
                      <a:pt x="1222" y="2218"/>
                    </a:lnTo>
                    <a:lnTo>
                      <a:pt x="1225" y="2221"/>
                    </a:lnTo>
                    <a:lnTo>
                      <a:pt x="1227" y="2222"/>
                    </a:lnTo>
                    <a:lnTo>
                      <a:pt x="1229" y="2222"/>
                    </a:lnTo>
                    <a:lnTo>
                      <a:pt x="1229" y="2222"/>
                    </a:lnTo>
                    <a:lnTo>
                      <a:pt x="1232" y="2223"/>
                    </a:lnTo>
                    <a:lnTo>
                      <a:pt x="1235" y="2226"/>
                    </a:lnTo>
                    <a:lnTo>
                      <a:pt x="1236" y="2229"/>
                    </a:lnTo>
                    <a:lnTo>
                      <a:pt x="1235" y="2232"/>
                    </a:lnTo>
                    <a:lnTo>
                      <a:pt x="1235" y="2232"/>
                    </a:lnTo>
                    <a:lnTo>
                      <a:pt x="1236" y="2236"/>
                    </a:lnTo>
                    <a:lnTo>
                      <a:pt x="1238" y="2240"/>
                    </a:lnTo>
                    <a:lnTo>
                      <a:pt x="1241" y="2242"/>
                    </a:lnTo>
                    <a:lnTo>
                      <a:pt x="1245" y="2243"/>
                    </a:lnTo>
                    <a:lnTo>
                      <a:pt x="1245" y="2243"/>
                    </a:lnTo>
                    <a:lnTo>
                      <a:pt x="1252" y="2244"/>
                    </a:lnTo>
                    <a:lnTo>
                      <a:pt x="1257" y="2246"/>
                    </a:lnTo>
                    <a:lnTo>
                      <a:pt x="1263" y="2248"/>
                    </a:lnTo>
                    <a:lnTo>
                      <a:pt x="1267" y="2251"/>
                    </a:lnTo>
                    <a:lnTo>
                      <a:pt x="1267" y="2251"/>
                    </a:lnTo>
                    <a:lnTo>
                      <a:pt x="1268" y="2252"/>
                    </a:lnTo>
                    <a:lnTo>
                      <a:pt x="1269" y="2254"/>
                    </a:lnTo>
                    <a:lnTo>
                      <a:pt x="1273" y="2252"/>
                    </a:lnTo>
                    <a:lnTo>
                      <a:pt x="1275" y="2251"/>
                    </a:lnTo>
                    <a:lnTo>
                      <a:pt x="1277" y="2249"/>
                    </a:lnTo>
                    <a:lnTo>
                      <a:pt x="1278" y="2247"/>
                    </a:lnTo>
                    <a:lnTo>
                      <a:pt x="1279" y="2244"/>
                    </a:lnTo>
                    <a:lnTo>
                      <a:pt x="1279" y="2244"/>
                    </a:lnTo>
                    <a:lnTo>
                      <a:pt x="1279" y="2237"/>
                    </a:lnTo>
                    <a:lnTo>
                      <a:pt x="1279" y="2233"/>
                    </a:lnTo>
                    <a:lnTo>
                      <a:pt x="1280" y="2232"/>
                    </a:lnTo>
                    <a:lnTo>
                      <a:pt x="1281" y="2231"/>
                    </a:lnTo>
                    <a:lnTo>
                      <a:pt x="1285" y="2231"/>
                    </a:lnTo>
                    <a:lnTo>
                      <a:pt x="1285" y="2231"/>
                    </a:lnTo>
                    <a:lnTo>
                      <a:pt x="1294" y="2231"/>
                    </a:lnTo>
                    <a:lnTo>
                      <a:pt x="1307" y="2230"/>
                    </a:lnTo>
                    <a:lnTo>
                      <a:pt x="1320" y="2230"/>
                    </a:lnTo>
                    <a:lnTo>
                      <a:pt x="1324" y="2231"/>
                    </a:lnTo>
                    <a:lnTo>
                      <a:pt x="1328" y="2232"/>
                    </a:lnTo>
                    <a:lnTo>
                      <a:pt x="1328" y="2232"/>
                    </a:lnTo>
                    <a:lnTo>
                      <a:pt x="1332" y="2236"/>
                    </a:lnTo>
                    <a:lnTo>
                      <a:pt x="1338" y="2240"/>
                    </a:lnTo>
                    <a:lnTo>
                      <a:pt x="1340" y="2240"/>
                    </a:lnTo>
                    <a:lnTo>
                      <a:pt x="1343" y="2240"/>
                    </a:lnTo>
                    <a:lnTo>
                      <a:pt x="1345" y="2238"/>
                    </a:lnTo>
                    <a:lnTo>
                      <a:pt x="1349" y="2236"/>
                    </a:lnTo>
                    <a:lnTo>
                      <a:pt x="1349" y="2236"/>
                    </a:lnTo>
                    <a:lnTo>
                      <a:pt x="1353" y="2231"/>
                    </a:lnTo>
                    <a:lnTo>
                      <a:pt x="1358" y="2227"/>
                    </a:lnTo>
                    <a:lnTo>
                      <a:pt x="1364" y="2225"/>
                    </a:lnTo>
                    <a:lnTo>
                      <a:pt x="1369" y="2223"/>
                    </a:lnTo>
                    <a:lnTo>
                      <a:pt x="1369" y="2223"/>
                    </a:lnTo>
                    <a:lnTo>
                      <a:pt x="1377" y="2225"/>
                    </a:lnTo>
                    <a:lnTo>
                      <a:pt x="1385" y="2227"/>
                    </a:lnTo>
                    <a:lnTo>
                      <a:pt x="1403" y="2233"/>
                    </a:lnTo>
                    <a:lnTo>
                      <a:pt x="1403" y="2233"/>
                    </a:lnTo>
                    <a:lnTo>
                      <a:pt x="1410" y="2236"/>
                    </a:lnTo>
                    <a:lnTo>
                      <a:pt x="1415" y="2238"/>
                    </a:lnTo>
                    <a:lnTo>
                      <a:pt x="1417" y="2238"/>
                    </a:lnTo>
                    <a:lnTo>
                      <a:pt x="1420" y="2238"/>
                    </a:lnTo>
                    <a:lnTo>
                      <a:pt x="1423" y="2237"/>
                    </a:lnTo>
                    <a:lnTo>
                      <a:pt x="1426" y="2235"/>
                    </a:lnTo>
                    <a:lnTo>
                      <a:pt x="1426" y="2235"/>
                    </a:lnTo>
                    <a:lnTo>
                      <a:pt x="1434" y="2230"/>
                    </a:lnTo>
                    <a:lnTo>
                      <a:pt x="1440" y="2225"/>
                    </a:lnTo>
                    <a:lnTo>
                      <a:pt x="1443" y="2223"/>
                    </a:lnTo>
                    <a:lnTo>
                      <a:pt x="1446" y="2222"/>
                    </a:lnTo>
                    <a:lnTo>
                      <a:pt x="1449" y="2223"/>
                    </a:lnTo>
                    <a:lnTo>
                      <a:pt x="1451" y="2226"/>
                    </a:lnTo>
                    <a:lnTo>
                      <a:pt x="1451" y="2226"/>
                    </a:lnTo>
                    <a:lnTo>
                      <a:pt x="1453" y="2228"/>
                    </a:lnTo>
                    <a:lnTo>
                      <a:pt x="1453" y="2231"/>
                    </a:lnTo>
                    <a:lnTo>
                      <a:pt x="1453" y="2236"/>
                    </a:lnTo>
                    <a:lnTo>
                      <a:pt x="1452" y="2242"/>
                    </a:lnTo>
                    <a:lnTo>
                      <a:pt x="1453" y="2243"/>
                    </a:lnTo>
                    <a:lnTo>
                      <a:pt x="1455" y="2244"/>
                    </a:lnTo>
                    <a:lnTo>
                      <a:pt x="1455" y="2244"/>
                    </a:lnTo>
                    <a:lnTo>
                      <a:pt x="1457" y="2245"/>
                    </a:lnTo>
                    <a:lnTo>
                      <a:pt x="1459" y="2248"/>
                    </a:lnTo>
                    <a:lnTo>
                      <a:pt x="1463" y="2258"/>
                    </a:lnTo>
                    <a:lnTo>
                      <a:pt x="1465" y="2269"/>
                    </a:lnTo>
                    <a:lnTo>
                      <a:pt x="1465" y="2278"/>
                    </a:lnTo>
                    <a:lnTo>
                      <a:pt x="1465" y="2278"/>
                    </a:lnTo>
                    <a:lnTo>
                      <a:pt x="1464" y="2285"/>
                    </a:lnTo>
                    <a:lnTo>
                      <a:pt x="1460" y="2290"/>
                    </a:lnTo>
                    <a:lnTo>
                      <a:pt x="1454" y="2300"/>
                    </a:lnTo>
                    <a:lnTo>
                      <a:pt x="1454" y="2300"/>
                    </a:lnTo>
                    <a:lnTo>
                      <a:pt x="1451" y="2304"/>
                    </a:lnTo>
                    <a:lnTo>
                      <a:pt x="1451" y="2306"/>
                    </a:lnTo>
                    <a:lnTo>
                      <a:pt x="1451" y="2307"/>
                    </a:lnTo>
                    <a:lnTo>
                      <a:pt x="1451" y="2308"/>
                    </a:lnTo>
                    <a:lnTo>
                      <a:pt x="1453" y="2309"/>
                    </a:lnTo>
                    <a:lnTo>
                      <a:pt x="1459" y="2309"/>
                    </a:lnTo>
                    <a:lnTo>
                      <a:pt x="1459" y="2309"/>
                    </a:lnTo>
                    <a:lnTo>
                      <a:pt x="1464" y="2311"/>
                    </a:lnTo>
                    <a:lnTo>
                      <a:pt x="1467" y="2312"/>
                    </a:lnTo>
                    <a:lnTo>
                      <a:pt x="1470" y="2314"/>
                    </a:lnTo>
                    <a:lnTo>
                      <a:pt x="1472" y="2317"/>
                    </a:lnTo>
                    <a:lnTo>
                      <a:pt x="1473" y="2320"/>
                    </a:lnTo>
                    <a:lnTo>
                      <a:pt x="1473" y="2322"/>
                    </a:lnTo>
                    <a:lnTo>
                      <a:pt x="1472" y="2326"/>
                    </a:lnTo>
                    <a:lnTo>
                      <a:pt x="1469" y="2327"/>
                    </a:lnTo>
                    <a:lnTo>
                      <a:pt x="1469" y="2327"/>
                    </a:lnTo>
                    <a:lnTo>
                      <a:pt x="1466" y="2329"/>
                    </a:lnTo>
                    <a:lnTo>
                      <a:pt x="1464" y="2332"/>
                    </a:lnTo>
                    <a:lnTo>
                      <a:pt x="1460" y="2336"/>
                    </a:lnTo>
                    <a:lnTo>
                      <a:pt x="1459" y="2341"/>
                    </a:lnTo>
                    <a:lnTo>
                      <a:pt x="1458" y="2344"/>
                    </a:lnTo>
                    <a:lnTo>
                      <a:pt x="1458" y="2348"/>
                    </a:lnTo>
                    <a:lnTo>
                      <a:pt x="1460" y="2351"/>
                    </a:lnTo>
                    <a:lnTo>
                      <a:pt x="1463" y="2354"/>
                    </a:lnTo>
                    <a:lnTo>
                      <a:pt x="1463" y="2354"/>
                    </a:lnTo>
                    <a:lnTo>
                      <a:pt x="1470" y="2356"/>
                    </a:lnTo>
                    <a:lnTo>
                      <a:pt x="1479" y="2359"/>
                    </a:lnTo>
                    <a:lnTo>
                      <a:pt x="1482" y="2361"/>
                    </a:lnTo>
                    <a:lnTo>
                      <a:pt x="1485" y="2363"/>
                    </a:lnTo>
                    <a:lnTo>
                      <a:pt x="1487" y="2366"/>
                    </a:lnTo>
                    <a:lnTo>
                      <a:pt x="1488" y="2370"/>
                    </a:lnTo>
                    <a:lnTo>
                      <a:pt x="1488" y="2370"/>
                    </a:lnTo>
                    <a:lnTo>
                      <a:pt x="1489" y="2376"/>
                    </a:lnTo>
                    <a:lnTo>
                      <a:pt x="1493" y="2379"/>
                    </a:lnTo>
                    <a:lnTo>
                      <a:pt x="1496" y="2381"/>
                    </a:lnTo>
                    <a:lnTo>
                      <a:pt x="1501" y="2381"/>
                    </a:lnTo>
                    <a:lnTo>
                      <a:pt x="1501" y="2381"/>
                    </a:lnTo>
                    <a:lnTo>
                      <a:pt x="1504" y="2383"/>
                    </a:lnTo>
                    <a:lnTo>
                      <a:pt x="1507" y="2384"/>
                    </a:lnTo>
                    <a:lnTo>
                      <a:pt x="1508" y="2385"/>
                    </a:lnTo>
                    <a:lnTo>
                      <a:pt x="1508" y="2387"/>
                    </a:lnTo>
                    <a:lnTo>
                      <a:pt x="1507" y="2390"/>
                    </a:lnTo>
                    <a:lnTo>
                      <a:pt x="1504" y="2392"/>
                    </a:lnTo>
                    <a:lnTo>
                      <a:pt x="1504" y="2392"/>
                    </a:lnTo>
                    <a:lnTo>
                      <a:pt x="1503" y="2393"/>
                    </a:lnTo>
                    <a:lnTo>
                      <a:pt x="1503" y="2397"/>
                    </a:lnTo>
                    <a:lnTo>
                      <a:pt x="1502" y="2406"/>
                    </a:lnTo>
                    <a:lnTo>
                      <a:pt x="1502" y="2429"/>
                    </a:lnTo>
                    <a:lnTo>
                      <a:pt x="1502" y="2429"/>
                    </a:lnTo>
                    <a:lnTo>
                      <a:pt x="1503" y="2437"/>
                    </a:lnTo>
                    <a:lnTo>
                      <a:pt x="1502" y="2444"/>
                    </a:lnTo>
                    <a:lnTo>
                      <a:pt x="1501" y="2445"/>
                    </a:lnTo>
                    <a:lnTo>
                      <a:pt x="1499" y="2447"/>
                    </a:lnTo>
                    <a:lnTo>
                      <a:pt x="1497" y="2448"/>
                    </a:lnTo>
                    <a:lnTo>
                      <a:pt x="1493" y="2448"/>
                    </a:lnTo>
                    <a:lnTo>
                      <a:pt x="1493" y="2448"/>
                    </a:lnTo>
                    <a:lnTo>
                      <a:pt x="1485" y="2449"/>
                    </a:lnTo>
                    <a:lnTo>
                      <a:pt x="1478" y="2450"/>
                    </a:lnTo>
                    <a:lnTo>
                      <a:pt x="1472" y="2454"/>
                    </a:lnTo>
                    <a:lnTo>
                      <a:pt x="1468" y="2458"/>
                    </a:lnTo>
                    <a:lnTo>
                      <a:pt x="1468" y="2458"/>
                    </a:lnTo>
                    <a:lnTo>
                      <a:pt x="1465" y="2461"/>
                    </a:lnTo>
                    <a:lnTo>
                      <a:pt x="1461" y="2462"/>
                    </a:lnTo>
                    <a:lnTo>
                      <a:pt x="1450" y="2464"/>
                    </a:lnTo>
                    <a:lnTo>
                      <a:pt x="1450" y="2464"/>
                    </a:lnTo>
                    <a:lnTo>
                      <a:pt x="1442" y="2466"/>
                    </a:lnTo>
                    <a:lnTo>
                      <a:pt x="1439" y="2469"/>
                    </a:lnTo>
                    <a:lnTo>
                      <a:pt x="1439" y="2472"/>
                    </a:lnTo>
                    <a:lnTo>
                      <a:pt x="1438" y="2478"/>
                    </a:lnTo>
                    <a:lnTo>
                      <a:pt x="1438" y="2478"/>
                    </a:lnTo>
                    <a:lnTo>
                      <a:pt x="1438" y="2481"/>
                    </a:lnTo>
                    <a:lnTo>
                      <a:pt x="1436" y="2486"/>
                    </a:lnTo>
                    <a:lnTo>
                      <a:pt x="1430" y="2494"/>
                    </a:lnTo>
                    <a:lnTo>
                      <a:pt x="1415" y="2512"/>
                    </a:lnTo>
                    <a:lnTo>
                      <a:pt x="1415" y="2512"/>
                    </a:lnTo>
                    <a:lnTo>
                      <a:pt x="1412" y="2516"/>
                    </a:lnTo>
                    <a:lnTo>
                      <a:pt x="1410" y="2521"/>
                    </a:lnTo>
                    <a:lnTo>
                      <a:pt x="1410" y="2528"/>
                    </a:lnTo>
                    <a:lnTo>
                      <a:pt x="1410" y="2533"/>
                    </a:lnTo>
                    <a:lnTo>
                      <a:pt x="1411" y="2538"/>
                    </a:lnTo>
                    <a:lnTo>
                      <a:pt x="1413" y="2543"/>
                    </a:lnTo>
                    <a:lnTo>
                      <a:pt x="1415" y="2546"/>
                    </a:lnTo>
                    <a:lnTo>
                      <a:pt x="1418" y="2548"/>
                    </a:lnTo>
                    <a:lnTo>
                      <a:pt x="1418" y="2548"/>
                    </a:lnTo>
                    <a:lnTo>
                      <a:pt x="1427" y="2549"/>
                    </a:lnTo>
                    <a:lnTo>
                      <a:pt x="1438" y="2550"/>
                    </a:lnTo>
                    <a:lnTo>
                      <a:pt x="1444" y="2550"/>
                    </a:lnTo>
                    <a:lnTo>
                      <a:pt x="1450" y="2549"/>
                    </a:lnTo>
                    <a:lnTo>
                      <a:pt x="1454" y="2547"/>
                    </a:lnTo>
                    <a:lnTo>
                      <a:pt x="1457" y="2544"/>
                    </a:lnTo>
                    <a:lnTo>
                      <a:pt x="1457" y="2544"/>
                    </a:lnTo>
                    <a:lnTo>
                      <a:pt x="1467" y="2529"/>
                    </a:lnTo>
                    <a:lnTo>
                      <a:pt x="1469" y="2526"/>
                    </a:lnTo>
                    <a:lnTo>
                      <a:pt x="1472" y="2523"/>
                    </a:lnTo>
                    <a:lnTo>
                      <a:pt x="1474" y="2522"/>
                    </a:lnTo>
                    <a:lnTo>
                      <a:pt x="1479" y="2521"/>
                    </a:lnTo>
                    <a:lnTo>
                      <a:pt x="1479" y="2521"/>
                    </a:lnTo>
                    <a:lnTo>
                      <a:pt x="1483" y="2522"/>
                    </a:lnTo>
                    <a:lnTo>
                      <a:pt x="1487" y="2524"/>
                    </a:lnTo>
                    <a:lnTo>
                      <a:pt x="1494" y="2528"/>
                    </a:lnTo>
                    <a:lnTo>
                      <a:pt x="1498" y="2531"/>
                    </a:lnTo>
                    <a:lnTo>
                      <a:pt x="1502" y="2535"/>
                    </a:lnTo>
                    <a:lnTo>
                      <a:pt x="1506" y="2540"/>
                    </a:lnTo>
                    <a:lnTo>
                      <a:pt x="1507" y="2544"/>
                    </a:lnTo>
                    <a:lnTo>
                      <a:pt x="1507" y="2546"/>
                    </a:lnTo>
                    <a:lnTo>
                      <a:pt x="1506" y="2548"/>
                    </a:lnTo>
                    <a:lnTo>
                      <a:pt x="1506" y="2548"/>
                    </a:lnTo>
                    <a:lnTo>
                      <a:pt x="1488" y="2570"/>
                    </a:lnTo>
                    <a:lnTo>
                      <a:pt x="1479" y="2581"/>
                    </a:lnTo>
                    <a:lnTo>
                      <a:pt x="1473" y="2586"/>
                    </a:lnTo>
                    <a:lnTo>
                      <a:pt x="1469" y="2589"/>
                    </a:lnTo>
                    <a:lnTo>
                      <a:pt x="1469" y="2589"/>
                    </a:lnTo>
                    <a:lnTo>
                      <a:pt x="1453" y="2597"/>
                    </a:lnTo>
                    <a:lnTo>
                      <a:pt x="1451" y="2598"/>
                    </a:lnTo>
                    <a:lnTo>
                      <a:pt x="1450" y="2600"/>
                    </a:lnTo>
                    <a:lnTo>
                      <a:pt x="1451" y="2601"/>
                    </a:lnTo>
                    <a:lnTo>
                      <a:pt x="1454" y="2601"/>
                    </a:lnTo>
                    <a:lnTo>
                      <a:pt x="1454" y="2601"/>
                    </a:lnTo>
                    <a:lnTo>
                      <a:pt x="1463" y="2601"/>
                    </a:lnTo>
                    <a:lnTo>
                      <a:pt x="1467" y="2602"/>
                    </a:lnTo>
                    <a:lnTo>
                      <a:pt x="1468" y="2602"/>
                    </a:lnTo>
                    <a:lnTo>
                      <a:pt x="1469" y="2604"/>
                    </a:lnTo>
                    <a:lnTo>
                      <a:pt x="1469" y="2608"/>
                    </a:lnTo>
                    <a:lnTo>
                      <a:pt x="1469" y="2608"/>
                    </a:lnTo>
                    <a:lnTo>
                      <a:pt x="1469" y="2614"/>
                    </a:lnTo>
                    <a:lnTo>
                      <a:pt x="1468" y="2616"/>
                    </a:lnTo>
                    <a:lnTo>
                      <a:pt x="1467" y="2617"/>
                    </a:lnTo>
                    <a:lnTo>
                      <a:pt x="1463" y="2619"/>
                    </a:lnTo>
                    <a:lnTo>
                      <a:pt x="1454" y="2620"/>
                    </a:lnTo>
                    <a:lnTo>
                      <a:pt x="1454" y="2620"/>
                    </a:lnTo>
                    <a:lnTo>
                      <a:pt x="1450" y="2620"/>
                    </a:lnTo>
                    <a:lnTo>
                      <a:pt x="1446" y="2621"/>
                    </a:lnTo>
                    <a:lnTo>
                      <a:pt x="1439" y="2626"/>
                    </a:lnTo>
                    <a:lnTo>
                      <a:pt x="1432" y="2630"/>
                    </a:lnTo>
                    <a:lnTo>
                      <a:pt x="1426" y="2634"/>
                    </a:lnTo>
                    <a:lnTo>
                      <a:pt x="1426" y="2634"/>
                    </a:lnTo>
                    <a:lnTo>
                      <a:pt x="1418" y="2637"/>
                    </a:lnTo>
                    <a:lnTo>
                      <a:pt x="1412" y="2640"/>
                    </a:lnTo>
                    <a:lnTo>
                      <a:pt x="1410" y="2641"/>
                    </a:lnTo>
                    <a:lnTo>
                      <a:pt x="1409" y="2643"/>
                    </a:lnTo>
                    <a:lnTo>
                      <a:pt x="1410" y="2646"/>
                    </a:lnTo>
                    <a:lnTo>
                      <a:pt x="1413" y="2649"/>
                    </a:lnTo>
                    <a:lnTo>
                      <a:pt x="1413" y="2649"/>
                    </a:lnTo>
                    <a:lnTo>
                      <a:pt x="1417" y="2655"/>
                    </a:lnTo>
                    <a:lnTo>
                      <a:pt x="1423" y="2658"/>
                    </a:lnTo>
                    <a:lnTo>
                      <a:pt x="1428" y="2661"/>
                    </a:lnTo>
                    <a:lnTo>
                      <a:pt x="1435" y="2663"/>
                    </a:lnTo>
                    <a:lnTo>
                      <a:pt x="1448" y="2666"/>
                    </a:lnTo>
                    <a:lnTo>
                      <a:pt x="1460" y="2666"/>
                    </a:lnTo>
                    <a:lnTo>
                      <a:pt x="1460" y="2666"/>
                    </a:lnTo>
                    <a:lnTo>
                      <a:pt x="1467" y="2667"/>
                    </a:lnTo>
                    <a:lnTo>
                      <a:pt x="1473" y="2669"/>
                    </a:lnTo>
                    <a:lnTo>
                      <a:pt x="1480" y="2671"/>
                    </a:lnTo>
                    <a:lnTo>
                      <a:pt x="1485" y="2673"/>
                    </a:lnTo>
                    <a:lnTo>
                      <a:pt x="1489" y="2675"/>
                    </a:lnTo>
                    <a:lnTo>
                      <a:pt x="1493" y="2678"/>
                    </a:lnTo>
                    <a:lnTo>
                      <a:pt x="1495" y="2681"/>
                    </a:lnTo>
                    <a:lnTo>
                      <a:pt x="1494" y="2685"/>
                    </a:lnTo>
                    <a:lnTo>
                      <a:pt x="1494" y="2685"/>
                    </a:lnTo>
                    <a:lnTo>
                      <a:pt x="1492" y="2689"/>
                    </a:lnTo>
                    <a:lnTo>
                      <a:pt x="1488" y="2692"/>
                    </a:lnTo>
                    <a:lnTo>
                      <a:pt x="1484" y="2691"/>
                    </a:lnTo>
                    <a:lnTo>
                      <a:pt x="1478" y="2689"/>
                    </a:lnTo>
                    <a:lnTo>
                      <a:pt x="1478" y="2689"/>
                    </a:lnTo>
                    <a:lnTo>
                      <a:pt x="1471" y="2687"/>
                    </a:lnTo>
                    <a:lnTo>
                      <a:pt x="1469" y="2687"/>
                    </a:lnTo>
                    <a:lnTo>
                      <a:pt x="1467" y="2687"/>
                    </a:lnTo>
                    <a:lnTo>
                      <a:pt x="1466" y="2689"/>
                    </a:lnTo>
                    <a:lnTo>
                      <a:pt x="1465" y="2691"/>
                    </a:lnTo>
                    <a:lnTo>
                      <a:pt x="1465" y="2693"/>
                    </a:lnTo>
                    <a:lnTo>
                      <a:pt x="1465" y="2697"/>
                    </a:lnTo>
                    <a:lnTo>
                      <a:pt x="1465" y="2697"/>
                    </a:lnTo>
                    <a:lnTo>
                      <a:pt x="1466" y="2705"/>
                    </a:lnTo>
                    <a:lnTo>
                      <a:pt x="1465" y="2714"/>
                    </a:lnTo>
                    <a:lnTo>
                      <a:pt x="1461" y="2721"/>
                    </a:lnTo>
                    <a:lnTo>
                      <a:pt x="1460" y="2723"/>
                    </a:lnTo>
                    <a:lnTo>
                      <a:pt x="1458" y="2724"/>
                    </a:lnTo>
                    <a:lnTo>
                      <a:pt x="1458" y="2724"/>
                    </a:lnTo>
                    <a:lnTo>
                      <a:pt x="1455" y="2728"/>
                    </a:lnTo>
                    <a:lnTo>
                      <a:pt x="1452" y="2732"/>
                    </a:lnTo>
                    <a:lnTo>
                      <a:pt x="1448" y="2744"/>
                    </a:lnTo>
                    <a:lnTo>
                      <a:pt x="1448" y="2744"/>
                    </a:lnTo>
                    <a:lnTo>
                      <a:pt x="1444" y="2750"/>
                    </a:lnTo>
                    <a:lnTo>
                      <a:pt x="1440" y="2758"/>
                    </a:lnTo>
                    <a:lnTo>
                      <a:pt x="1439" y="2761"/>
                    </a:lnTo>
                    <a:lnTo>
                      <a:pt x="1439" y="2764"/>
                    </a:lnTo>
                    <a:lnTo>
                      <a:pt x="1440" y="2767"/>
                    </a:lnTo>
                    <a:lnTo>
                      <a:pt x="1442" y="2771"/>
                    </a:lnTo>
                    <a:lnTo>
                      <a:pt x="1442" y="2771"/>
                    </a:lnTo>
                    <a:lnTo>
                      <a:pt x="1450" y="2777"/>
                    </a:lnTo>
                    <a:lnTo>
                      <a:pt x="1455" y="2784"/>
                    </a:lnTo>
                    <a:lnTo>
                      <a:pt x="1457" y="2787"/>
                    </a:lnTo>
                    <a:lnTo>
                      <a:pt x="1457" y="2789"/>
                    </a:lnTo>
                    <a:lnTo>
                      <a:pt x="1457" y="2792"/>
                    </a:lnTo>
                    <a:lnTo>
                      <a:pt x="1454" y="2794"/>
                    </a:lnTo>
                    <a:lnTo>
                      <a:pt x="1454" y="2794"/>
                    </a:lnTo>
                    <a:lnTo>
                      <a:pt x="1441" y="2803"/>
                    </a:lnTo>
                    <a:lnTo>
                      <a:pt x="1427" y="2813"/>
                    </a:lnTo>
                    <a:lnTo>
                      <a:pt x="1427" y="2813"/>
                    </a:lnTo>
                    <a:lnTo>
                      <a:pt x="1420" y="2818"/>
                    </a:lnTo>
                    <a:lnTo>
                      <a:pt x="1413" y="2821"/>
                    </a:lnTo>
                    <a:lnTo>
                      <a:pt x="1408" y="2823"/>
                    </a:lnTo>
                    <a:lnTo>
                      <a:pt x="1406" y="2823"/>
                    </a:lnTo>
                    <a:lnTo>
                      <a:pt x="1404" y="2822"/>
                    </a:lnTo>
                    <a:lnTo>
                      <a:pt x="1404" y="2822"/>
                    </a:lnTo>
                    <a:lnTo>
                      <a:pt x="1403" y="2820"/>
                    </a:lnTo>
                    <a:lnTo>
                      <a:pt x="1402" y="2819"/>
                    </a:lnTo>
                    <a:lnTo>
                      <a:pt x="1397" y="2816"/>
                    </a:lnTo>
                    <a:lnTo>
                      <a:pt x="1391" y="2815"/>
                    </a:lnTo>
                    <a:lnTo>
                      <a:pt x="1384" y="2814"/>
                    </a:lnTo>
                    <a:lnTo>
                      <a:pt x="1384" y="2814"/>
                    </a:lnTo>
                    <a:lnTo>
                      <a:pt x="1379" y="2814"/>
                    </a:lnTo>
                    <a:lnTo>
                      <a:pt x="1374" y="2816"/>
                    </a:lnTo>
                    <a:lnTo>
                      <a:pt x="1374" y="2817"/>
                    </a:lnTo>
                    <a:lnTo>
                      <a:pt x="1375" y="2818"/>
                    </a:lnTo>
                    <a:lnTo>
                      <a:pt x="1378" y="2819"/>
                    </a:lnTo>
                    <a:lnTo>
                      <a:pt x="1383" y="2820"/>
                    </a:lnTo>
                    <a:lnTo>
                      <a:pt x="1383" y="2820"/>
                    </a:lnTo>
                    <a:lnTo>
                      <a:pt x="1392" y="2821"/>
                    </a:lnTo>
                    <a:lnTo>
                      <a:pt x="1395" y="2822"/>
                    </a:lnTo>
                    <a:lnTo>
                      <a:pt x="1395" y="2823"/>
                    </a:lnTo>
                    <a:lnTo>
                      <a:pt x="1395" y="2824"/>
                    </a:lnTo>
                    <a:lnTo>
                      <a:pt x="1393" y="2829"/>
                    </a:lnTo>
                    <a:lnTo>
                      <a:pt x="1393" y="2829"/>
                    </a:lnTo>
                    <a:lnTo>
                      <a:pt x="1387" y="2835"/>
                    </a:lnTo>
                    <a:lnTo>
                      <a:pt x="1382" y="2843"/>
                    </a:lnTo>
                    <a:lnTo>
                      <a:pt x="1380" y="2846"/>
                    </a:lnTo>
                    <a:lnTo>
                      <a:pt x="1380" y="2849"/>
                    </a:lnTo>
                    <a:lnTo>
                      <a:pt x="1381" y="2850"/>
                    </a:lnTo>
                    <a:lnTo>
                      <a:pt x="1385" y="2850"/>
                    </a:lnTo>
                    <a:lnTo>
                      <a:pt x="1385" y="2850"/>
                    </a:lnTo>
                    <a:lnTo>
                      <a:pt x="1396" y="2849"/>
                    </a:lnTo>
                    <a:lnTo>
                      <a:pt x="1409" y="2849"/>
                    </a:lnTo>
                    <a:lnTo>
                      <a:pt x="1421" y="2850"/>
                    </a:lnTo>
                    <a:lnTo>
                      <a:pt x="1431" y="2852"/>
                    </a:lnTo>
                    <a:lnTo>
                      <a:pt x="1431" y="2852"/>
                    </a:lnTo>
                    <a:lnTo>
                      <a:pt x="1436" y="2855"/>
                    </a:lnTo>
                    <a:lnTo>
                      <a:pt x="1439" y="2858"/>
                    </a:lnTo>
                    <a:lnTo>
                      <a:pt x="1446" y="2864"/>
                    </a:lnTo>
                    <a:lnTo>
                      <a:pt x="1451" y="2867"/>
                    </a:lnTo>
                    <a:lnTo>
                      <a:pt x="1455" y="2870"/>
                    </a:lnTo>
                    <a:lnTo>
                      <a:pt x="1459" y="2872"/>
                    </a:lnTo>
                    <a:lnTo>
                      <a:pt x="1465" y="2872"/>
                    </a:lnTo>
                    <a:lnTo>
                      <a:pt x="1465" y="2872"/>
                    </a:lnTo>
                    <a:lnTo>
                      <a:pt x="1475" y="2872"/>
                    </a:lnTo>
                    <a:lnTo>
                      <a:pt x="1483" y="2870"/>
                    </a:lnTo>
                    <a:lnTo>
                      <a:pt x="1489" y="2865"/>
                    </a:lnTo>
                    <a:lnTo>
                      <a:pt x="1497" y="2861"/>
                    </a:lnTo>
                    <a:lnTo>
                      <a:pt x="1497" y="2861"/>
                    </a:lnTo>
                    <a:lnTo>
                      <a:pt x="1501" y="2859"/>
                    </a:lnTo>
                    <a:lnTo>
                      <a:pt x="1504" y="2858"/>
                    </a:lnTo>
                    <a:lnTo>
                      <a:pt x="1508" y="2858"/>
                    </a:lnTo>
                    <a:lnTo>
                      <a:pt x="1510" y="2858"/>
                    </a:lnTo>
                    <a:lnTo>
                      <a:pt x="1512" y="2860"/>
                    </a:lnTo>
                    <a:lnTo>
                      <a:pt x="1514" y="2862"/>
                    </a:lnTo>
                    <a:lnTo>
                      <a:pt x="1518" y="2867"/>
                    </a:lnTo>
                    <a:lnTo>
                      <a:pt x="1518" y="2867"/>
                    </a:lnTo>
                    <a:lnTo>
                      <a:pt x="1522" y="2874"/>
                    </a:lnTo>
                    <a:lnTo>
                      <a:pt x="1526" y="2878"/>
                    </a:lnTo>
                    <a:lnTo>
                      <a:pt x="1531" y="2881"/>
                    </a:lnTo>
                    <a:lnTo>
                      <a:pt x="1539" y="2883"/>
                    </a:lnTo>
                    <a:lnTo>
                      <a:pt x="1539" y="2883"/>
                    </a:lnTo>
                    <a:lnTo>
                      <a:pt x="1545" y="2881"/>
                    </a:lnTo>
                    <a:lnTo>
                      <a:pt x="1549" y="2880"/>
                    </a:lnTo>
                    <a:lnTo>
                      <a:pt x="1553" y="2878"/>
                    </a:lnTo>
                    <a:lnTo>
                      <a:pt x="1558" y="2878"/>
                    </a:lnTo>
                    <a:lnTo>
                      <a:pt x="1558" y="2878"/>
                    </a:lnTo>
                    <a:lnTo>
                      <a:pt x="1567" y="2879"/>
                    </a:lnTo>
                    <a:lnTo>
                      <a:pt x="1569" y="2879"/>
                    </a:lnTo>
                    <a:lnTo>
                      <a:pt x="1569" y="1"/>
                    </a:lnTo>
                    <a:lnTo>
                      <a:pt x="936"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13" name="Freeform 309"/>
              <p:cNvSpPr/>
              <p:nvPr/>
            </p:nvSpPr>
            <p:spPr bwMode="auto">
              <a:xfrm>
                <a:off x="9566233" y="1740036"/>
                <a:ext cx="309562" cy="327051"/>
              </a:xfrm>
              <a:custGeom>
                <a:avLst/>
                <a:gdLst>
                  <a:gd name="T0" fmla="*/ 32 w 195"/>
                  <a:gd name="T1" fmla="*/ 0 h 206"/>
                  <a:gd name="T2" fmla="*/ 30 w 195"/>
                  <a:gd name="T3" fmla="*/ 9 h 206"/>
                  <a:gd name="T4" fmla="*/ 25 w 195"/>
                  <a:gd name="T5" fmla="*/ 20 h 206"/>
                  <a:gd name="T6" fmla="*/ 21 w 195"/>
                  <a:gd name="T7" fmla="*/ 23 h 206"/>
                  <a:gd name="T8" fmla="*/ 14 w 195"/>
                  <a:gd name="T9" fmla="*/ 31 h 206"/>
                  <a:gd name="T10" fmla="*/ 12 w 195"/>
                  <a:gd name="T11" fmla="*/ 44 h 206"/>
                  <a:gd name="T12" fmla="*/ 11 w 195"/>
                  <a:gd name="T13" fmla="*/ 51 h 206"/>
                  <a:gd name="T14" fmla="*/ 4 w 195"/>
                  <a:gd name="T15" fmla="*/ 59 h 206"/>
                  <a:gd name="T16" fmla="*/ 1 w 195"/>
                  <a:gd name="T17" fmla="*/ 59 h 206"/>
                  <a:gd name="T18" fmla="*/ 0 w 195"/>
                  <a:gd name="T19" fmla="*/ 61 h 206"/>
                  <a:gd name="T20" fmla="*/ 4 w 195"/>
                  <a:gd name="T21" fmla="*/ 73 h 206"/>
                  <a:gd name="T22" fmla="*/ 9 w 195"/>
                  <a:gd name="T23" fmla="*/ 79 h 206"/>
                  <a:gd name="T24" fmla="*/ 28 w 195"/>
                  <a:gd name="T25" fmla="*/ 93 h 206"/>
                  <a:gd name="T26" fmla="*/ 55 w 195"/>
                  <a:gd name="T27" fmla="*/ 117 h 206"/>
                  <a:gd name="T28" fmla="*/ 61 w 195"/>
                  <a:gd name="T29" fmla="*/ 124 h 206"/>
                  <a:gd name="T30" fmla="*/ 74 w 195"/>
                  <a:gd name="T31" fmla="*/ 146 h 206"/>
                  <a:gd name="T32" fmla="*/ 87 w 195"/>
                  <a:gd name="T33" fmla="*/ 166 h 206"/>
                  <a:gd name="T34" fmla="*/ 93 w 195"/>
                  <a:gd name="T35" fmla="*/ 174 h 206"/>
                  <a:gd name="T36" fmla="*/ 104 w 195"/>
                  <a:gd name="T37" fmla="*/ 189 h 206"/>
                  <a:gd name="T38" fmla="*/ 113 w 195"/>
                  <a:gd name="T39" fmla="*/ 204 h 206"/>
                  <a:gd name="T40" fmla="*/ 120 w 195"/>
                  <a:gd name="T41" fmla="*/ 206 h 206"/>
                  <a:gd name="T42" fmla="*/ 127 w 195"/>
                  <a:gd name="T43" fmla="*/ 204 h 206"/>
                  <a:gd name="T44" fmla="*/ 136 w 195"/>
                  <a:gd name="T45" fmla="*/ 200 h 206"/>
                  <a:gd name="T46" fmla="*/ 141 w 195"/>
                  <a:gd name="T47" fmla="*/ 197 h 206"/>
                  <a:gd name="T48" fmla="*/ 141 w 195"/>
                  <a:gd name="T49" fmla="*/ 193 h 206"/>
                  <a:gd name="T50" fmla="*/ 140 w 195"/>
                  <a:gd name="T51" fmla="*/ 180 h 206"/>
                  <a:gd name="T52" fmla="*/ 141 w 195"/>
                  <a:gd name="T53" fmla="*/ 161 h 206"/>
                  <a:gd name="T54" fmla="*/ 145 w 195"/>
                  <a:gd name="T55" fmla="*/ 157 h 206"/>
                  <a:gd name="T56" fmla="*/ 157 w 195"/>
                  <a:gd name="T57" fmla="*/ 155 h 206"/>
                  <a:gd name="T58" fmla="*/ 159 w 195"/>
                  <a:gd name="T59" fmla="*/ 157 h 206"/>
                  <a:gd name="T60" fmla="*/ 163 w 195"/>
                  <a:gd name="T61" fmla="*/ 160 h 206"/>
                  <a:gd name="T62" fmla="*/ 170 w 195"/>
                  <a:gd name="T63" fmla="*/ 169 h 206"/>
                  <a:gd name="T64" fmla="*/ 173 w 195"/>
                  <a:gd name="T65" fmla="*/ 168 h 206"/>
                  <a:gd name="T66" fmla="*/ 183 w 195"/>
                  <a:gd name="T67" fmla="*/ 158 h 206"/>
                  <a:gd name="T68" fmla="*/ 185 w 195"/>
                  <a:gd name="T69" fmla="*/ 152 h 206"/>
                  <a:gd name="T70" fmla="*/ 188 w 195"/>
                  <a:gd name="T71" fmla="*/ 144 h 206"/>
                  <a:gd name="T72" fmla="*/ 187 w 195"/>
                  <a:gd name="T73" fmla="*/ 133 h 206"/>
                  <a:gd name="T74" fmla="*/ 182 w 195"/>
                  <a:gd name="T75" fmla="*/ 123 h 206"/>
                  <a:gd name="T76" fmla="*/ 179 w 195"/>
                  <a:gd name="T77" fmla="*/ 116 h 206"/>
                  <a:gd name="T78" fmla="*/ 182 w 195"/>
                  <a:gd name="T79" fmla="*/ 112 h 206"/>
                  <a:gd name="T80" fmla="*/ 184 w 195"/>
                  <a:gd name="T81" fmla="*/ 110 h 206"/>
                  <a:gd name="T82" fmla="*/ 192 w 195"/>
                  <a:gd name="T83" fmla="*/ 102 h 206"/>
                  <a:gd name="T84" fmla="*/ 195 w 195"/>
                  <a:gd name="T85" fmla="*/ 94 h 206"/>
                  <a:gd name="T86" fmla="*/ 193 w 195"/>
                  <a:gd name="T87" fmla="*/ 87 h 206"/>
                  <a:gd name="T88" fmla="*/ 184 w 195"/>
                  <a:gd name="T89" fmla="*/ 76 h 206"/>
                  <a:gd name="T90" fmla="*/ 178 w 195"/>
                  <a:gd name="T91" fmla="*/ 71 h 206"/>
                  <a:gd name="T92" fmla="*/ 163 w 195"/>
                  <a:gd name="T93" fmla="*/ 50 h 206"/>
                  <a:gd name="T94" fmla="*/ 152 w 195"/>
                  <a:gd name="T95" fmla="*/ 39 h 206"/>
                  <a:gd name="T96" fmla="*/ 141 w 195"/>
                  <a:gd name="T97" fmla="*/ 33 h 206"/>
                  <a:gd name="T98" fmla="*/ 129 w 195"/>
                  <a:gd name="T99" fmla="*/ 32 h 206"/>
                  <a:gd name="T100" fmla="*/ 109 w 195"/>
                  <a:gd name="T101" fmla="*/ 28 h 206"/>
                  <a:gd name="T102" fmla="*/ 100 w 195"/>
                  <a:gd name="T103" fmla="*/ 22 h 206"/>
                  <a:gd name="T104" fmla="*/ 95 w 195"/>
                  <a:gd name="T105" fmla="*/ 18 h 206"/>
                  <a:gd name="T106" fmla="*/ 87 w 195"/>
                  <a:gd name="T107" fmla="*/ 6 h 206"/>
                  <a:gd name="T108" fmla="*/ 83 w 195"/>
                  <a:gd name="T109" fmla="*/ 3 h 206"/>
                  <a:gd name="T110" fmla="*/ 75 w 195"/>
                  <a:gd name="T111" fmla="*/ 2 h 206"/>
                  <a:gd name="T112" fmla="*/ 58 w 195"/>
                  <a:gd name="T113" fmla="*/ 4 h 206"/>
                  <a:gd name="T114" fmla="*/ 50 w 195"/>
                  <a:gd name="T115" fmla="*/ 4 h 206"/>
                  <a:gd name="T116" fmla="*/ 49 w 195"/>
                  <a:gd name="T117" fmla="*/ 3 h 206"/>
                  <a:gd name="T118" fmla="*/ 45 w 195"/>
                  <a:gd name="T119" fmla="*/ 0 h 206"/>
                  <a:gd name="T120" fmla="*/ 32 w 195"/>
                  <a:gd name="T12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5" h="206">
                    <a:moveTo>
                      <a:pt x="32" y="0"/>
                    </a:moveTo>
                    <a:lnTo>
                      <a:pt x="32" y="0"/>
                    </a:lnTo>
                    <a:lnTo>
                      <a:pt x="31" y="3"/>
                    </a:lnTo>
                    <a:lnTo>
                      <a:pt x="30" y="9"/>
                    </a:lnTo>
                    <a:lnTo>
                      <a:pt x="27" y="17"/>
                    </a:lnTo>
                    <a:lnTo>
                      <a:pt x="25" y="20"/>
                    </a:lnTo>
                    <a:lnTo>
                      <a:pt x="21" y="23"/>
                    </a:lnTo>
                    <a:lnTo>
                      <a:pt x="21" y="23"/>
                    </a:lnTo>
                    <a:lnTo>
                      <a:pt x="16" y="26"/>
                    </a:lnTo>
                    <a:lnTo>
                      <a:pt x="14" y="31"/>
                    </a:lnTo>
                    <a:lnTo>
                      <a:pt x="13" y="36"/>
                    </a:lnTo>
                    <a:lnTo>
                      <a:pt x="12" y="44"/>
                    </a:lnTo>
                    <a:lnTo>
                      <a:pt x="12" y="44"/>
                    </a:lnTo>
                    <a:lnTo>
                      <a:pt x="11" y="51"/>
                    </a:lnTo>
                    <a:lnTo>
                      <a:pt x="7" y="55"/>
                    </a:lnTo>
                    <a:lnTo>
                      <a:pt x="4" y="59"/>
                    </a:lnTo>
                    <a:lnTo>
                      <a:pt x="1" y="59"/>
                    </a:lnTo>
                    <a:lnTo>
                      <a:pt x="1" y="59"/>
                    </a:lnTo>
                    <a:lnTo>
                      <a:pt x="0" y="60"/>
                    </a:lnTo>
                    <a:lnTo>
                      <a:pt x="0" y="61"/>
                    </a:lnTo>
                    <a:lnTo>
                      <a:pt x="1" y="66"/>
                    </a:lnTo>
                    <a:lnTo>
                      <a:pt x="4" y="73"/>
                    </a:lnTo>
                    <a:lnTo>
                      <a:pt x="9" y="79"/>
                    </a:lnTo>
                    <a:lnTo>
                      <a:pt x="9" y="79"/>
                    </a:lnTo>
                    <a:lnTo>
                      <a:pt x="18" y="85"/>
                    </a:lnTo>
                    <a:lnTo>
                      <a:pt x="28" y="93"/>
                    </a:lnTo>
                    <a:lnTo>
                      <a:pt x="41" y="103"/>
                    </a:lnTo>
                    <a:lnTo>
                      <a:pt x="55" y="117"/>
                    </a:lnTo>
                    <a:lnTo>
                      <a:pt x="55" y="117"/>
                    </a:lnTo>
                    <a:lnTo>
                      <a:pt x="61" y="124"/>
                    </a:lnTo>
                    <a:lnTo>
                      <a:pt x="66" y="131"/>
                    </a:lnTo>
                    <a:lnTo>
                      <a:pt x="74" y="146"/>
                    </a:lnTo>
                    <a:lnTo>
                      <a:pt x="83" y="160"/>
                    </a:lnTo>
                    <a:lnTo>
                      <a:pt x="87" y="166"/>
                    </a:lnTo>
                    <a:lnTo>
                      <a:pt x="93" y="174"/>
                    </a:lnTo>
                    <a:lnTo>
                      <a:pt x="93" y="174"/>
                    </a:lnTo>
                    <a:lnTo>
                      <a:pt x="100" y="181"/>
                    </a:lnTo>
                    <a:lnTo>
                      <a:pt x="104" y="189"/>
                    </a:lnTo>
                    <a:lnTo>
                      <a:pt x="109" y="200"/>
                    </a:lnTo>
                    <a:lnTo>
                      <a:pt x="113" y="204"/>
                    </a:lnTo>
                    <a:lnTo>
                      <a:pt x="116" y="206"/>
                    </a:lnTo>
                    <a:lnTo>
                      <a:pt x="120" y="206"/>
                    </a:lnTo>
                    <a:lnTo>
                      <a:pt x="127" y="204"/>
                    </a:lnTo>
                    <a:lnTo>
                      <a:pt x="127" y="204"/>
                    </a:lnTo>
                    <a:lnTo>
                      <a:pt x="132" y="201"/>
                    </a:lnTo>
                    <a:lnTo>
                      <a:pt x="136" y="200"/>
                    </a:lnTo>
                    <a:lnTo>
                      <a:pt x="140" y="198"/>
                    </a:lnTo>
                    <a:lnTo>
                      <a:pt x="141" y="197"/>
                    </a:lnTo>
                    <a:lnTo>
                      <a:pt x="141" y="196"/>
                    </a:lnTo>
                    <a:lnTo>
                      <a:pt x="141" y="193"/>
                    </a:lnTo>
                    <a:lnTo>
                      <a:pt x="140" y="180"/>
                    </a:lnTo>
                    <a:lnTo>
                      <a:pt x="140" y="180"/>
                    </a:lnTo>
                    <a:lnTo>
                      <a:pt x="140" y="165"/>
                    </a:lnTo>
                    <a:lnTo>
                      <a:pt x="141" y="161"/>
                    </a:lnTo>
                    <a:lnTo>
                      <a:pt x="143" y="158"/>
                    </a:lnTo>
                    <a:lnTo>
                      <a:pt x="145" y="157"/>
                    </a:lnTo>
                    <a:lnTo>
                      <a:pt x="148" y="155"/>
                    </a:lnTo>
                    <a:lnTo>
                      <a:pt x="157" y="155"/>
                    </a:lnTo>
                    <a:lnTo>
                      <a:pt x="157" y="155"/>
                    </a:lnTo>
                    <a:lnTo>
                      <a:pt x="159" y="157"/>
                    </a:lnTo>
                    <a:lnTo>
                      <a:pt x="161" y="157"/>
                    </a:lnTo>
                    <a:lnTo>
                      <a:pt x="163" y="160"/>
                    </a:lnTo>
                    <a:lnTo>
                      <a:pt x="168" y="167"/>
                    </a:lnTo>
                    <a:lnTo>
                      <a:pt x="170" y="169"/>
                    </a:lnTo>
                    <a:lnTo>
                      <a:pt x="171" y="169"/>
                    </a:lnTo>
                    <a:lnTo>
                      <a:pt x="173" y="168"/>
                    </a:lnTo>
                    <a:lnTo>
                      <a:pt x="177" y="165"/>
                    </a:lnTo>
                    <a:lnTo>
                      <a:pt x="183" y="158"/>
                    </a:lnTo>
                    <a:lnTo>
                      <a:pt x="183" y="158"/>
                    </a:lnTo>
                    <a:lnTo>
                      <a:pt x="185" y="152"/>
                    </a:lnTo>
                    <a:lnTo>
                      <a:pt x="187" y="148"/>
                    </a:lnTo>
                    <a:lnTo>
                      <a:pt x="188" y="144"/>
                    </a:lnTo>
                    <a:lnTo>
                      <a:pt x="188" y="140"/>
                    </a:lnTo>
                    <a:lnTo>
                      <a:pt x="187" y="133"/>
                    </a:lnTo>
                    <a:lnTo>
                      <a:pt x="184" y="128"/>
                    </a:lnTo>
                    <a:lnTo>
                      <a:pt x="182" y="123"/>
                    </a:lnTo>
                    <a:lnTo>
                      <a:pt x="179" y="118"/>
                    </a:lnTo>
                    <a:lnTo>
                      <a:pt x="179" y="116"/>
                    </a:lnTo>
                    <a:lnTo>
                      <a:pt x="180" y="115"/>
                    </a:lnTo>
                    <a:lnTo>
                      <a:pt x="182" y="112"/>
                    </a:lnTo>
                    <a:lnTo>
                      <a:pt x="184" y="110"/>
                    </a:lnTo>
                    <a:lnTo>
                      <a:pt x="184" y="110"/>
                    </a:lnTo>
                    <a:lnTo>
                      <a:pt x="189" y="106"/>
                    </a:lnTo>
                    <a:lnTo>
                      <a:pt x="192" y="102"/>
                    </a:lnTo>
                    <a:lnTo>
                      <a:pt x="195" y="99"/>
                    </a:lnTo>
                    <a:lnTo>
                      <a:pt x="195" y="94"/>
                    </a:lnTo>
                    <a:lnTo>
                      <a:pt x="195" y="91"/>
                    </a:lnTo>
                    <a:lnTo>
                      <a:pt x="193" y="87"/>
                    </a:lnTo>
                    <a:lnTo>
                      <a:pt x="189" y="81"/>
                    </a:lnTo>
                    <a:lnTo>
                      <a:pt x="184" y="76"/>
                    </a:lnTo>
                    <a:lnTo>
                      <a:pt x="184" y="76"/>
                    </a:lnTo>
                    <a:lnTo>
                      <a:pt x="178" y="71"/>
                    </a:lnTo>
                    <a:lnTo>
                      <a:pt x="173" y="63"/>
                    </a:lnTo>
                    <a:lnTo>
                      <a:pt x="163" y="50"/>
                    </a:lnTo>
                    <a:lnTo>
                      <a:pt x="158" y="44"/>
                    </a:lnTo>
                    <a:lnTo>
                      <a:pt x="152" y="39"/>
                    </a:lnTo>
                    <a:lnTo>
                      <a:pt x="147" y="35"/>
                    </a:lnTo>
                    <a:lnTo>
                      <a:pt x="141" y="33"/>
                    </a:lnTo>
                    <a:lnTo>
                      <a:pt x="141" y="33"/>
                    </a:lnTo>
                    <a:lnTo>
                      <a:pt x="129" y="32"/>
                    </a:lnTo>
                    <a:lnTo>
                      <a:pt x="116" y="30"/>
                    </a:lnTo>
                    <a:lnTo>
                      <a:pt x="109" y="28"/>
                    </a:lnTo>
                    <a:lnTo>
                      <a:pt x="104" y="25"/>
                    </a:lnTo>
                    <a:lnTo>
                      <a:pt x="100" y="22"/>
                    </a:lnTo>
                    <a:lnTo>
                      <a:pt x="95" y="18"/>
                    </a:lnTo>
                    <a:lnTo>
                      <a:pt x="95" y="18"/>
                    </a:lnTo>
                    <a:lnTo>
                      <a:pt x="90" y="10"/>
                    </a:lnTo>
                    <a:lnTo>
                      <a:pt x="87" y="6"/>
                    </a:lnTo>
                    <a:lnTo>
                      <a:pt x="86" y="4"/>
                    </a:lnTo>
                    <a:lnTo>
                      <a:pt x="83" y="3"/>
                    </a:lnTo>
                    <a:lnTo>
                      <a:pt x="75" y="2"/>
                    </a:lnTo>
                    <a:lnTo>
                      <a:pt x="75" y="2"/>
                    </a:lnTo>
                    <a:lnTo>
                      <a:pt x="65" y="3"/>
                    </a:lnTo>
                    <a:lnTo>
                      <a:pt x="58" y="4"/>
                    </a:lnTo>
                    <a:lnTo>
                      <a:pt x="52" y="5"/>
                    </a:lnTo>
                    <a:lnTo>
                      <a:pt x="50" y="4"/>
                    </a:lnTo>
                    <a:lnTo>
                      <a:pt x="49" y="3"/>
                    </a:lnTo>
                    <a:lnTo>
                      <a:pt x="49" y="3"/>
                    </a:lnTo>
                    <a:lnTo>
                      <a:pt x="48" y="1"/>
                    </a:lnTo>
                    <a:lnTo>
                      <a:pt x="45" y="0"/>
                    </a:lnTo>
                    <a:lnTo>
                      <a:pt x="40" y="0"/>
                    </a:lnTo>
                    <a:lnTo>
                      <a:pt x="32" y="0"/>
                    </a:lnTo>
                    <a:lnTo>
                      <a:pt x="32"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14" name="Freeform 310"/>
              <p:cNvSpPr/>
              <p:nvPr/>
            </p:nvSpPr>
            <p:spPr bwMode="auto">
              <a:xfrm>
                <a:off x="9856745" y="1409809"/>
                <a:ext cx="288924" cy="349278"/>
              </a:xfrm>
              <a:custGeom>
                <a:avLst/>
                <a:gdLst>
                  <a:gd name="T0" fmla="*/ 0 w 182"/>
                  <a:gd name="T1" fmla="*/ 61 h 220"/>
                  <a:gd name="T2" fmla="*/ 8 w 182"/>
                  <a:gd name="T3" fmla="*/ 76 h 220"/>
                  <a:gd name="T4" fmla="*/ 25 w 182"/>
                  <a:gd name="T5" fmla="*/ 91 h 220"/>
                  <a:gd name="T6" fmla="*/ 43 w 182"/>
                  <a:gd name="T7" fmla="*/ 112 h 220"/>
                  <a:gd name="T8" fmla="*/ 46 w 182"/>
                  <a:gd name="T9" fmla="*/ 122 h 220"/>
                  <a:gd name="T10" fmla="*/ 46 w 182"/>
                  <a:gd name="T11" fmla="*/ 138 h 220"/>
                  <a:gd name="T12" fmla="*/ 55 w 182"/>
                  <a:gd name="T13" fmla="*/ 147 h 220"/>
                  <a:gd name="T14" fmla="*/ 65 w 182"/>
                  <a:gd name="T15" fmla="*/ 153 h 220"/>
                  <a:gd name="T16" fmla="*/ 89 w 182"/>
                  <a:gd name="T17" fmla="*/ 157 h 220"/>
                  <a:gd name="T18" fmla="*/ 107 w 182"/>
                  <a:gd name="T19" fmla="*/ 166 h 220"/>
                  <a:gd name="T20" fmla="*/ 126 w 182"/>
                  <a:gd name="T21" fmla="*/ 179 h 220"/>
                  <a:gd name="T22" fmla="*/ 135 w 182"/>
                  <a:gd name="T23" fmla="*/ 197 h 220"/>
                  <a:gd name="T24" fmla="*/ 138 w 182"/>
                  <a:gd name="T25" fmla="*/ 210 h 220"/>
                  <a:gd name="T26" fmla="*/ 147 w 182"/>
                  <a:gd name="T27" fmla="*/ 219 h 220"/>
                  <a:gd name="T28" fmla="*/ 158 w 182"/>
                  <a:gd name="T29" fmla="*/ 218 h 220"/>
                  <a:gd name="T30" fmla="*/ 165 w 182"/>
                  <a:gd name="T31" fmla="*/ 210 h 220"/>
                  <a:gd name="T32" fmla="*/ 181 w 182"/>
                  <a:gd name="T33" fmla="*/ 174 h 220"/>
                  <a:gd name="T34" fmla="*/ 182 w 182"/>
                  <a:gd name="T35" fmla="*/ 164 h 220"/>
                  <a:gd name="T36" fmla="*/ 175 w 182"/>
                  <a:gd name="T37" fmla="*/ 142 h 220"/>
                  <a:gd name="T38" fmla="*/ 162 w 182"/>
                  <a:gd name="T39" fmla="*/ 126 h 220"/>
                  <a:gd name="T40" fmla="*/ 131 w 182"/>
                  <a:gd name="T41" fmla="*/ 97 h 220"/>
                  <a:gd name="T42" fmla="*/ 107 w 182"/>
                  <a:gd name="T43" fmla="*/ 69 h 220"/>
                  <a:gd name="T44" fmla="*/ 105 w 182"/>
                  <a:gd name="T45" fmla="*/ 62 h 220"/>
                  <a:gd name="T46" fmla="*/ 103 w 182"/>
                  <a:gd name="T47" fmla="*/ 39 h 220"/>
                  <a:gd name="T48" fmla="*/ 93 w 182"/>
                  <a:gd name="T49" fmla="*/ 31 h 220"/>
                  <a:gd name="T50" fmla="*/ 74 w 182"/>
                  <a:gd name="T51" fmla="*/ 23 h 220"/>
                  <a:gd name="T52" fmla="*/ 50 w 182"/>
                  <a:gd name="T53" fmla="*/ 13 h 220"/>
                  <a:gd name="T54" fmla="*/ 23 w 182"/>
                  <a:gd name="T55" fmla="*/ 2 h 220"/>
                  <a:gd name="T56" fmla="*/ 11 w 182"/>
                  <a:gd name="T57" fmla="*/ 1 h 220"/>
                  <a:gd name="T58" fmla="*/ 8 w 182"/>
                  <a:gd name="T59" fmla="*/ 10 h 220"/>
                  <a:gd name="T60" fmla="*/ 12 w 182"/>
                  <a:gd name="T61" fmla="*/ 26 h 220"/>
                  <a:gd name="T62" fmla="*/ 25 w 182"/>
                  <a:gd name="T63" fmla="*/ 36 h 220"/>
                  <a:gd name="T64" fmla="*/ 38 w 182"/>
                  <a:gd name="T65" fmla="*/ 36 h 220"/>
                  <a:gd name="T66" fmla="*/ 58 w 182"/>
                  <a:gd name="T67" fmla="*/ 37 h 220"/>
                  <a:gd name="T68" fmla="*/ 68 w 182"/>
                  <a:gd name="T69" fmla="*/ 42 h 220"/>
                  <a:gd name="T70" fmla="*/ 85 w 182"/>
                  <a:gd name="T71" fmla="*/ 57 h 220"/>
                  <a:gd name="T72" fmla="*/ 79 w 182"/>
                  <a:gd name="T73" fmla="*/ 67 h 220"/>
                  <a:gd name="T74" fmla="*/ 64 w 182"/>
                  <a:gd name="T75" fmla="*/ 81 h 220"/>
                  <a:gd name="T76" fmla="*/ 57 w 182"/>
                  <a:gd name="T77" fmla="*/ 79 h 220"/>
                  <a:gd name="T78" fmla="*/ 52 w 182"/>
                  <a:gd name="T79" fmla="*/ 65 h 220"/>
                  <a:gd name="T80" fmla="*/ 46 w 182"/>
                  <a:gd name="T81" fmla="*/ 54 h 220"/>
                  <a:gd name="T82" fmla="*/ 42 w 182"/>
                  <a:gd name="T83" fmla="*/ 56 h 220"/>
                  <a:gd name="T84" fmla="*/ 36 w 182"/>
                  <a:gd name="T85" fmla="*/ 65 h 220"/>
                  <a:gd name="T86" fmla="*/ 43 w 182"/>
                  <a:gd name="T87" fmla="*/ 81 h 220"/>
                  <a:gd name="T88" fmla="*/ 47 w 182"/>
                  <a:gd name="T89" fmla="*/ 100 h 220"/>
                  <a:gd name="T90" fmla="*/ 44 w 182"/>
                  <a:gd name="T91" fmla="*/ 99 h 220"/>
                  <a:gd name="T92" fmla="*/ 32 w 182"/>
                  <a:gd name="T93" fmla="*/ 84 h 220"/>
                  <a:gd name="T94" fmla="*/ 23 w 182"/>
                  <a:gd name="T95" fmla="*/ 70 h 220"/>
                  <a:gd name="T96" fmla="*/ 10 w 182"/>
                  <a:gd name="T97" fmla="*/ 61 h 220"/>
                  <a:gd name="T98" fmla="*/ 0 w 182"/>
                  <a:gd name="T99" fmla="*/ 5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20">
                    <a:moveTo>
                      <a:pt x="0" y="59"/>
                    </a:moveTo>
                    <a:lnTo>
                      <a:pt x="0" y="59"/>
                    </a:lnTo>
                    <a:lnTo>
                      <a:pt x="0" y="61"/>
                    </a:lnTo>
                    <a:lnTo>
                      <a:pt x="1" y="66"/>
                    </a:lnTo>
                    <a:lnTo>
                      <a:pt x="5" y="72"/>
                    </a:lnTo>
                    <a:lnTo>
                      <a:pt x="8" y="76"/>
                    </a:lnTo>
                    <a:lnTo>
                      <a:pt x="14" y="82"/>
                    </a:lnTo>
                    <a:lnTo>
                      <a:pt x="14" y="82"/>
                    </a:lnTo>
                    <a:lnTo>
                      <a:pt x="25" y="91"/>
                    </a:lnTo>
                    <a:lnTo>
                      <a:pt x="36" y="102"/>
                    </a:lnTo>
                    <a:lnTo>
                      <a:pt x="39" y="107"/>
                    </a:lnTo>
                    <a:lnTo>
                      <a:pt x="43" y="112"/>
                    </a:lnTo>
                    <a:lnTo>
                      <a:pt x="45" y="116"/>
                    </a:lnTo>
                    <a:lnTo>
                      <a:pt x="46" y="122"/>
                    </a:lnTo>
                    <a:lnTo>
                      <a:pt x="46" y="122"/>
                    </a:lnTo>
                    <a:lnTo>
                      <a:pt x="45" y="129"/>
                    </a:lnTo>
                    <a:lnTo>
                      <a:pt x="45" y="136"/>
                    </a:lnTo>
                    <a:lnTo>
                      <a:pt x="46" y="138"/>
                    </a:lnTo>
                    <a:lnTo>
                      <a:pt x="48" y="141"/>
                    </a:lnTo>
                    <a:lnTo>
                      <a:pt x="51" y="144"/>
                    </a:lnTo>
                    <a:lnTo>
                      <a:pt x="55" y="147"/>
                    </a:lnTo>
                    <a:lnTo>
                      <a:pt x="55" y="147"/>
                    </a:lnTo>
                    <a:lnTo>
                      <a:pt x="60" y="151"/>
                    </a:lnTo>
                    <a:lnTo>
                      <a:pt x="65" y="153"/>
                    </a:lnTo>
                    <a:lnTo>
                      <a:pt x="74" y="155"/>
                    </a:lnTo>
                    <a:lnTo>
                      <a:pt x="83" y="156"/>
                    </a:lnTo>
                    <a:lnTo>
                      <a:pt x="89" y="157"/>
                    </a:lnTo>
                    <a:lnTo>
                      <a:pt x="94" y="159"/>
                    </a:lnTo>
                    <a:lnTo>
                      <a:pt x="94" y="159"/>
                    </a:lnTo>
                    <a:lnTo>
                      <a:pt x="107" y="166"/>
                    </a:lnTo>
                    <a:lnTo>
                      <a:pt x="114" y="170"/>
                    </a:lnTo>
                    <a:lnTo>
                      <a:pt x="120" y="174"/>
                    </a:lnTo>
                    <a:lnTo>
                      <a:pt x="126" y="179"/>
                    </a:lnTo>
                    <a:lnTo>
                      <a:pt x="131" y="184"/>
                    </a:lnTo>
                    <a:lnTo>
                      <a:pt x="134" y="190"/>
                    </a:lnTo>
                    <a:lnTo>
                      <a:pt x="135" y="197"/>
                    </a:lnTo>
                    <a:lnTo>
                      <a:pt x="135" y="197"/>
                    </a:lnTo>
                    <a:lnTo>
                      <a:pt x="136" y="203"/>
                    </a:lnTo>
                    <a:lnTo>
                      <a:pt x="138" y="210"/>
                    </a:lnTo>
                    <a:lnTo>
                      <a:pt x="140" y="214"/>
                    </a:lnTo>
                    <a:lnTo>
                      <a:pt x="144" y="217"/>
                    </a:lnTo>
                    <a:lnTo>
                      <a:pt x="147" y="219"/>
                    </a:lnTo>
                    <a:lnTo>
                      <a:pt x="150" y="220"/>
                    </a:lnTo>
                    <a:lnTo>
                      <a:pt x="154" y="220"/>
                    </a:lnTo>
                    <a:lnTo>
                      <a:pt x="158" y="218"/>
                    </a:lnTo>
                    <a:lnTo>
                      <a:pt x="158" y="218"/>
                    </a:lnTo>
                    <a:lnTo>
                      <a:pt x="162" y="215"/>
                    </a:lnTo>
                    <a:lnTo>
                      <a:pt x="165" y="210"/>
                    </a:lnTo>
                    <a:lnTo>
                      <a:pt x="171" y="197"/>
                    </a:lnTo>
                    <a:lnTo>
                      <a:pt x="176" y="184"/>
                    </a:lnTo>
                    <a:lnTo>
                      <a:pt x="181" y="174"/>
                    </a:lnTo>
                    <a:lnTo>
                      <a:pt x="181" y="174"/>
                    </a:lnTo>
                    <a:lnTo>
                      <a:pt x="182" y="170"/>
                    </a:lnTo>
                    <a:lnTo>
                      <a:pt x="182" y="164"/>
                    </a:lnTo>
                    <a:lnTo>
                      <a:pt x="180" y="157"/>
                    </a:lnTo>
                    <a:lnTo>
                      <a:pt x="178" y="150"/>
                    </a:lnTo>
                    <a:lnTo>
                      <a:pt x="175" y="142"/>
                    </a:lnTo>
                    <a:lnTo>
                      <a:pt x="171" y="134"/>
                    </a:lnTo>
                    <a:lnTo>
                      <a:pt x="166" y="129"/>
                    </a:lnTo>
                    <a:lnTo>
                      <a:pt x="162" y="126"/>
                    </a:lnTo>
                    <a:lnTo>
                      <a:pt x="162" y="126"/>
                    </a:lnTo>
                    <a:lnTo>
                      <a:pt x="149" y="115"/>
                    </a:lnTo>
                    <a:lnTo>
                      <a:pt x="131" y="97"/>
                    </a:lnTo>
                    <a:lnTo>
                      <a:pt x="121" y="87"/>
                    </a:lnTo>
                    <a:lnTo>
                      <a:pt x="114" y="77"/>
                    </a:lnTo>
                    <a:lnTo>
                      <a:pt x="107" y="69"/>
                    </a:lnTo>
                    <a:lnTo>
                      <a:pt x="105" y="66"/>
                    </a:lnTo>
                    <a:lnTo>
                      <a:pt x="105" y="62"/>
                    </a:lnTo>
                    <a:lnTo>
                      <a:pt x="105" y="62"/>
                    </a:lnTo>
                    <a:lnTo>
                      <a:pt x="104" y="51"/>
                    </a:lnTo>
                    <a:lnTo>
                      <a:pt x="104" y="42"/>
                    </a:lnTo>
                    <a:lnTo>
                      <a:pt x="103" y="39"/>
                    </a:lnTo>
                    <a:lnTo>
                      <a:pt x="102" y="37"/>
                    </a:lnTo>
                    <a:lnTo>
                      <a:pt x="97" y="33"/>
                    </a:lnTo>
                    <a:lnTo>
                      <a:pt x="93" y="31"/>
                    </a:lnTo>
                    <a:lnTo>
                      <a:pt x="93" y="31"/>
                    </a:lnTo>
                    <a:lnTo>
                      <a:pt x="82" y="27"/>
                    </a:lnTo>
                    <a:lnTo>
                      <a:pt x="74" y="23"/>
                    </a:lnTo>
                    <a:lnTo>
                      <a:pt x="64" y="17"/>
                    </a:lnTo>
                    <a:lnTo>
                      <a:pt x="50" y="13"/>
                    </a:lnTo>
                    <a:lnTo>
                      <a:pt x="50" y="13"/>
                    </a:lnTo>
                    <a:lnTo>
                      <a:pt x="43" y="11"/>
                    </a:lnTo>
                    <a:lnTo>
                      <a:pt x="35" y="8"/>
                    </a:lnTo>
                    <a:lnTo>
                      <a:pt x="23" y="2"/>
                    </a:lnTo>
                    <a:lnTo>
                      <a:pt x="18" y="1"/>
                    </a:lnTo>
                    <a:lnTo>
                      <a:pt x="14" y="0"/>
                    </a:lnTo>
                    <a:lnTo>
                      <a:pt x="11" y="1"/>
                    </a:lnTo>
                    <a:lnTo>
                      <a:pt x="9" y="5"/>
                    </a:lnTo>
                    <a:lnTo>
                      <a:pt x="9" y="5"/>
                    </a:lnTo>
                    <a:lnTo>
                      <a:pt x="8" y="10"/>
                    </a:lnTo>
                    <a:lnTo>
                      <a:pt x="8" y="15"/>
                    </a:lnTo>
                    <a:lnTo>
                      <a:pt x="10" y="21"/>
                    </a:lnTo>
                    <a:lnTo>
                      <a:pt x="12" y="26"/>
                    </a:lnTo>
                    <a:lnTo>
                      <a:pt x="17" y="30"/>
                    </a:lnTo>
                    <a:lnTo>
                      <a:pt x="21" y="33"/>
                    </a:lnTo>
                    <a:lnTo>
                      <a:pt x="25" y="36"/>
                    </a:lnTo>
                    <a:lnTo>
                      <a:pt x="30" y="37"/>
                    </a:lnTo>
                    <a:lnTo>
                      <a:pt x="30" y="37"/>
                    </a:lnTo>
                    <a:lnTo>
                      <a:pt x="38" y="36"/>
                    </a:lnTo>
                    <a:lnTo>
                      <a:pt x="48" y="36"/>
                    </a:lnTo>
                    <a:lnTo>
                      <a:pt x="53" y="36"/>
                    </a:lnTo>
                    <a:lnTo>
                      <a:pt x="58" y="37"/>
                    </a:lnTo>
                    <a:lnTo>
                      <a:pt x="63" y="39"/>
                    </a:lnTo>
                    <a:lnTo>
                      <a:pt x="68" y="42"/>
                    </a:lnTo>
                    <a:lnTo>
                      <a:pt x="68" y="42"/>
                    </a:lnTo>
                    <a:lnTo>
                      <a:pt x="77" y="50"/>
                    </a:lnTo>
                    <a:lnTo>
                      <a:pt x="83" y="55"/>
                    </a:lnTo>
                    <a:lnTo>
                      <a:pt x="85" y="57"/>
                    </a:lnTo>
                    <a:lnTo>
                      <a:pt x="85" y="60"/>
                    </a:lnTo>
                    <a:lnTo>
                      <a:pt x="82" y="64"/>
                    </a:lnTo>
                    <a:lnTo>
                      <a:pt x="79" y="67"/>
                    </a:lnTo>
                    <a:lnTo>
                      <a:pt x="79" y="67"/>
                    </a:lnTo>
                    <a:lnTo>
                      <a:pt x="71" y="75"/>
                    </a:lnTo>
                    <a:lnTo>
                      <a:pt x="64" y="81"/>
                    </a:lnTo>
                    <a:lnTo>
                      <a:pt x="62" y="82"/>
                    </a:lnTo>
                    <a:lnTo>
                      <a:pt x="59" y="81"/>
                    </a:lnTo>
                    <a:lnTo>
                      <a:pt x="57" y="79"/>
                    </a:lnTo>
                    <a:lnTo>
                      <a:pt x="55" y="74"/>
                    </a:lnTo>
                    <a:lnTo>
                      <a:pt x="55" y="74"/>
                    </a:lnTo>
                    <a:lnTo>
                      <a:pt x="52" y="65"/>
                    </a:lnTo>
                    <a:lnTo>
                      <a:pt x="50" y="58"/>
                    </a:lnTo>
                    <a:lnTo>
                      <a:pt x="48" y="55"/>
                    </a:lnTo>
                    <a:lnTo>
                      <a:pt x="46" y="54"/>
                    </a:lnTo>
                    <a:lnTo>
                      <a:pt x="44" y="54"/>
                    </a:lnTo>
                    <a:lnTo>
                      <a:pt x="42" y="56"/>
                    </a:lnTo>
                    <a:lnTo>
                      <a:pt x="42" y="56"/>
                    </a:lnTo>
                    <a:lnTo>
                      <a:pt x="37" y="60"/>
                    </a:lnTo>
                    <a:lnTo>
                      <a:pt x="36" y="62"/>
                    </a:lnTo>
                    <a:lnTo>
                      <a:pt x="36" y="65"/>
                    </a:lnTo>
                    <a:lnTo>
                      <a:pt x="38" y="71"/>
                    </a:lnTo>
                    <a:lnTo>
                      <a:pt x="43" y="81"/>
                    </a:lnTo>
                    <a:lnTo>
                      <a:pt x="43" y="81"/>
                    </a:lnTo>
                    <a:lnTo>
                      <a:pt x="46" y="91"/>
                    </a:lnTo>
                    <a:lnTo>
                      <a:pt x="47" y="99"/>
                    </a:lnTo>
                    <a:lnTo>
                      <a:pt x="47" y="100"/>
                    </a:lnTo>
                    <a:lnTo>
                      <a:pt x="46" y="101"/>
                    </a:lnTo>
                    <a:lnTo>
                      <a:pt x="45" y="101"/>
                    </a:lnTo>
                    <a:lnTo>
                      <a:pt x="44" y="99"/>
                    </a:lnTo>
                    <a:lnTo>
                      <a:pt x="44" y="99"/>
                    </a:lnTo>
                    <a:lnTo>
                      <a:pt x="36" y="90"/>
                    </a:lnTo>
                    <a:lnTo>
                      <a:pt x="32" y="84"/>
                    </a:lnTo>
                    <a:lnTo>
                      <a:pt x="26" y="74"/>
                    </a:lnTo>
                    <a:lnTo>
                      <a:pt x="26" y="74"/>
                    </a:lnTo>
                    <a:lnTo>
                      <a:pt x="23" y="70"/>
                    </a:lnTo>
                    <a:lnTo>
                      <a:pt x="19" y="66"/>
                    </a:lnTo>
                    <a:lnTo>
                      <a:pt x="15" y="64"/>
                    </a:lnTo>
                    <a:lnTo>
                      <a:pt x="10" y="61"/>
                    </a:lnTo>
                    <a:lnTo>
                      <a:pt x="3" y="60"/>
                    </a:lnTo>
                    <a:lnTo>
                      <a:pt x="0" y="59"/>
                    </a:lnTo>
                    <a:lnTo>
                      <a:pt x="0" y="59"/>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15" name="Freeform 311"/>
              <p:cNvSpPr/>
              <p:nvPr/>
            </p:nvSpPr>
            <p:spPr bwMode="auto">
              <a:xfrm>
                <a:off x="10286956" y="1773376"/>
                <a:ext cx="77788" cy="73031"/>
              </a:xfrm>
              <a:custGeom>
                <a:avLst/>
                <a:gdLst>
                  <a:gd name="T0" fmla="*/ 0 w 49"/>
                  <a:gd name="T1" fmla="*/ 14 h 46"/>
                  <a:gd name="T2" fmla="*/ 0 w 49"/>
                  <a:gd name="T3" fmla="*/ 14 h 46"/>
                  <a:gd name="T4" fmla="*/ 0 w 49"/>
                  <a:gd name="T5" fmla="*/ 18 h 46"/>
                  <a:gd name="T6" fmla="*/ 0 w 49"/>
                  <a:gd name="T7" fmla="*/ 27 h 46"/>
                  <a:gd name="T8" fmla="*/ 1 w 49"/>
                  <a:gd name="T9" fmla="*/ 31 h 46"/>
                  <a:gd name="T10" fmla="*/ 3 w 49"/>
                  <a:gd name="T11" fmla="*/ 37 h 46"/>
                  <a:gd name="T12" fmla="*/ 5 w 49"/>
                  <a:gd name="T13" fmla="*/ 40 h 46"/>
                  <a:gd name="T14" fmla="*/ 7 w 49"/>
                  <a:gd name="T15" fmla="*/ 42 h 46"/>
                  <a:gd name="T16" fmla="*/ 7 w 49"/>
                  <a:gd name="T17" fmla="*/ 42 h 46"/>
                  <a:gd name="T18" fmla="*/ 16 w 49"/>
                  <a:gd name="T19" fmla="*/ 44 h 46"/>
                  <a:gd name="T20" fmla="*/ 26 w 49"/>
                  <a:gd name="T21" fmla="*/ 46 h 46"/>
                  <a:gd name="T22" fmla="*/ 32 w 49"/>
                  <a:gd name="T23" fmla="*/ 46 h 46"/>
                  <a:gd name="T24" fmla="*/ 36 w 49"/>
                  <a:gd name="T25" fmla="*/ 46 h 46"/>
                  <a:gd name="T26" fmla="*/ 40 w 49"/>
                  <a:gd name="T27" fmla="*/ 44 h 46"/>
                  <a:gd name="T28" fmla="*/ 45 w 49"/>
                  <a:gd name="T29" fmla="*/ 42 h 46"/>
                  <a:gd name="T30" fmla="*/ 45 w 49"/>
                  <a:gd name="T31" fmla="*/ 42 h 46"/>
                  <a:gd name="T32" fmla="*/ 47 w 49"/>
                  <a:gd name="T33" fmla="*/ 38 h 46"/>
                  <a:gd name="T34" fmla="*/ 48 w 49"/>
                  <a:gd name="T35" fmla="*/ 33 h 46"/>
                  <a:gd name="T36" fmla="*/ 49 w 49"/>
                  <a:gd name="T37" fmla="*/ 29 h 46"/>
                  <a:gd name="T38" fmla="*/ 48 w 49"/>
                  <a:gd name="T39" fmla="*/ 25 h 46"/>
                  <a:gd name="T40" fmla="*/ 47 w 49"/>
                  <a:gd name="T41" fmla="*/ 19 h 46"/>
                  <a:gd name="T42" fmla="*/ 45 w 49"/>
                  <a:gd name="T43" fmla="*/ 15 h 46"/>
                  <a:gd name="T44" fmla="*/ 43 w 49"/>
                  <a:gd name="T45" fmla="*/ 12 h 46"/>
                  <a:gd name="T46" fmla="*/ 39 w 49"/>
                  <a:gd name="T47" fmla="*/ 9 h 46"/>
                  <a:gd name="T48" fmla="*/ 39 w 49"/>
                  <a:gd name="T49" fmla="*/ 9 h 46"/>
                  <a:gd name="T50" fmla="*/ 32 w 49"/>
                  <a:gd name="T51" fmla="*/ 4 h 46"/>
                  <a:gd name="T52" fmla="*/ 24 w 49"/>
                  <a:gd name="T53" fmla="*/ 1 h 46"/>
                  <a:gd name="T54" fmla="*/ 17 w 49"/>
                  <a:gd name="T55" fmla="*/ 0 h 46"/>
                  <a:gd name="T56" fmla="*/ 14 w 49"/>
                  <a:gd name="T57" fmla="*/ 0 h 46"/>
                  <a:gd name="T58" fmla="*/ 11 w 49"/>
                  <a:gd name="T59" fmla="*/ 1 h 46"/>
                  <a:gd name="T60" fmla="*/ 11 w 49"/>
                  <a:gd name="T61" fmla="*/ 1 h 46"/>
                  <a:gd name="T62" fmla="*/ 6 w 49"/>
                  <a:gd name="T63" fmla="*/ 4 h 46"/>
                  <a:gd name="T64" fmla="*/ 3 w 49"/>
                  <a:gd name="T65" fmla="*/ 9 h 46"/>
                  <a:gd name="T66" fmla="*/ 0 w 49"/>
                  <a:gd name="T67" fmla="*/ 14 h 46"/>
                  <a:gd name="T68" fmla="*/ 0 w 49"/>
                  <a:gd name="T69"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46">
                    <a:moveTo>
                      <a:pt x="0" y="14"/>
                    </a:moveTo>
                    <a:lnTo>
                      <a:pt x="0" y="14"/>
                    </a:lnTo>
                    <a:lnTo>
                      <a:pt x="0" y="18"/>
                    </a:lnTo>
                    <a:lnTo>
                      <a:pt x="0" y="27"/>
                    </a:lnTo>
                    <a:lnTo>
                      <a:pt x="1" y="31"/>
                    </a:lnTo>
                    <a:lnTo>
                      <a:pt x="3" y="37"/>
                    </a:lnTo>
                    <a:lnTo>
                      <a:pt x="5" y="40"/>
                    </a:lnTo>
                    <a:lnTo>
                      <a:pt x="7" y="42"/>
                    </a:lnTo>
                    <a:lnTo>
                      <a:pt x="7" y="42"/>
                    </a:lnTo>
                    <a:lnTo>
                      <a:pt x="16" y="44"/>
                    </a:lnTo>
                    <a:lnTo>
                      <a:pt x="26" y="46"/>
                    </a:lnTo>
                    <a:lnTo>
                      <a:pt x="32" y="46"/>
                    </a:lnTo>
                    <a:lnTo>
                      <a:pt x="36" y="46"/>
                    </a:lnTo>
                    <a:lnTo>
                      <a:pt x="40" y="44"/>
                    </a:lnTo>
                    <a:lnTo>
                      <a:pt x="45" y="42"/>
                    </a:lnTo>
                    <a:lnTo>
                      <a:pt x="45" y="42"/>
                    </a:lnTo>
                    <a:lnTo>
                      <a:pt x="47" y="38"/>
                    </a:lnTo>
                    <a:lnTo>
                      <a:pt x="48" y="33"/>
                    </a:lnTo>
                    <a:lnTo>
                      <a:pt x="49" y="29"/>
                    </a:lnTo>
                    <a:lnTo>
                      <a:pt x="48" y="25"/>
                    </a:lnTo>
                    <a:lnTo>
                      <a:pt x="47" y="19"/>
                    </a:lnTo>
                    <a:lnTo>
                      <a:pt x="45" y="15"/>
                    </a:lnTo>
                    <a:lnTo>
                      <a:pt x="43" y="12"/>
                    </a:lnTo>
                    <a:lnTo>
                      <a:pt x="39" y="9"/>
                    </a:lnTo>
                    <a:lnTo>
                      <a:pt x="39" y="9"/>
                    </a:lnTo>
                    <a:lnTo>
                      <a:pt x="32" y="4"/>
                    </a:lnTo>
                    <a:lnTo>
                      <a:pt x="24" y="1"/>
                    </a:lnTo>
                    <a:lnTo>
                      <a:pt x="17" y="0"/>
                    </a:lnTo>
                    <a:lnTo>
                      <a:pt x="14" y="0"/>
                    </a:lnTo>
                    <a:lnTo>
                      <a:pt x="11" y="1"/>
                    </a:lnTo>
                    <a:lnTo>
                      <a:pt x="11" y="1"/>
                    </a:lnTo>
                    <a:lnTo>
                      <a:pt x="6" y="4"/>
                    </a:lnTo>
                    <a:lnTo>
                      <a:pt x="3" y="9"/>
                    </a:lnTo>
                    <a:lnTo>
                      <a:pt x="0" y="14"/>
                    </a:lnTo>
                    <a:lnTo>
                      <a:pt x="0" y="14"/>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16" name="Freeform 312"/>
              <p:cNvSpPr/>
              <p:nvPr/>
            </p:nvSpPr>
            <p:spPr bwMode="auto">
              <a:xfrm>
                <a:off x="10390143" y="1976592"/>
                <a:ext cx="206373" cy="174638"/>
              </a:xfrm>
              <a:custGeom>
                <a:avLst/>
                <a:gdLst>
                  <a:gd name="T0" fmla="*/ 3 w 130"/>
                  <a:gd name="T1" fmla="*/ 3 h 110"/>
                  <a:gd name="T2" fmla="*/ 7 w 130"/>
                  <a:gd name="T3" fmla="*/ 10 h 110"/>
                  <a:gd name="T4" fmla="*/ 7 w 130"/>
                  <a:gd name="T5" fmla="*/ 19 h 110"/>
                  <a:gd name="T6" fmla="*/ 5 w 130"/>
                  <a:gd name="T7" fmla="*/ 24 h 110"/>
                  <a:gd name="T8" fmla="*/ 2 w 130"/>
                  <a:gd name="T9" fmla="*/ 33 h 110"/>
                  <a:gd name="T10" fmla="*/ 3 w 130"/>
                  <a:gd name="T11" fmla="*/ 38 h 110"/>
                  <a:gd name="T12" fmla="*/ 8 w 130"/>
                  <a:gd name="T13" fmla="*/ 40 h 110"/>
                  <a:gd name="T14" fmla="*/ 11 w 130"/>
                  <a:gd name="T15" fmla="*/ 39 h 110"/>
                  <a:gd name="T16" fmla="*/ 24 w 130"/>
                  <a:gd name="T17" fmla="*/ 36 h 110"/>
                  <a:gd name="T18" fmla="*/ 31 w 130"/>
                  <a:gd name="T19" fmla="*/ 36 h 110"/>
                  <a:gd name="T20" fmla="*/ 38 w 130"/>
                  <a:gd name="T21" fmla="*/ 40 h 110"/>
                  <a:gd name="T22" fmla="*/ 40 w 130"/>
                  <a:gd name="T23" fmla="*/ 44 h 110"/>
                  <a:gd name="T24" fmla="*/ 43 w 130"/>
                  <a:gd name="T25" fmla="*/ 54 h 110"/>
                  <a:gd name="T26" fmla="*/ 42 w 130"/>
                  <a:gd name="T27" fmla="*/ 60 h 110"/>
                  <a:gd name="T28" fmla="*/ 39 w 130"/>
                  <a:gd name="T29" fmla="*/ 65 h 110"/>
                  <a:gd name="T30" fmla="*/ 32 w 130"/>
                  <a:gd name="T31" fmla="*/ 67 h 110"/>
                  <a:gd name="T32" fmla="*/ 28 w 130"/>
                  <a:gd name="T33" fmla="*/ 66 h 110"/>
                  <a:gd name="T34" fmla="*/ 15 w 130"/>
                  <a:gd name="T35" fmla="*/ 60 h 110"/>
                  <a:gd name="T36" fmla="*/ 8 w 130"/>
                  <a:gd name="T37" fmla="*/ 58 h 110"/>
                  <a:gd name="T38" fmla="*/ 2 w 130"/>
                  <a:gd name="T39" fmla="*/ 60 h 110"/>
                  <a:gd name="T40" fmla="*/ 0 w 130"/>
                  <a:gd name="T41" fmla="*/ 63 h 110"/>
                  <a:gd name="T42" fmla="*/ 1 w 130"/>
                  <a:gd name="T43" fmla="*/ 68 h 110"/>
                  <a:gd name="T44" fmla="*/ 10 w 130"/>
                  <a:gd name="T45" fmla="*/ 74 h 110"/>
                  <a:gd name="T46" fmla="*/ 18 w 130"/>
                  <a:gd name="T47" fmla="*/ 80 h 110"/>
                  <a:gd name="T48" fmla="*/ 54 w 130"/>
                  <a:gd name="T49" fmla="*/ 99 h 110"/>
                  <a:gd name="T50" fmla="*/ 78 w 130"/>
                  <a:gd name="T51" fmla="*/ 108 h 110"/>
                  <a:gd name="T52" fmla="*/ 95 w 130"/>
                  <a:gd name="T53" fmla="*/ 110 h 110"/>
                  <a:gd name="T54" fmla="*/ 99 w 130"/>
                  <a:gd name="T55" fmla="*/ 109 h 110"/>
                  <a:gd name="T56" fmla="*/ 127 w 130"/>
                  <a:gd name="T57" fmla="*/ 100 h 110"/>
                  <a:gd name="T58" fmla="*/ 130 w 130"/>
                  <a:gd name="T59" fmla="*/ 97 h 110"/>
                  <a:gd name="T60" fmla="*/ 125 w 130"/>
                  <a:gd name="T61" fmla="*/ 95 h 110"/>
                  <a:gd name="T62" fmla="*/ 121 w 130"/>
                  <a:gd name="T63" fmla="*/ 95 h 110"/>
                  <a:gd name="T64" fmla="*/ 114 w 130"/>
                  <a:gd name="T65" fmla="*/ 90 h 110"/>
                  <a:gd name="T66" fmla="*/ 111 w 130"/>
                  <a:gd name="T67" fmla="*/ 84 h 110"/>
                  <a:gd name="T68" fmla="*/ 111 w 130"/>
                  <a:gd name="T69" fmla="*/ 79 h 110"/>
                  <a:gd name="T70" fmla="*/ 112 w 130"/>
                  <a:gd name="T71" fmla="*/ 75 h 110"/>
                  <a:gd name="T72" fmla="*/ 119 w 130"/>
                  <a:gd name="T73" fmla="*/ 66 h 110"/>
                  <a:gd name="T74" fmla="*/ 121 w 130"/>
                  <a:gd name="T75" fmla="*/ 60 h 110"/>
                  <a:gd name="T76" fmla="*/ 117 w 130"/>
                  <a:gd name="T77" fmla="*/ 55 h 110"/>
                  <a:gd name="T78" fmla="*/ 114 w 130"/>
                  <a:gd name="T79" fmla="*/ 52 h 110"/>
                  <a:gd name="T80" fmla="*/ 98 w 130"/>
                  <a:gd name="T81" fmla="*/ 49 h 110"/>
                  <a:gd name="T82" fmla="*/ 87 w 130"/>
                  <a:gd name="T83" fmla="*/ 47 h 110"/>
                  <a:gd name="T84" fmla="*/ 79 w 130"/>
                  <a:gd name="T85" fmla="*/ 42 h 110"/>
                  <a:gd name="T86" fmla="*/ 74 w 130"/>
                  <a:gd name="T87" fmla="*/ 34 h 110"/>
                  <a:gd name="T88" fmla="*/ 64 w 130"/>
                  <a:gd name="T89" fmla="*/ 26 h 110"/>
                  <a:gd name="T90" fmla="*/ 55 w 130"/>
                  <a:gd name="T91" fmla="*/ 24 h 110"/>
                  <a:gd name="T92" fmla="*/ 37 w 130"/>
                  <a:gd name="T93" fmla="*/ 20 h 110"/>
                  <a:gd name="T94" fmla="*/ 31 w 130"/>
                  <a:gd name="T95" fmla="*/ 16 h 110"/>
                  <a:gd name="T96" fmla="*/ 31 w 130"/>
                  <a:gd name="T97" fmla="*/ 14 h 110"/>
                  <a:gd name="T98" fmla="*/ 35 w 130"/>
                  <a:gd name="T99" fmla="*/ 12 h 110"/>
                  <a:gd name="T100" fmla="*/ 44 w 130"/>
                  <a:gd name="T101" fmla="*/ 11 h 110"/>
                  <a:gd name="T102" fmla="*/ 46 w 130"/>
                  <a:gd name="T103" fmla="*/ 8 h 110"/>
                  <a:gd name="T104" fmla="*/ 46 w 130"/>
                  <a:gd name="T105" fmla="*/ 5 h 110"/>
                  <a:gd name="T106" fmla="*/ 41 w 130"/>
                  <a:gd name="T107" fmla="*/ 1 h 110"/>
                  <a:gd name="T108" fmla="*/ 28 w 130"/>
                  <a:gd name="T109" fmla="*/ 0 h 110"/>
                  <a:gd name="T110" fmla="*/ 19 w 130"/>
                  <a:gd name="T111" fmla="*/ 1 h 110"/>
                  <a:gd name="T112" fmla="*/ 3 w 130"/>
                  <a:gd name="T113" fmla="*/ 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0" h="110">
                    <a:moveTo>
                      <a:pt x="3" y="3"/>
                    </a:moveTo>
                    <a:lnTo>
                      <a:pt x="3" y="3"/>
                    </a:lnTo>
                    <a:lnTo>
                      <a:pt x="4" y="5"/>
                    </a:lnTo>
                    <a:lnTo>
                      <a:pt x="7" y="10"/>
                    </a:lnTo>
                    <a:lnTo>
                      <a:pt x="7" y="16"/>
                    </a:lnTo>
                    <a:lnTo>
                      <a:pt x="7" y="19"/>
                    </a:lnTo>
                    <a:lnTo>
                      <a:pt x="5" y="24"/>
                    </a:lnTo>
                    <a:lnTo>
                      <a:pt x="5" y="24"/>
                    </a:lnTo>
                    <a:lnTo>
                      <a:pt x="2" y="30"/>
                    </a:lnTo>
                    <a:lnTo>
                      <a:pt x="2" y="33"/>
                    </a:lnTo>
                    <a:lnTo>
                      <a:pt x="2" y="36"/>
                    </a:lnTo>
                    <a:lnTo>
                      <a:pt x="3" y="38"/>
                    </a:lnTo>
                    <a:lnTo>
                      <a:pt x="4" y="39"/>
                    </a:lnTo>
                    <a:lnTo>
                      <a:pt x="8" y="40"/>
                    </a:lnTo>
                    <a:lnTo>
                      <a:pt x="11" y="39"/>
                    </a:lnTo>
                    <a:lnTo>
                      <a:pt x="11" y="39"/>
                    </a:lnTo>
                    <a:lnTo>
                      <a:pt x="19" y="36"/>
                    </a:lnTo>
                    <a:lnTo>
                      <a:pt x="24" y="36"/>
                    </a:lnTo>
                    <a:lnTo>
                      <a:pt x="28" y="36"/>
                    </a:lnTo>
                    <a:lnTo>
                      <a:pt x="31" y="36"/>
                    </a:lnTo>
                    <a:lnTo>
                      <a:pt x="35" y="38"/>
                    </a:lnTo>
                    <a:lnTo>
                      <a:pt x="38" y="40"/>
                    </a:lnTo>
                    <a:lnTo>
                      <a:pt x="40" y="44"/>
                    </a:lnTo>
                    <a:lnTo>
                      <a:pt x="40" y="44"/>
                    </a:lnTo>
                    <a:lnTo>
                      <a:pt x="42" y="49"/>
                    </a:lnTo>
                    <a:lnTo>
                      <a:pt x="43" y="54"/>
                    </a:lnTo>
                    <a:lnTo>
                      <a:pt x="43" y="57"/>
                    </a:lnTo>
                    <a:lnTo>
                      <a:pt x="42" y="60"/>
                    </a:lnTo>
                    <a:lnTo>
                      <a:pt x="41" y="63"/>
                    </a:lnTo>
                    <a:lnTo>
                      <a:pt x="39" y="65"/>
                    </a:lnTo>
                    <a:lnTo>
                      <a:pt x="36" y="66"/>
                    </a:lnTo>
                    <a:lnTo>
                      <a:pt x="32" y="67"/>
                    </a:lnTo>
                    <a:lnTo>
                      <a:pt x="32" y="67"/>
                    </a:lnTo>
                    <a:lnTo>
                      <a:pt x="28" y="66"/>
                    </a:lnTo>
                    <a:lnTo>
                      <a:pt x="24" y="63"/>
                    </a:lnTo>
                    <a:lnTo>
                      <a:pt x="15" y="60"/>
                    </a:lnTo>
                    <a:lnTo>
                      <a:pt x="11" y="58"/>
                    </a:lnTo>
                    <a:lnTo>
                      <a:pt x="8" y="58"/>
                    </a:lnTo>
                    <a:lnTo>
                      <a:pt x="4" y="58"/>
                    </a:lnTo>
                    <a:lnTo>
                      <a:pt x="2" y="60"/>
                    </a:lnTo>
                    <a:lnTo>
                      <a:pt x="2" y="60"/>
                    </a:lnTo>
                    <a:lnTo>
                      <a:pt x="0" y="63"/>
                    </a:lnTo>
                    <a:lnTo>
                      <a:pt x="0" y="66"/>
                    </a:lnTo>
                    <a:lnTo>
                      <a:pt x="1" y="68"/>
                    </a:lnTo>
                    <a:lnTo>
                      <a:pt x="3" y="70"/>
                    </a:lnTo>
                    <a:lnTo>
                      <a:pt x="10" y="74"/>
                    </a:lnTo>
                    <a:lnTo>
                      <a:pt x="18" y="80"/>
                    </a:lnTo>
                    <a:lnTo>
                      <a:pt x="18" y="80"/>
                    </a:lnTo>
                    <a:lnTo>
                      <a:pt x="33" y="88"/>
                    </a:lnTo>
                    <a:lnTo>
                      <a:pt x="54" y="99"/>
                    </a:lnTo>
                    <a:lnTo>
                      <a:pt x="66" y="104"/>
                    </a:lnTo>
                    <a:lnTo>
                      <a:pt x="78" y="108"/>
                    </a:lnTo>
                    <a:lnTo>
                      <a:pt x="89" y="110"/>
                    </a:lnTo>
                    <a:lnTo>
                      <a:pt x="95" y="110"/>
                    </a:lnTo>
                    <a:lnTo>
                      <a:pt x="99" y="109"/>
                    </a:lnTo>
                    <a:lnTo>
                      <a:pt x="99" y="109"/>
                    </a:lnTo>
                    <a:lnTo>
                      <a:pt x="116" y="104"/>
                    </a:lnTo>
                    <a:lnTo>
                      <a:pt x="127" y="100"/>
                    </a:lnTo>
                    <a:lnTo>
                      <a:pt x="129" y="98"/>
                    </a:lnTo>
                    <a:lnTo>
                      <a:pt x="130" y="97"/>
                    </a:lnTo>
                    <a:lnTo>
                      <a:pt x="129" y="96"/>
                    </a:lnTo>
                    <a:lnTo>
                      <a:pt x="125" y="95"/>
                    </a:lnTo>
                    <a:lnTo>
                      <a:pt x="125" y="95"/>
                    </a:lnTo>
                    <a:lnTo>
                      <a:pt x="121" y="95"/>
                    </a:lnTo>
                    <a:lnTo>
                      <a:pt x="117" y="93"/>
                    </a:lnTo>
                    <a:lnTo>
                      <a:pt x="114" y="90"/>
                    </a:lnTo>
                    <a:lnTo>
                      <a:pt x="112" y="87"/>
                    </a:lnTo>
                    <a:lnTo>
                      <a:pt x="111" y="84"/>
                    </a:lnTo>
                    <a:lnTo>
                      <a:pt x="111" y="81"/>
                    </a:lnTo>
                    <a:lnTo>
                      <a:pt x="111" y="79"/>
                    </a:lnTo>
                    <a:lnTo>
                      <a:pt x="112" y="75"/>
                    </a:lnTo>
                    <a:lnTo>
                      <a:pt x="112" y="75"/>
                    </a:lnTo>
                    <a:lnTo>
                      <a:pt x="116" y="71"/>
                    </a:lnTo>
                    <a:lnTo>
                      <a:pt x="119" y="66"/>
                    </a:lnTo>
                    <a:lnTo>
                      <a:pt x="121" y="63"/>
                    </a:lnTo>
                    <a:lnTo>
                      <a:pt x="121" y="60"/>
                    </a:lnTo>
                    <a:lnTo>
                      <a:pt x="121" y="57"/>
                    </a:lnTo>
                    <a:lnTo>
                      <a:pt x="117" y="55"/>
                    </a:lnTo>
                    <a:lnTo>
                      <a:pt x="117" y="55"/>
                    </a:lnTo>
                    <a:lnTo>
                      <a:pt x="114" y="52"/>
                    </a:lnTo>
                    <a:lnTo>
                      <a:pt x="109" y="51"/>
                    </a:lnTo>
                    <a:lnTo>
                      <a:pt x="98" y="49"/>
                    </a:lnTo>
                    <a:lnTo>
                      <a:pt x="93" y="48"/>
                    </a:lnTo>
                    <a:lnTo>
                      <a:pt x="87" y="47"/>
                    </a:lnTo>
                    <a:lnTo>
                      <a:pt x="82" y="45"/>
                    </a:lnTo>
                    <a:lnTo>
                      <a:pt x="79" y="42"/>
                    </a:lnTo>
                    <a:lnTo>
                      <a:pt x="79" y="42"/>
                    </a:lnTo>
                    <a:lnTo>
                      <a:pt x="74" y="34"/>
                    </a:lnTo>
                    <a:lnTo>
                      <a:pt x="70" y="29"/>
                    </a:lnTo>
                    <a:lnTo>
                      <a:pt x="64" y="26"/>
                    </a:lnTo>
                    <a:lnTo>
                      <a:pt x="55" y="24"/>
                    </a:lnTo>
                    <a:lnTo>
                      <a:pt x="55" y="24"/>
                    </a:lnTo>
                    <a:lnTo>
                      <a:pt x="45" y="22"/>
                    </a:lnTo>
                    <a:lnTo>
                      <a:pt x="37" y="20"/>
                    </a:lnTo>
                    <a:lnTo>
                      <a:pt x="32" y="17"/>
                    </a:lnTo>
                    <a:lnTo>
                      <a:pt x="31" y="16"/>
                    </a:lnTo>
                    <a:lnTo>
                      <a:pt x="31" y="14"/>
                    </a:lnTo>
                    <a:lnTo>
                      <a:pt x="31" y="14"/>
                    </a:lnTo>
                    <a:lnTo>
                      <a:pt x="32" y="13"/>
                    </a:lnTo>
                    <a:lnTo>
                      <a:pt x="35" y="12"/>
                    </a:lnTo>
                    <a:lnTo>
                      <a:pt x="40" y="12"/>
                    </a:lnTo>
                    <a:lnTo>
                      <a:pt x="44" y="11"/>
                    </a:lnTo>
                    <a:lnTo>
                      <a:pt x="46" y="10"/>
                    </a:lnTo>
                    <a:lnTo>
                      <a:pt x="46" y="8"/>
                    </a:lnTo>
                    <a:lnTo>
                      <a:pt x="46" y="8"/>
                    </a:lnTo>
                    <a:lnTo>
                      <a:pt x="46" y="5"/>
                    </a:lnTo>
                    <a:lnTo>
                      <a:pt x="45" y="4"/>
                    </a:lnTo>
                    <a:lnTo>
                      <a:pt x="41" y="1"/>
                    </a:lnTo>
                    <a:lnTo>
                      <a:pt x="35" y="0"/>
                    </a:lnTo>
                    <a:lnTo>
                      <a:pt x="28" y="0"/>
                    </a:lnTo>
                    <a:lnTo>
                      <a:pt x="28" y="0"/>
                    </a:lnTo>
                    <a:lnTo>
                      <a:pt x="19" y="1"/>
                    </a:lnTo>
                    <a:lnTo>
                      <a:pt x="12" y="2"/>
                    </a:lnTo>
                    <a:lnTo>
                      <a:pt x="3" y="3"/>
                    </a:lnTo>
                    <a:lnTo>
                      <a:pt x="3" y="3"/>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17" name="Freeform 313"/>
              <p:cNvSpPr/>
              <p:nvPr/>
            </p:nvSpPr>
            <p:spPr bwMode="auto">
              <a:xfrm>
                <a:off x="10433006" y="1803541"/>
                <a:ext cx="7937" cy="7938"/>
              </a:xfrm>
              <a:custGeom>
                <a:avLst/>
                <a:gdLst>
                  <a:gd name="T0" fmla="*/ 1 w 5"/>
                  <a:gd name="T1" fmla="*/ 2 h 5"/>
                  <a:gd name="T2" fmla="*/ 1 w 5"/>
                  <a:gd name="T3" fmla="*/ 2 h 5"/>
                  <a:gd name="T4" fmla="*/ 0 w 5"/>
                  <a:gd name="T5" fmla="*/ 4 h 5"/>
                  <a:gd name="T6" fmla="*/ 0 w 5"/>
                  <a:gd name="T7" fmla="*/ 5 h 5"/>
                  <a:gd name="T8" fmla="*/ 2 w 5"/>
                  <a:gd name="T9" fmla="*/ 5 h 5"/>
                  <a:gd name="T10" fmla="*/ 2 w 5"/>
                  <a:gd name="T11" fmla="*/ 5 h 5"/>
                  <a:gd name="T12" fmla="*/ 4 w 5"/>
                  <a:gd name="T13" fmla="*/ 4 h 5"/>
                  <a:gd name="T14" fmla="*/ 5 w 5"/>
                  <a:gd name="T15" fmla="*/ 3 h 5"/>
                  <a:gd name="T16" fmla="*/ 5 w 5"/>
                  <a:gd name="T17" fmla="*/ 2 h 5"/>
                  <a:gd name="T18" fmla="*/ 5 w 5"/>
                  <a:gd name="T19" fmla="*/ 0 h 5"/>
                  <a:gd name="T20" fmla="*/ 5 w 5"/>
                  <a:gd name="T21" fmla="*/ 0 h 5"/>
                  <a:gd name="T22" fmla="*/ 4 w 5"/>
                  <a:gd name="T23" fmla="*/ 0 h 5"/>
                  <a:gd name="T24" fmla="*/ 3 w 5"/>
                  <a:gd name="T25" fmla="*/ 0 h 5"/>
                  <a:gd name="T26" fmla="*/ 1 w 5"/>
                  <a:gd name="T27" fmla="*/ 2 h 5"/>
                  <a:gd name="T28" fmla="*/ 1 w 5"/>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1" y="2"/>
                    </a:moveTo>
                    <a:lnTo>
                      <a:pt x="1" y="2"/>
                    </a:lnTo>
                    <a:lnTo>
                      <a:pt x="0" y="4"/>
                    </a:lnTo>
                    <a:lnTo>
                      <a:pt x="0" y="5"/>
                    </a:lnTo>
                    <a:lnTo>
                      <a:pt x="2" y="5"/>
                    </a:lnTo>
                    <a:lnTo>
                      <a:pt x="2" y="5"/>
                    </a:lnTo>
                    <a:lnTo>
                      <a:pt x="4" y="4"/>
                    </a:lnTo>
                    <a:lnTo>
                      <a:pt x="5" y="3"/>
                    </a:lnTo>
                    <a:lnTo>
                      <a:pt x="5" y="2"/>
                    </a:lnTo>
                    <a:lnTo>
                      <a:pt x="5" y="0"/>
                    </a:lnTo>
                    <a:lnTo>
                      <a:pt x="5" y="0"/>
                    </a:lnTo>
                    <a:lnTo>
                      <a:pt x="4" y="0"/>
                    </a:lnTo>
                    <a:lnTo>
                      <a:pt x="3" y="0"/>
                    </a:lnTo>
                    <a:lnTo>
                      <a:pt x="1" y="2"/>
                    </a:lnTo>
                    <a:lnTo>
                      <a:pt x="1" y="2"/>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18" name="Freeform 314"/>
              <p:cNvSpPr/>
              <p:nvPr/>
            </p:nvSpPr>
            <p:spPr bwMode="auto">
              <a:xfrm>
                <a:off x="10367917" y="1821005"/>
                <a:ext cx="14289" cy="14290"/>
              </a:xfrm>
              <a:custGeom>
                <a:avLst/>
                <a:gdLst>
                  <a:gd name="T0" fmla="*/ 0 w 9"/>
                  <a:gd name="T1" fmla="*/ 1 h 9"/>
                  <a:gd name="T2" fmla="*/ 0 w 9"/>
                  <a:gd name="T3" fmla="*/ 1 h 9"/>
                  <a:gd name="T4" fmla="*/ 0 w 9"/>
                  <a:gd name="T5" fmla="*/ 7 h 9"/>
                  <a:gd name="T6" fmla="*/ 0 w 9"/>
                  <a:gd name="T7" fmla="*/ 9 h 9"/>
                  <a:gd name="T8" fmla="*/ 1 w 9"/>
                  <a:gd name="T9" fmla="*/ 9 h 9"/>
                  <a:gd name="T10" fmla="*/ 2 w 9"/>
                  <a:gd name="T11" fmla="*/ 9 h 9"/>
                  <a:gd name="T12" fmla="*/ 2 w 9"/>
                  <a:gd name="T13" fmla="*/ 9 h 9"/>
                  <a:gd name="T14" fmla="*/ 2 w 9"/>
                  <a:gd name="T15" fmla="*/ 7 h 9"/>
                  <a:gd name="T16" fmla="*/ 2 w 9"/>
                  <a:gd name="T17" fmla="*/ 6 h 9"/>
                  <a:gd name="T18" fmla="*/ 1 w 9"/>
                  <a:gd name="T19" fmla="*/ 4 h 9"/>
                  <a:gd name="T20" fmla="*/ 3 w 9"/>
                  <a:gd name="T21" fmla="*/ 3 h 9"/>
                  <a:gd name="T22" fmla="*/ 3 w 9"/>
                  <a:gd name="T23" fmla="*/ 3 h 9"/>
                  <a:gd name="T24" fmla="*/ 7 w 9"/>
                  <a:gd name="T25" fmla="*/ 3 h 9"/>
                  <a:gd name="T26" fmla="*/ 8 w 9"/>
                  <a:gd name="T27" fmla="*/ 2 h 9"/>
                  <a:gd name="T28" fmla="*/ 9 w 9"/>
                  <a:gd name="T29" fmla="*/ 1 h 9"/>
                  <a:gd name="T30" fmla="*/ 8 w 9"/>
                  <a:gd name="T31" fmla="*/ 0 h 9"/>
                  <a:gd name="T32" fmla="*/ 8 w 9"/>
                  <a:gd name="T33" fmla="*/ 0 h 9"/>
                  <a:gd name="T34" fmla="*/ 6 w 9"/>
                  <a:gd name="T35" fmla="*/ 0 h 9"/>
                  <a:gd name="T36" fmla="*/ 3 w 9"/>
                  <a:gd name="T37" fmla="*/ 0 h 9"/>
                  <a:gd name="T38" fmla="*/ 0 w 9"/>
                  <a:gd name="T39" fmla="*/ 1 h 9"/>
                  <a:gd name="T40" fmla="*/ 0 w 9"/>
                  <a:gd name="T41"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9">
                    <a:moveTo>
                      <a:pt x="0" y="1"/>
                    </a:moveTo>
                    <a:lnTo>
                      <a:pt x="0" y="1"/>
                    </a:lnTo>
                    <a:lnTo>
                      <a:pt x="0" y="7"/>
                    </a:lnTo>
                    <a:lnTo>
                      <a:pt x="0" y="9"/>
                    </a:lnTo>
                    <a:lnTo>
                      <a:pt x="1" y="9"/>
                    </a:lnTo>
                    <a:lnTo>
                      <a:pt x="2" y="9"/>
                    </a:lnTo>
                    <a:lnTo>
                      <a:pt x="2" y="9"/>
                    </a:lnTo>
                    <a:lnTo>
                      <a:pt x="2" y="7"/>
                    </a:lnTo>
                    <a:lnTo>
                      <a:pt x="2" y="6"/>
                    </a:lnTo>
                    <a:lnTo>
                      <a:pt x="1" y="4"/>
                    </a:lnTo>
                    <a:lnTo>
                      <a:pt x="3" y="3"/>
                    </a:lnTo>
                    <a:lnTo>
                      <a:pt x="3" y="3"/>
                    </a:lnTo>
                    <a:lnTo>
                      <a:pt x="7" y="3"/>
                    </a:lnTo>
                    <a:lnTo>
                      <a:pt x="8" y="2"/>
                    </a:lnTo>
                    <a:lnTo>
                      <a:pt x="9" y="1"/>
                    </a:lnTo>
                    <a:lnTo>
                      <a:pt x="8" y="0"/>
                    </a:lnTo>
                    <a:lnTo>
                      <a:pt x="8" y="0"/>
                    </a:lnTo>
                    <a:lnTo>
                      <a:pt x="6" y="0"/>
                    </a:lnTo>
                    <a:lnTo>
                      <a:pt x="3" y="0"/>
                    </a:lnTo>
                    <a:lnTo>
                      <a:pt x="0" y="1"/>
                    </a:lnTo>
                    <a:lnTo>
                      <a:pt x="0"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19" name="Freeform 315"/>
              <p:cNvSpPr/>
              <p:nvPr/>
            </p:nvSpPr>
            <p:spPr bwMode="auto">
              <a:xfrm>
                <a:off x="11458525" y="4558067"/>
                <a:ext cx="6350" cy="6350"/>
              </a:xfrm>
              <a:custGeom>
                <a:avLst/>
                <a:gdLst>
                  <a:gd name="T0" fmla="*/ 3 w 4"/>
                  <a:gd name="T1" fmla="*/ 4 h 4"/>
                  <a:gd name="T2" fmla="*/ 3 w 4"/>
                  <a:gd name="T3" fmla="*/ 4 h 4"/>
                  <a:gd name="T4" fmla="*/ 1 w 4"/>
                  <a:gd name="T5" fmla="*/ 3 h 4"/>
                  <a:gd name="T6" fmla="*/ 0 w 4"/>
                  <a:gd name="T7" fmla="*/ 2 h 4"/>
                  <a:gd name="T8" fmla="*/ 1 w 4"/>
                  <a:gd name="T9" fmla="*/ 1 h 4"/>
                  <a:gd name="T10" fmla="*/ 3 w 4"/>
                  <a:gd name="T11" fmla="*/ 0 h 4"/>
                  <a:gd name="T12" fmla="*/ 3 w 4"/>
                  <a:gd name="T13" fmla="*/ 0 h 4"/>
                  <a:gd name="T14" fmla="*/ 4 w 4"/>
                  <a:gd name="T15" fmla="*/ 1 h 4"/>
                  <a:gd name="T16" fmla="*/ 4 w 4"/>
                  <a:gd name="T17" fmla="*/ 2 h 4"/>
                  <a:gd name="T18" fmla="*/ 3 w 4"/>
                  <a:gd name="T19" fmla="*/ 4 h 4"/>
                  <a:gd name="T20" fmla="*/ 3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3" y="4"/>
                    </a:moveTo>
                    <a:lnTo>
                      <a:pt x="3" y="4"/>
                    </a:lnTo>
                    <a:lnTo>
                      <a:pt x="1" y="3"/>
                    </a:lnTo>
                    <a:lnTo>
                      <a:pt x="0" y="2"/>
                    </a:lnTo>
                    <a:lnTo>
                      <a:pt x="1" y="1"/>
                    </a:lnTo>
                    <a:lnTo>
                      <a:pt x="3" y="0"/>
                    </a:lnTo>
                    <a:lnTo>
                      <a:pt x="3" y="0"/>
                    </a:lnTo>
                    <a:lnTo>
                      <a:pt x="4" y="1"/>
                    </a:lnTo>
                    <a:lnTo>
                      <a:pt x="4" y="2"/>
                    </a:lnTo>
                    <a:lnTo>
                      <a:pt x="3" y="4"/>
                    </a:lnTo>
                    <a:lnTo>
                      <a:pt x="3" y="4"/>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20" name="Freeform 316"/>
              <p:cNvSpPr/>
              <p:nvPr/>
            </p:nvSpPr>
            <p:spPr bwMode="auto">
              <a:xfrm>
                <a:off x="11342638" y="4542191"/>
                <a:ext cx="20638" cy="17464"/>
              </a:xfrm>
              <a:custGeom>
                <a:avLst/>
                <a:gdLst>
                  <a:gd name="T0" fmla="*/ 13 w 13"/>
                  <a:gd name="T1" fmla="*/ 11 h 11"/>
                  <a:gd name="T2" fmla="*/ 13 w 13"/>
                  <a:gd name="T3" fmla="*/ 11 h 11"/>
                  <a:gd name="T4" fmla="*/ 9 w 13"/>
                  <a:gd name="T5" fmla="*/ 11 h 11"/>
                  <a:gd name="T6" fmla="*/ 7 w 13"/>
                  <a:gd name="T7" fmla="*/ 10 h 11"/>
                  <a:gd name="T8" fmla="*/ 3 w 13"/>
                  <a:gd name="T9" fmla="*/ 8 h 11"/>
                  <a:gd name="T10" fmla="*/ 3 w 13"/>
                  <a:gd name="T11" fmla="*/ 8 h 11"/>
                  <a:gd name="T12" fmla="*/ 1 w 13"/>
                  <a:gd name="T13" fmla="*/ 4 h 11"/>
                  <a:gd name="T14" fmla="*/ 0 w 13"/>
                  <a:gd name="T15" fmla="*/ 1 h 11"/>
                  <a:gd name="T16" fmla="*/ 1 w 13"/>
                  <a:gd name="T17" fmla="*/ 0 h 11"/>
                  <a:gd name="T18" fmla="*/ 2 w 13"/>
                  <a:gd name="T19" fmla="*/ 0 h 11"/>
                  <a:gd name="T20" fmla="*/ 2 w 13"/>
                  <a:gd name="T21" fmla="*/ 0 h 11"/>
                  <a:gd name="T22" fmla="*/ 7 w 13"/>
                  <a:gd name="T23" fmla="*/ 3 h 11"/>
                  <a:gd name="T24" fmla="*/ 9 w 13"/>
                  <a:gd name="T25" fmla="*/ 5 h 11"/>
                  <a:gd name="T26" fmla="*/ 11 w 13"/>
                  <a:gd name="T27" fmla="*/ 5 h 11"/>
                  <a:gd name="T28" fmla="*/ 11 w 13"/>
                  <a:gd name="T29" fmla="*/ 5 h 11"/>
                  <a:gd name="T30" fmla="*/ 12 w 13"/>
                  <a:gd name="T31" fmla="*/ 6 h 11"/>
                  <a:gd name="T32" fmla="*/ 13 w 13"/>
                  <a:gd name="T33" fmla="*/ 9 h 11"/>
                  <a:gd name="T34" fmla="*/ 13 w 13"/>
                  <a:gd name="T35" fmla="*/ 11 h 11"/>
                  <a:gd name="T36" fmla="*/ 13 w 13"/>
                  <a:gd name="T3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1">
                    <a:moveTo>
                      <a:pt x="13" y="11"/>
                    </a:moveTo>
                    <a:lnTo>
                      <a:pt x="13" y="11"/>
                    </a:lnTo>
                    <a:lnTo>
                      <a:pt x="9" y="11"/>
                    </a:lnTo>
                    <a:lnTo>
                      <a:pt x="7" y="10"/>
                    </a:lnTo>
                    <a:lnTo>
                      <a:pt x="3" y="8"/>
                    </a:lnTo>
                    <a:lnTo>
                      <a:pt x="3" y="8"/>
                    </a:lnTo>
                    <a:lnTo>
                      <a:pt x="1" y="4"/>
                    </a:lnTo>
                    <a:lnTo>
                      <a:pt x="0" y="1"/>
                    </a:lnTo>
                    <a:lnTo>
                      <a:pt x="1" y="0"/>
                    </a:lnTo>
                    <a:lnTo>
                      <a:pt x="2" y="0"/>
                    </a:lnTo>
                    <a:lnTo>
                      <a:pt x="2" y="0"/>
                    </a:lnTo>
                    <a:lnTo>
                      <a:pt x="7" y="3"/>
                    </a:lnTo>
                    <a:lnTo>
                      <a:pt x="9" y="5"/>
                    </a:lnTo>
                    <a:lnTo>
                      <a:pt x="11" y="5"/>
                    </a:lnTo>
                    <a:lnTo>
                      <a:pt x="11" y="5"/>
                    </a:lnTo>
                    <a:lnTo>
                      <a:pt x="12" y="6"/>
                    </a:lnTo>
                    <a:lnTo>
                      <a:pt x="13" y="9"/>
                    </a:lnTo>
                    <a:lnTo>
                      <a:pt x="13" y="11"/>
                    </a:lnTo>
                    <a:lnTo>
                      <a:pt x="13" y="1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21" name="Freeform 317"/>
              <p:cNvSpPr/>
              <p:nvPr/>
            </p:nvSpPr>
            <p:spPr bwMode="auto">
              <a:xfrm>
                <a:off x="11252152" y="4489798"/>
                <a:ext cx="19051" cy="11114"/>
              </a:xfrm>
              <a:custGeom>
                <a:avLst/>
                <a:gdLst>
                  <a:gd name="T0" fmla="*/ 0 w 12"/>
                  <a:gd name="T1" fmla="*/ 1 h 7"/>
                  <a:gd name="T2" fmla="*/ 0 w 12"/>
                  <a:gd name="T3" fmla="*/ 1 h 7"/>
                  <a:gd name="T4" fmla="*/ 0 w 12"/>
                  <a:gd name="T5" fmla="*/ 2 h 7"/>
                  <a:gd name="T6" fmla="*/ 1 w 12"/>
                  <a:gd name="T7" fmla="*/ 2 h 7"/>
                  <a:gd name="T8" fmla="*/ 2 w 12"/>
                  <a:gd name="T9" fmla="*/ 3 h 7"/>
                  <a:gd name="T10" fmla="*/ 3 w 12"/>
                  <a:gd name="T11" fmla="*/ 4 h 7"/>
                  <a:gd name="T12" fmla="*/ 3 w 12"/>
                  <a:gd name="T13" fmla="*/ 4 h 7"/>
                  <a:gd name="T14" fmla="*/ 4 w 12"/>
                  <a:gd name="T15" fmla="*/ 6 h 7"/>
                  <a:gd name="T16" fmla="*/ 7 w 12"/>
                  <a:gd name="T17" fmla="*/ 7 h 7"/>
                  <a:gd name="T18" fmla="*/ 9 w 12"/>
                  <a:gd name="T19" fmla="*/ 7 h 7"/>
                  <a:gd name="T20" fmla="*/ 10 w 12"/>
                  <a:gd name="T21" fmla="*/ 6 h 7"/>
                  <a:gd name="T22" fmla="*/ 10 w 12"/>
                  <a:gd name="T23" fmla="*/ 6 h 7"/>
                  <a:gd name="T24" fmla="*/ 11 w 12"/>
                  <a:gd name="T25" fmla="*/ 3 h 7"/>
                  <a:gd name="T26" fmla="*/ 12 w 12"/>
                  <a:gd name="T27" fmla="*/ 1 h 7"/>
                  <a:gd name="T28" fmla="*/ 10 w 12"/>
                  <a:gd name="T29" fmla="*/ 0 h 7"/>
                  <a:gd name="T30" fmla="*/ 10 w 12"/>
                  <a:gd name="T31" fmla="*/ 0 h 7"/>
                  <a:gd name="T32" fmla="*/ 7 w 12"/>
                  <a:gd name="T33" fmla="*/ 0 h 7"/>
                  <a:gd name="T34" fmla="*/ 3 w 12"/>
                  <a:gd name="T35" fmla="*/ 0 h 7"/>
                  <a:gd name="T36" fmla="*/ 0 w 12"/>
                  <a:gd name="T37" fmla="*/ 1 h 7"/>
                  <a:gd name="T38" fmla="*/ 0 w 12"/>
                  <a:gd name="T3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7">
                    <a:moveTo>
                      <a:pt x="0" y="1"/>
                    </a:moveTo>
                    <a:lnTo>
                      <a:pt x="0" y="1"/>
                    </a:lnTo>
                    <a:lnTo>
                      <a:pt x="0" y="2"/>
                    </a:lnTo>
                    <a:lnTo>
                      <a:pt x="1" y="2"/>
                    </a:lnTo>
                    <a:lnTo>
                      <a:pt x="2" y="3"/>
                    </a:lnTo>
                    <a:lnTo>
                      <a:pt x="3" y="4"/>
                    </a:lnTo>
                    <a:lnTo>
                      <a:pt x="3" y="4"/>
                    </a:lnTo>
                    <a:lnTo>
                      <a:pt x="4" y="6"/>
                    </a:lnTo>
                    <a:lnTo>
                      <a:pt x="7" y="7"/>
                    </a:lnTo>
                    <a:lnTo>
                      <a:pt x="9" y="7"/>
                    </a:lnTo>
                    <a:lnTo>
                      <a:pt x="10" y="6"/>
                    </a:lnTo>
                    <a:lnTo>
                      <a:pt x="10" y="6"/>
                    </a:lnTo>
                    <a:lnTo>
                      <a:pt x="11" y="3"/>
                    </a:lnTo>
                    <a:lnTo>
                      <a:pt x="12" y="1"/>
                    </a:lnTo>
                    <a:lnTo>
                      <a:pt x="10" y="0"/>
                    </a:lnTo>
                    <a:lnTo>
                      <a:pt x="10" y="0"/>
                    </a:lnTo>
                    <a:lnTo>
                      <a:pt x="7" y="0"/>
                    </a:lnTo>
                    <a:lnTo>
                      <a:pt x="3" y="0"/>
                    </a:lnTo>
                    <a:lnTo>
                      <a:pt x="0" y="1"/>
                    </a:lnTo>
                    <a:lnTo>
                      <a:pt x="0"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22" name="Freeform 318"/>
              <p:cNvSpPr/>
              <p:nvPr/>
            </p:nvSpPr>
            <p:spPr bwMode="auto">
              <a:xfrm>
                <a:off x="11360102" y="4335800"/>
                <a:ext cx="7937" cy="4764"/>
              </a:xfrm>
              <a:custGeom>
                <a:avLst/>
                <a:gdLst>
                  <a:gd name="T0" fmla="*/ 5 w 5"/>
                  <a:gd name="T1" fmla="*/ 0 h 3"/>
                  <a:gd name="T2" fmla="*/ 5 w 5"/>
                  <a:gd name="T3" fmla="*/ 0 h 3"/>
                  <a:gd name="T4" fmla="*/ 4 w 5"/>
                  <a:gd name="T5" fmla="*/ 2 h 3"/>
                  <a:gd name="T6" fmla="*/ 1 w 5"/>
                  <a:gd name="T7" fmla="*/ 3 h 3"/>
                  <a:gd name="T8" fmla="*/ 0 w 5"/>
                  <a:gd name="T9" fmla="*/ 2 h 3"/>
                  <a:gd name="T10" fmla="*/ 0 w 5"/>
                  <a:gd name="T11" fmla="*/ 2 h 3"/>
                  <a:gd name="T12" fmla="*/ 0 w 5"/>
                  <a:gd name="T13" fmla="*/ 1 h 3"/>
                  <a:gd name="T14" fmla="*/ 0 w 5"/>
                  <a:gd name="T15" fmla="*/ 1 h 3"/>
                  <a:gd name="T16" fmla="*/ 2 w 5"/>
                  <a:gd name="T17" fmla="*/ 0 h 3"/>
                  <a:gd name="T18" fmla="*/ 4 w 5"/>
                  <a:gd name="T19" fmla="*/ 0 h 3"/>
                  <a:gd name="T20" fmla="*/ 5 w 5"/>
                  <a:gd name="T21" fmla="*/ 0 h 3"/>
                  <a:gd name="T22" fmla="*/ 5 w 5"/>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3">
                    <a:moveTo>
                      <a:pt x="5" y="0"/>
                    </a:moveTo>
                    <a:lnTo>
                      <a:pt x="5" y="0"/>
                    </a:lnTo>
                    <a:lnTo>
                      <a:pt x="4" y="2"/>
                    </a:lnTo>
                    <a:lnTo>
                      <a:pt x="1" y="3"/>
                    </a:lnTo>
                    <a:lnTo>
                      <a:pt x="0" y="2"/>
                    </a:lnTo>
                    <a:lnTo>
                      <a:pt x="0" y="2"/>
                    </a:lnTo>
                    <a:lnTo>
                      <a:pt x="0" y="1"/>
                    </a:lnTo>
                    <a:lnTo>
                      <a:pt x="0" y="1"/>
                    </a:lnTo>
                    <a:lnTo>
                      <a:pt x="2" y="0"/>
                    </a:lnTo>
                    <a:lnTo>
                      <a:pt x="4" y="0"/>
                    </a:lnTo>
                    <a:lnTo>
                      <a:pt x="5" y="0"/>
                    </a:lnTo>
                    <a:lnTo>
                      <a:pt x="5"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23" name="Freeform 319"/>
              <p:cNvSpPr/>
              <p:nvPr/>
            </p:nvSpPr>
            <p:spPr bwMode="auto">
              <a:xfrm>
                <a:off x="11368036" y="4292934"/>
                <a:ext cx="15875" cy="30166"/>
              </a:xfrm>
              <a:custGeom>
                <a:avLst/>
                <a:gdLst>
                  <a:gd name="T0" fmla="*/ 5 w 10"/>
                  <a:gd name="T1" fmla="*/ 1 h 19"/>
                  <a:gd name="T2" fmla="*/ 5 w 10"/>
                  <a:gd name="T3" fmla="*/ 1 h 19"/>
                  <a:gd name="T4" fmla="*/ 6 w 10"/>
                  <a:gd name="T5" fmla="*/ 4 h 19"/>
                  <a:gd name="T6" fmla="*/ 5 w 10"/>
                  <a:gd name="T7" fmla="*/ 6 h 19"/>
                  <a:gd name="T8" fmla="*/ 2 w 10"/>
                  <a:gd name="T9" fmla="*/ 8 h 19"/>
                  <a:gd name="T10" fmla="*/ 2 w 10"/>
                  <a:gd name="T11" fmla="*/ 8 h 19"/>
                  <a:gd name="T12" fmla="*/ 0 w 10"/>
                  <a:gd name="T13" fmla="*/ 9 h 19"/>
                  <a:gd name="T14" fmla="*/ 0 w 10"/>
                  <a:gd name="T15" fmla="*/ 10 h 19"/>
                  <a:gd name="T16" fmla="*/ 0 w 10"/>
                  <a:gd name="T17" fmla="*/ 12 h 19"/>
                  <a:gd name="T18" fmla="*/ 2 w 10"/>
                  <a:gd name="T19" fmla="*/ 13 h 19"/>
                  <a:gd name="T20" fmla="*/ 2 w 10"/>
                  <a:gd name="T21" fmla="*/ 13 h 19"/>
                  <a:gd name="T22" fmla="*/ 5 w 10"/>
                  <a:gd name="T23" fmla="*/ 14 h 19"/>
                  <a:gd name="T24" fmla="*/ 5 w 10"/>
                  <a:gd name="T25" fmla="*/ 16 h 19"/>
                  <a:gd name="T26" fmla="*/ 6 w 10"/>
                  <a:gd name="T27" fmla="*/ 17 h 19"/>
                  <a:gd name="T28" fmla="*/ 6 w 10"/>
                  <a:gd name="T29" fmla="*/ 19 h 19"/>
                  <a:gd name="T30" fmla="*/ 6 w 10"/>
                  <a:gd name="T31" fmla="*/ 19 h 19"/>
                  <a:gd name="T32" fmla="*/ 7 w 10"/>
                  <a:gd name="T33" fmla="*/ 19 h 19"/>
                  <a:gd name="T34" fmla="*/ 8 w 10"/>
                  <a:gd name="T35" fmla="*/ 17 h 19"/>
                  <a:gd name="T36" fmla="*/ 9 w 10"/>
                  <a:gd name="T37" fmla="*/ 13 h 19"/>
                  <a:gd name="T38" fmla="*/ 9 w 10"/>
                  <a:gd name="T39" fmla="*/ 13 h 19"/>
                  <a:gd name="T40" fmla="*/ 10 w 10"/>
                  <a:gd name="T41" fmla="*/ 5 h 19"/>
                  <a:gd name="T42" fmla="*/ 9 w 10"/>
                  <a:gd name="T43" fmla="*/ 2 h 19"/>
                  <a:gd name="T44" fmla="*/ 9 w 10"/>
                  <a:gd name="T45" fmla="*/ 0 h 19"/>
                  <a:gd name="T46" fmla="*/ 8 w 10"/>
                  <a:gd name="T47" fmla="*/ 0 h 19"/>
                  <a:gd name="T48" fmla="*/ 8 w 10"/>
                  <a:gd name="T49" fmla="*/ 0 h 19"/>
                  <a:gd name="T50" fmla="*/ 6 w 10"/>
                  <a:gd name="T51" fmla="*/ 0 h 19"/>
                  <a:gd name="T52" fmla="*/ 5 w 10"/>
                  <a:gd name="T53" fmla="*/ 0 h 19"/>
                  <a:gd name="T54" fmla="*/ 5 w 10"/>
                  <a:gd name="T55" fmla="*/ 1 h 19"/>
                  <a:gd name="T56" fmla="*/ 5 w 10"/>
                  <a:gd name="T5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 h="19">
                    <a:moveTo>
                      <a:pt x="5" y="1"/>
                    </a:moveTo>
                    <a:lnTo>
                      <a:pt x="5" y="1"/>
                    </a:lnTo>
                    <a:lnTo>
                      <a:pt x="6" y="4"/>
                    </a:lnTo>
                    <a:lnTo>
                      <a:pt x="5" y="6"/>
                    </a:lnTo>
                    <a:lnTo>
                      <a:pt x="2" y="8"/>
                    </a:lnTo>
                    <a:lnTo>
                      <a:pt x="2" y="8"/>
                    </a:lnTo>
                    <a:lnTo>
                      <a:pt x="0" y="9"/>
                    </a:lnTo>
                    <a:lnTo>
                      <a:pt x="0" y="10"/>
                    </a:lnTo>
                    <a:lnTo>
                      <a:pt x="0" y="12"/>
                    </a:lnTo>
                    <a:lnTo>
                      <a:pt x="2" y="13"/>
                    </a:lnTo>
                    <a:lnTo>
                      <a:pt x="2" y="13"/>
                    </a:lnTo>
                    <a:lnTo>
                      <a:pt x="5" y="14"/>
                    </a:lnTo>
                    <a:lnTo>
                      <a:pt x="5" y="16"/>
                    </a:lnTo>
                    <a:lnTo>
                      <a:pt x="6" y="17"/>
                    </a:lnTo>
                    <a:lnTo>
                      <a:pt x="6" y="19"/>
                    </a:lnTo>
                    <a:lnTo>
                      <a:pt x="6" y="19"/>
                    </a:lnTo>
                    <a:lnTo>
                      <a:pt x="7" y="19"/>
                    </a:lnTo>
                    <a:lnTo>
                      <a:pt x="8" y="17"/>
                    </a:lnTo>
                    <a:lnTo>
                      <a:pt x="9" y="13"/>
                    </a:lnTo>
                    <a:lnTo>
                      <a:pt x="9" y="13"/>
                    </a:lnTo>
                    <a:lnTo>
                      <a:pt x="10" y="5"/>
                    </a:lnTo>
                    <a:lnTo>
                      <a:pt x="9" y="2"/>
                    </a:lnTo>
                    <a:lnTo>
                      <a:pt x="9" y="0"/>
                    </a:lnTo>
                    <a:lnTo>
                      <a:pt x="8" y="0"/>
                    </a:lnTo>
                    <a:lnTo>
                      <a:pt x="8" y="0"/>
                    </a:lnTo>
                    <a:lnTo>
                      <a:pt x="6" y="0"/>
                    </a:lnTo>
                    <a:lnTo>
                      <a:pt x="5" y="0"/>
                    </a:lnTo>
                    <a:lnTo>
                      <a:pt x="5" y="1"/>
                    </a:lnTo>
                    <a:lnTo>
                      <a:pt x="5"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24" name="Freeform 320"/>
              <p:cNvSpPr/>
              <p:nvPr/>
            </p:nvSpPr>
            <p:spPr bwMode="auto">
              <a:xfrm>
                <a:off x="10726691" y="4473922"/>
                <a:ext cx="504822" cy="309587"/>
              </a:xfrm>
              <a:custGeom>
                <a:avLst/>
                <a:gdLst>
                  <a:gd name="T0" fmla="*/ 298 w 318"/>
                  <a:gd name="T1" fmla="*/ 54 h 195"/>
                  <a:gd name="T2" fmla="*/ 291 w 318"/>
                  <a:gd name="T3" fmla="*/ 59 h 195"/>
                  <a:gd name="T4" fmla="*/ 278 w 318"/>
                  <a:gd name="T5" fmla="*/ 63 h 195"/>
                  <a:gd name="T6" fmla="*/ 268 w 318"/>
                  <a:gd name="T7" fmla="*/ 59 h 195"/>
                  <a:gd name="T8" fmla="*/ 242 w 318"/>
                  <a:gd name="T9" fmla="*/ 77 h 195"/>
                  <a:gd name="T10" fmla="*/ 233 w 318"/>
                  <a:gd name="T11" fmla="*/ 91 h 195"/>
                  <a:gd name="T12" fmla="*/ 227 w 318"/>
                  <a:gd name="T13" fmla="*/ 105 h 195"/>
                  <a:gd name="T14" fmla="*/ 227 w 318"/>
                  <a:gd name="T15" fmla="*/ 111 h 195"/>
                  <a:gd name="T16" fmla="*/ 218 w 318"/>
                  <a:gd name="T17" fmla="*/ 115 h 195"/>
                  <a:gd name="T18" fmla="*/ 192 w 318"/>
                  <a:gd name="T19" fmla="*/ 121 h 195"/>
                  <a:gd name="T20" fmla="*/ 175 w 318"/>
                  <a:gd name="T21" fmla="*/ 135 h 195"/>
                  <a:gd name="T22" fmla="*/ 174 w 318"/>
                  <a:gd name="T23" fmla="*/ 157 h 195"/>
                  <a:gd name="T24" fmla="*/ 166 w 318"/>
                  <a:gd name="T25" fmla="*/ 177 h 195"/>
                  <a:gd name="T26" fmla="*/ 147 w 318"/>
                  <a:gd name="T27" fmla="*/ 190 h 195"/>
                  <a:gd name="T28" fmla="*/ 126 w 318"/>
                  <a:gd name="T29" fmla="*/ 195 h 195"/>
                  <a:gd name="T30" fmla="*/ 109 w 318"/>
                  <a:gd name="T31" fmla="*/ 187 h 195"/>
                  <a:gd name="T32" fmla="*/ 110 w 318"/>
                  <a:gd name="T33" fmla="*/ 176 h 195"/>
                  <a:gd name="T34" fmla="*/ 106 w 318"/>
                  <a:gd name="T35" fmla="*/ 157 h 195"/>
                  <a:gd name="T36" fmla="*/ 110 w 318"/>
                  <a:gd name="T37" fmla="*/ 149 h 195"/>
                  <a:gd name="T38" fmla="*/ 109 w 318"/>
                  <a:gd name="T39" fmla="*/ 139 h 195"/>
                  <a:gd name="T40" fmla="*/ 97 w 318"/>
                  <a:gd name="T41" fmla="*/ 125 h 195"/>
                  <a:gd name="T42" fmla="*/ 77 w 318"/>
                  <a:gd name="T43" fmla="*/ 116 h 195"/>
                  <a:gd name="T44" fmla="*/ 67 w 318"/>
                  <a:gd name="T45" fmla="*/ 117 h 195"/>
                  <a:gd name="T46" fmla="*/ 55 w 318"/>
                  <a:gd name="T47" fmla="*/ 117 h 195"/>
                  <a:gd name="T48" fmla="*/ 42 w 318"/>
                  <a:gd name="T49" fmla="*/ 113 h 195"/>
                  <a:gd name="T50" fmla="*/ 12 w 318"/>
                  <a:gd name="T51" fmla="*/ 115 h 195"/>
                  <a:gd name="T52" fmla="*/ 0 w 318"/>
                  <a:gd name="T53" fmla="*/ 113 h 195"/>
                  <a:gd name="T54" fmla="*/ 7 w 318"/>
                  <a:gd name="T55" fmla="*/ 103 h 195"/>
                  <a:gd name="T56" fmla="*/ 16 w 318"/>
                  <a:gd name="T57" fmla="*/ 90 h 195"/>
                  <a:gd name="T58" fmla="*/ 33 w 318"/>
                  <a:gd name="T59" fmla="*/ 67 h 195"/>
                  <a:gd name="T60" fmla="*/ 45 w 318"/>
                  <a:gd name="T61" fmla="*/ 55 h 195"/>
                  <a:gd name="T62" fmla="*/ 49 w 318"/>
                  <a:gd name="T63" fmla="*/ 44 h 195"/>
                  <a:gd name="T64" fmla="*/ 68 w 318"/>
                  <a:gd name="T65" fmla="*/ 37 h 195"/>
                  <a:gd name="T66" fmla="*/ 73 w 318"/>
                  <a:gd name="T67" fmla="*/ 29 h 195"/>
                  <a:gd name="T68" fmla="*/ 69 w 318"/>
                  <a:gd name="T69" fmla="*/ 17 h 195"/>
                  <a:gd name="T70" fmla="*/ 60 w 318"/>
                  <a:gd name="T71" fmla="*/ 6 h 195"/>
                  <a:gd name="T72" fmla="*/ 64 w 318"/>
                  <a:gd name="T73" fmla="*/ 0 h 195"/>
                  <a:gd name="T74" fmla="*/ 72 w 318"/>
                  <a:gd name="T75" fmla="*/ 3 h 195"/>
                  <a:gd name="T76" fmla="*/ 81 w 318"/>
                  <a:gd name="T77" fmla="*/ 9 h 195"/>
                  <a:gd name="T78" fmla="*/ 84 w 318"/>
                  <a:gd name="T79" fmla="*/ 3 h 195"/>
                  <a:gd name="T80" fmla="*/ 95 w 318"/>
                  <a:gd name="T81" fmla="*/ 6 h 195"/>
                  <a:gd name="T82" fmla="*/ 101 w 318"/>
                  <a:gd name="T83" fmla="*/ 11 h 195"/>
                  <a:gd name="T84" fmla="*/ 109 w 318"/>
                  <a:gd name="T85" fmla="*/ 10 h 195"/>
                  <a:gd name="T86" fmla="*/ 115 w 318"/>
                  <a:gd name="T87" fmla="*/ 1 h 195"/>
                  <a:gd name="T88" fmla="*/ 127 w 318"/>
                  <a:gd name="T89" fmla="*/ 8 h 195"/>
                  <a:gd name="T90" fmla="*/ 135 w 318"/>
                  <a:gd name="T91" fmla="*/ 3 h 195"/>
                  <a:gd name="T92" fmla="*/ 139 w 318"/>
                  <a:gd name="T93" fmla="*/ 12 h 195"/>
                  <a:gd name="T94" fmla="*/ 144 w 318"/>
                  <a:gd name="T95" fmla="*/ 20 h 195"/>
                  <a:gd name="T96" fmla="*/ 152 w 318"/>
                  <a:gd name="T97" fmla="*/ 15 h 195"/>
                  <a:gd name="T98" fmla="*/ 158 w 318"/>
                  <a:gd name="T99" fmla="*/ 20 h 195"/>
                  <a:gd name="T100" fmla="*/ 174 w 318"/>
                  <a:gd name="T101" fmla="*/ 25 h 195"/>
                  <a:gd name="T102" fmla="*/ 193 w 318"/>
                  <a:gd name="T103" fmla="*/ 33 h 195"/>
                  <a:gd name="T104" fmla="*/ 196 w 318"/>
                  <a:gd name="T105" fmla="*/ 45 h 195"/>
                  <a:gd name="T106" fmla="*/ 203 w 318"/>
                  <a:gd name="T107" fmla="*/ 56 h 195"/>
                  <a:gd name="T108" fmla="*/ 230 w 318"/>
                  <a:gd name="T109" fmla="*/ 55 h 195"/>
                  <a:gd name="T110" fmla="*/ 248 w 318"/>
                  <a:gd name="T111" fmla="*/ 45 h 195"/>
                  <a:gd name="T112" fmla="*/ 268 w 318"/>
                  <a:gd name="T113" fmla="*/ 25 h 195"/>
                  <a:gd name="T114" fmla="*/ 283 w 318"/>
                  <a:gd name="T115" fmla="*/ 20 h 195"/>
                  <a:gd name="T116" fmla="*/ 289 w 318"/>
                  <a:gd name="T117" fmla="*/ 14 h 195"/>
                  <a:gd name="T118" fmla="*/ 307 w 318"/>
                  <a:gd name="T119" fmla="*/ 10 h 195"/>
                  <a:gd name="T120" fmla="*/ 317 w 318"/>
                  <a:gd name="T121" fmla="*/ 15 h 195"/>
                  <a:gd name="T122" fmla="*/ 318 w 318"/>
                  <a:gd name="T123" fmla="*/ 4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8" h="195">
                    <a:moveTo>
                      <a:pt x="316" y="53"/>
                    </a:moveTo>
                    <a:lnTo>
                      <a:pt x="316" y="53"/>
                    </a:lnTo>
                    <a:lnTo>
                      <a:pt x="305" y="53"/>
                    </a:lnTo>
                    <a:lnTo>
                      <a:pt x="298" y="54"/>
                    </a:lnTo>
                    <a:lnTo>
                      <a:pt x="295" y="55"/>
                    </a:lnTo>
                    <a:lnTo>
                      <a:pt x="293" y="56"/>
                    </a:lnTo>
                    <a:lnTo>
                      <a:pt x="293" y="56"/>
                    </a:lnTo>
                    <a:lnTo>
                      <a:pt x="291" y="59"/>
                    </a:lnTo>
                    <a:lnTo>
                      <a:pt x="287" y="62"/>
                    </a:lnTo>
                    <a:lnTo>
                      <a:pt x="282" y="65"/>
                    </a:lnTo>
                    <a:lnTo>
                      <a:pt x="281" y="65"/>
                    </a:lnTo>
                    <a:lnTo>
                      <a:pt x="278" y="63"/>
                    </a:lnTo>
                    <a:lnTo>
                      <a:pt x="278" y="63"/>
                    </a:lnTo>
                    <a:lnTo>
                      <a:pt x="276" y="61"/>
                    </a:lnTo>
                    <a:lnTo>
                      <a:pt x="272" y="60"/>
                    </a:lnTo>
                    <a:lnTo>
                      <a:pt x="268" y="59"/>
                    </a:lnTo>
                    <a:lnTo>
                      <a:pt x="264" y="61"/>
                    </a:lnTo>
                    <a:lnTo>
                      <a:pt x="264" y="61"/>
                    </a:lnTo>
                    <a:lnTo>
                      <a:pt x="247" y="73"/>
                    </a:lnTo>
                    <a:lnTo>
                      <a:pt x="242" y="77"/>
                    </a:lnTo>
                    <a:lnTo>
                      <a:pt x="238" y="83"/>
                    </a:lnTo>
                    <a:lnTo>
                      <a:pt x="234" y="87"/>
                    </a:lnTo>
                    <a:lnTo>
                      <a:pt x="233" y="91"/>
                    </a:lnTo>
                    <a:lnTo>
                      <a:pt x="233" y="91"/>
                    </a:lnTo>
                    <a:lnTo>
                      <a:pt x="233" y="96"/>
                    </a:lnTo>
                    <a:lnTo>
                      <a:pt x="232" y="99"/>
                    </a:lnTo>
                    <a:lnTo>
                      <a:pt x="229" y="102"/>
                    </a:lnTo>
                    <a:lnTo>
                      <a:pt x="227" y="105"/>
                    </a:lnTo>
                    <a:lnTo>
                      <a:pt x="226" y="106"/>
                    </a:lnTo>
                    <a:lnTo>
                      <a:pt x="227" y="108"/>
                    </a:lnTo>
                    <a:lnTo>
                      <a:pt x="227" y="108"/>
                    </a:lnTo>
                    <a:lnTo>
                      <a:pt x="227" y="111"/>
                    </a:lnTo>
                    <a:lnTo>
                      <a:pt x="226" y="113"/>
                    </a:lnTo>
                    <a:lnTo>
                      <a:pt x="224" y="115"/>
                    </a:lnTo>
                    <a:lnTo>
                      <a:pt x="218" y="115"/>
                    </a:lnTo>
                    <a:lnTo>
                      <a:pt x="218" y="115"/>
                    </a:lnTo>
                    <a:lnTo>
                      <a:pt x="207" y="116"/>
                    </a:lnTo>
                    <a:lnTo>
                      <a:pt x="201" y="118"/>
                    </a:lnTo>
                    <a:lnTo>
                      <a:pt x="192" y="121"/>
                    </a:lnTo>
                    <a:lnTo>
                      <a:pt x="192" y="121"/>
                    </a:lnTo>
                    <a:lnTo>
                      <a:pt x="185" y="126"/>
                    </a:lnTo>
                    <a:lnTo>
                      <a:pt x="179" y="130"/>
                    </a:lnTo>
                    <a:lnTo>
                      <a:pt x="177" y="132"/>
                    </a:lnTo>
                    <a:lnTo>
                      <a:pt x="175" y="135"/>
                    </a:lnTo>
                    <a:lnTo>
                      <a:pt x="174" y="140"/>
                    </a:lnTo>
                    <a:lnTo>
                      <a:pt x="174" y="145"/>
                    </a:lnTo>
                    <a:lnTo>
                      <a:pt x="174" y="145"/>
                    </a:lnTo>
                    <a:lnTo>
                      <a:pt x="174" y="157"/>
                    </a:lnTo>
                    <a:lnTo>
                      <a:pt x="173" y="162"/>
                    </a:lnTo>
                    <a:lnTo>
                      <a:pt x="171" y="168"/>
                    </a:lnTo>
                    <a:lnTo>
                      <a:pt x="169" y="173"/>
                    </a:lnTo>
                    <a:lnTo>
                      <a:pt x="166" y="177"/>
                    </a:lnTo>
                    <a:lnTo>
                      <a:pt x="162" y="182"/>
                    </a:lnTo>
                    <a:lnTo>
                      <a:pt x="157" y="185"/>
                    </a:lnTo>
                    <a:lnTo>
                      <a:pt x="157" y="185"/>
                    </a:lnTo>
                    <a:lnTo>
                      <a:pt x="147" y="190"/>
                    </a:lnTo>
                    <a:lnTo>
                      <a:pt x="139" y="194"/>
                    </a:lnTo>
                    <a:lnTo>
                      <a:pt x="134" y="195"/>
                    </a:lnTo>
                    <a:lnTo>
                      <a:pt x="130" y="195"/>
                    </a:lnTo>
                    <a:lnTo>
                      <a:pt x="126" y="195"/>
                    </a:lnTo>
                    <a:lnTo>
                      <a:pt x="119" y="192"/>
                    </a:lnTo>
                    <a:lnTo>
                      <a:pt x="119" y="192"/>
                    </a:lnTo>
                    <a:lnTo>
                      <a:pt x="111" y="188"/>
                    </a:lnTo>
                    <a:lnTo>
                      <a:pt x="109" y="187"/>
                    </a:lnTo>
                    <a:lnTo>
                      <a:pt x="109" y="185"/>
                    </a:lnTo>
                    <a:lnTo>
                      <a:pt x="109" y="181"/>
                    </a:lnTo>
                    <a:lnTo>
                      <a:pt x="110" y="176"/>
                    </a:lnTo>
                    <a:lnTo>
                      <a:pt x="110" y="176"/>
                    </a:lnTo>
                    <a:lnTo>
                      <a:pt x="110" y="169"/>
                    </a:lnTo>
                    <a:lnTo>
                      <a:pt x="107" y="160"/>
                    </a:lnTo>
                    <a:lnTo>
                      <a:pt x="107" y="160"/>
                    </a:lnTo>
                    <a:lnTo>
                      <a:pt x="106" y="157"/>
                    </a:lnTo>
                    <a:lnTo>
                      <a:pt x="105" y="154"/>
                    </a:lnTo>
                    <a:lnTo>
                      <a:pt x="106" y="152"/>
                    </a:lnTo>
                    <a:lnTo>
                      <a:pt x="110" y="149"/>
                    </a:lnTo>
                    <a:lnTo>
                      <a:pt x="110" y="149"/>
                    </a:lnTo>
                    <a:lnTo>
                      <a:pt x="112" y="146"/>
                    </a:lnTo>
                    <a:lnTo>
                      <a:pt x="113" y="144"/>
                    </a:lnTo>
                    <a:lnTo>
                      <a:pt x="112" y="141"/>
                    </a:lnTo>
                    <a:lnTo>
                      <a:pt x="109" y="139"/>
                    </a:lnTo>
                    <a:lnTo>
                      <a:pt x="109" y="139"/>
                    </a:lnTo>
                    <a:lnTo>
                      <a:pt x="105" y="134"/>
                    </a:lnTo>
                    <a:lnTo>
                      <a:pt x="102" y="129"/>
                    </a:lnTo>
                    <a:lnTo>
                      <a:pt x="97" y="125"/>
                    </a:lnTo>
                    <a:lnTo>
                      <a:pt x="95" y="123"/>
                    </a:lnTo>
                    <a:lnTo>
                      <a:pt x="91" y="121"/>
                    </a:lnTo>
                    <a:lnTo>
                      <a:pt x="91" y="121"/>
                    </a:lnTo>
                    <a:lnTo>
                      <a:pt x="77" y="116"/>
                    </a:lnTo>
                    <a:lnTo>
                      <a:pt x="71" y="115"/>
                    </a:lnTo>
                    <a:lnTo>
                      <a:pt x="69" y="116"/>
                    </a:lnTo>
                    <a:lnTo>
                      <a:pt x="67" y="117"/>
                    </a:lnTo>
                    <a:lnTo>
                      <a:pt x="67" y="117"/>
                    </a:lnTo>
                    <a:lnTo>
                      <a:pt x="64" y="119"/>
                    </a:lnTo>
                    <a:lnTo>
                      <a:pt x="61" y="120"/>
                    </a:lnTo>
                    <a:lnTo>
                      <a:pt x="58" y="119"/>
                    </a:lnTo>
                    <a:lnTo>
                      <a:pt x="55" y="117"/>
                    </a:lnTo>
                    <a:lnTo>
                      <a:pt x="55" y="117"/>
                    </a:lnTo>
                    <a:lnTo>
                      <a:pt x="54" y="115"/>
                    </a:lnTo>
                    <a:lnTo>
                      <a:pt x="50" y="114"/>
                    </a:lnTo>
                    <a:lnTo>
                      <a:pt x="42" y="113"/>
                    </a:lnTo>
                    <a:lnTo>
                      <a:pt x="32" y="113"/>
                    </a:lnTo>
                    <a:lnTo>
                      <a:pt x="21" y="113"/>
                    </a:lnTo>
                    <a:lnTo>
                      <a:pt x="21" y="113"/>
                    </a:lnTo>
                    <a:lnTo>
                      <a:pt x="12" y="115"/>
                    </a:lnTo>
                    <a:lnTo>
                      <a:pt x="5" y="116"/>
                    </a:lnTo>
                    <a:lnTo>
                      <a:pt x="1" y="116"/>
                    </a:lnTo>
                    <a:lnTo>
                      <a:pt x="0" y="115"/>
                    </a:lnTo>
                    <a:lnTo>
                      <a:pt x="0" y="113"/>
                    </a:lnTo>
                    <a:lnTo>
                      <a:pt x="0" y="113"/>
                    </a:lnTo>
                    <a:lnTo>
                      <a:pt x="1" y="111"/>
                    </a:lnTo>
                    <a:lnTo>
                      <a:pt x="2" y="108"/>
                    </a:lnTo>
                    <a:lnTo>
                      <a:pt x="7" y="103"/>
                    </a:lnTo>
                    <a:lnTo>
                      <a:pt x="13" y="98"/>
                    </a:lnTo>
                    <a:lnTo>
                      <a:pt x="15" y="94"/>
                    </a:lnTo>
                    <a:lnTo>
                      <a:pt x="16" y="90"/>
                    </a:lnTo>
                    <a:lnTo>
                      <a:pt x="16" y="90"/>
                    </a:lnTo>
                    <a:lnTo>
                      <a:pt x="17" y="86"/>
                    </a:lnTo>
                    <a:lnTo>
                      <a:pt x="19" y="82"/>
                    </a:lnTo>
                    <a:lnTo>
                      <a:pt x="26" y="74"/>
                    </a:lnTo>
                    <a:lnTo>
                      <a:pt x="33" y="67"/>
                    </a:lnTo>
                    <a:lnTo>
                      <a:pt x="41" y="60"/>
                    </a:lnTo>
                    <a:lnTo>
                      <a:pt x="41" y="60"/>
                    </a:lnTo>
                    <a:lnTo>
                      <a:pt x="44" y="57"/>
                    </a:lnTo>
                    <a:lnTo>
                      <a:pt x="45" y="55"/>
                    </a:lnTo>
                    <a:lnTo>
                      <a:pt x="46" y="49"/>
                    </a:lnTo>
                    <a:lnTo>
                      <a:pt x="46" y="47"/>
                    </a:lnTo>
                    <a:lnTo>
                      <a:pt x="47" y="46"/>
                    </a:lnTo>
                    <a:lnTo>
                      <a:pt x="49" y="44"/>
                    </a:lnTo>
                    <a:lnTo>
                      <a:pt x="54" y="42"/>
                    </a:lnTo>
                    <a:lnTo>
                      <a:pt x="54" y="42"/>
                    </a:lnTo>
                    <a:lnTo>
                      <a:pt x="61" y="39"/>
                    </a:lnTo>
                    <a:lnTo>
                      <a:pt x="68" y="37"/>
                    </a:lnTo>
                    <a:lnTo>
                      <a:pt x="71" y="33"/>
                    </a:lnTo>
                    <a:lnTo>
                      <a:pt x="72" y="31"/>
                    </a:lnTo>
                    <a:lnTo>
                      <a:pt x="73" y="29"/>
                    </a:lnTo>
                    <a:lnTo>
                      <a:pt x="73" y="29"/>
                    </a:lnTo>
                    <a:lnTo>
                      <a:pt x="73" y="22"/>
                    </a:lnTo>
                    <a:lnTo>
                      <a:pt x="72" y="19"/>
                    </a:lnTo>
                    <a:lnTo>
                      <a:pt x="69" y="17"/>
                    </a:lnTo>
                    <a:lnTo>
                      <a:pt x="69" y="17"/>
                    </a:lnTo>
                    <a:lnTo>
                      <a:pt x="67" y="17"/>
                    </a:lnTo>
                    <a:lnTo>
                      <a:pt x="64" y="15"/>
                    </a:lnTo>
                    <a:lnTo>
                      <a:pt x="61" y="12"/>
                    </a:lnTo>
                    <a:lnTo>
                      <a:pt x="60" y="6"/>
                    </a:lnTo>
                    <a:lnTo>
                      <a:pt x="60" y="4"/>
                    </a:lnTo>
                    <a:lnTo>
                      <a:pt x="61" y="2"/>
                    </a:lnTo>
                    <a:lnTo>
                      <a:pt x="61" y="2"/>
                    </a:lnTo>
                    <a:lnTo>
                      <a:pt x="64" y="0"/>
                    </a:lnTo>
                    <a:lnTo>
                      <a:pt x="67" y="0"/>
                    </a:lnTo>
                    <a:lnTo>
                      <a:pt x="69" y="1"/>
                    </a:lnTo>
                    <a:lnTo>
                      <a:pt x="72" y="3"/>
                    </a:lnTo>
                    <a:lnTo>
                      <a:pt x="72" y="3"/>
                    </a:lnTo>
                    <a:lnTo>
                      <a:pt x="75" y="6"/>
                    </a:lnTo>
                    <a:lnTo>
                      <a:pt x="78" y="9"/>
                    </a:lnTo>
                    <a:lnTo>
                      <a:pt x="79" y="9"/>
                    </a:lnTo>
                    <a:lnTo>
                      <a:pt x="81" y="9"/>
                    </a:lnTo>
                    <a:lnTo>
                      <a:pt x="82" y="8"/>
                    </a:lnTo>
                    <a:lnTo>
                      <a:pt x="83" y="5"/>
                    </a:lnTo>
                    <a:lnTo>
                      <a:pt x="83" y="5"/>
                    </a:lnTo>
                    <a:lnTo>
                      <a:pt x="84" y="3"/>
                    </a:lnTo>
                    <a:lnTo>
                      <a:pt x="86" y="2"/>
                    </a:lnTo>
                    <a:lnTo>
                      <a:pt x="89" y="2"/>
                    </a:lnTo>
                    <a:lnTo>
                      <a:pt x="92" y="3"/>
                    </a:lnTo>
                    <a:lnTo>
                      <a:pt x="95" y="6"/>
                    </a:lnTo>
                    <a:lnTo>
                      <a:pt x="95" y="6"/>
                    </a:lnTo>
                    <a:lnTo>
                      <a:pt x="95" y="8"/>
                    </a:lnTo>
                    <a:lnTo>
                      <a:pt x="97" y="9"/>
                    </a:lnTo>
                    <a:lnTo>
                      <a:pt x="101" y="11"/>
                    </a:lnTo>
                    <a:lnTo>
                      <a:pt x="105" y="11"/>
                    </a:lnTo>
                    <a:lnTo>
                      <a:pt x="107" y="11"/>
                    </a:lnTo>
                    <a:lnTo>
                      <a:pt x="109" y="10"/>
                    </a:lnTo>
                    <a:lnTo>
                      <a:pt x="109" y="10"/>
                    </a:lnTo>
                    <a:lnTo>
                      <a:pt x="111" y="2"/>
                    </a:lnTo>
                    <a:lnTo>
                      <a:pt x="112" y="0"/>
                    </a:lnTo>
                    <a:lnTo>
                      <a:pt x="113" y="0"/>
                    </a:lnTo>
                    <a:lnTo>
                      <a:pt x="115" y="1"/>
                    </a:lnTo>
                    <a:lnTo>
                      <a:pt x="115" y="1"/>
                    </a:lnTo>
                    <a:lnTo>
                      <a:pt x="118" y="4"/>
                    </a:lnTo>
                    <a:lnTo>
                      <a:pt x="123" y="6"/>
                    </a:lnTo>
                    <a:lnTo>
                      <a:pt x="127" y="8"/>
                    </a:lnTo>
                    <a:lnTo>
                      <a:pt x="130" y="6"/>
                    </a:lnTo>
                    <a:lnTo>
                      <a:pt x="130" y="6"/>
                    </a:lnTo>
                    <a:lnTo>
                      <a:pt x="133" y="4"/>
                    </a:lnTo>
                    <a:lnTo>
                      <a:pt x="135" y="3"/>
                    </a:lnTo>
                    <a:lnTo>
                      <a:pt x="136" y="4"/>
                    </a:lnTo>
                    <a:lnTo>
                      <a:pt x="138" y="8"/>
                    </a:lnTo>
                    <a:lnTo>
                      <a:pt x="138" y="8"/>
                    </a:lnTo>
                    <a:lnTo>
                      <a:pt x="139" y="12"/>
                    </a:lnTo>
                    <a:lnTo>
                      <a:pt x="140" y="17"/>
                    </a:lnTo>
                    <a:lnTo>
                      <a:pt x="141" y="19"/>
                    </a:lnTo>
                    <a:lnTo>
                      <a:pt x="142" y="20"/>
                    </a:lnTo>
                    <a:lnTo>
                      <a:pt x="144" y="20"/>
                    </a:lnTo>
                    <a:lnTo>
                      <a:pt x="145" y="19"/>
                    </a:lnTo>
                    <a:lnTo>
                      <a:pt x="145" y="19"/>
                    </a:lnTo>
                    <a:lnTo>
                      <a:pt x="148" y="16"/>
                    </a:lnTo>
                    <a:lnTo>
                      <a:pt x="152" y="15"/>
                    </a:lnTo>
                    <a:lnTo>
                      <a:pt x="155" y="15"/>
                    </a:lnTo>
                    <a:lnTo>
                      <a:pt x="156" y="17"/>
                    </a:lnTo>
                    <a:lnTo>
                      <a:pt x="156" y="17"/>
                    </a:lnTo>
                    <a:lnTo>
                      <a:pt x="158" y="20"/>
                    </a:lnTo>
                    <a:lnTo>
                      <a:pt x="161" y="23"/>
                    </a:lnTo>
                    <a:lnTo>
                      <a:pt x="167" y="24"/>
                    </a:lnTo>
                    <a:lnTo>
                      <a:pt x="174" y="25"/>
                    </a:lnTo>
                    <a:lnTo>
                      <a:pt x="174" y="25"/>
                    </a:lnTo>
                    <a:lnTo>
                      <a:pt x="183" y="27"/>
                    </a:lnTo>
                    <a:lnTo>
                      <a:pt x="189" y="29"/>
                    </a:lnTo>
                    <a:lnTo>
                      <a:pt x="191" y="31"/>
                    </a:lnTo>
                    <a:lnTo>
                      <a:pt x="193" y="33"/>
                    </a:lnTo>
                    <a:lnTo>
                      <a:pt x="195" y="37"/>
                    </a:lnTo>
                    <a:lnTo>
                      <a:pt x="195" y="39"/>
                    </a:lnTo>
                    <a:lnTo>
                      <a:pt x="195" y="39"/>
                    </a:lnTo>
                    <a:lnTo>
                      <a:pt x="196" y="45"/>
                    </a:lnTo>
                    <a:lnTo>
                      <a:pt x="197" y="49"/>
                    </a:lnTo>
                    <a:lnTo>
                      <a:pt x="199" y="54"/>
                    </a:lnTo>
                    <a:lnTo>
                      <a:pt x="201" y="55"/>
                    </a:lnTo>
                    <a:lnTo>
                      <a:pt x="203" y="56"/>
                    </a:lnTo>
                    <a:lnTo>
                      <a:pt x="203" y="56"/>
                    </a:lnTo>
                    <a:lnTo>
                      <a:pt x="212" y="57"/>
                    </a:lnTo>
                    <a:lnTo>
                      <a:pt x="224" y="56"/>
                    </a:lnTo>
                    <a:lnTo>
                      <a:pt x="230" y="55"/>
                    </a:lnTo>
                    <a:lnTo>
                      <a:pt x="236" y="53"/>
                    </a:lnTo>
                    <a:lnTo>
                      <a:pt x="243" y="49"/>
                    </a:lnTo>
                    <a:lnTo>
                      <a:pt x="248" y="45"/>
                    </a:lnTo>
                    <a:lnTo>
                      <a:pt x="248" y="45"/>
                    </a:lnTo>
                    <a:lnTo>
                      <a:pt x="257" y="37"/>
                    </a:lnTo>
                    <a:lnTo>
                      <a:pt x="261" y="30"/>
                    </a:lnTo>
                    <a:lnTo>
                      <a:pt x="266" y="26"/>
                    </a:lnTo>
                    <a:lnTo>
                      <a:pt x="268" y="25"/>
                    </a:lnTo>
                    <a:lnTo>
                      <a:pt x="272" y="24"/>
                    </a:lnTo>
                    <a:lnTo>
                      <a:pt x="272" y="24"/>
                    </a:lnTo>
                    <a:lnTo>
                      <a:pt x="278" y="22"/>
                    </a:lnTo>
                    <a:lnTo>
                      <a:pt x="283" y="20"/>
                    </a:lnTo>
                    <a:lnTo>
                      <a:pt x="286" y="18"/>
                    </a:lnTo>
                    <a:lnTo>
                      <a:pt x="288" y="15"/>
                    </a:lnTo>
                    <a:lnTo>
                      <a:pt x="288" y="15"/>
                    </a:lnTo>
                    <a:lnTo>
                      <a:pt x="289" y="14"/>
                    </a:lnTo>
                    <a:lnTo>
                      <a:pt x="290" y="12"/>
                    </a:lnTo>
                    <a:lnTo>
                      <a:pt x="296" y="11"/>
                    </a:lnTo>
                    <a:lnTo>
                      <a:pt x="302" y="10"/>
                    </a:lnTo>
                    <a:lnTo>
                      <a:pt x="307" y="10"/>
                    </a:lnTo>
                    <a:lnTo>
                      <a:pt x="307" y="10"/>
                    </a:lnTo>
                    <a:lnTo>
                      <a:pt x="312" y="11"/>
                    </a:lnTo>
                    <a:lnTo>
                      <a:pt x="315" y="12"/>
                    </a:lnTo>
                    <a:lnTo>
                      <a:pt x="317" y="15"/>
                    </a:lnTo>
                    <a:lnTo>
                      <a:pt x="318" y="23"/>
                    </a:lnTo>
                    <a:lnTo>
                      <a:pt x="318" y="23"/>
                    </a:lnTo>
                    <a:lnTo>
                      <a:pt x="318" y="32"/>
                    </a:lnTo>
                    <a:lnTo>
                      <a:pt x="318" y="42"/>
                    </a:lnTo>
                    <a:lnTo>
                      <a:pt x="316" y="53"/>
                    </a:lnTo>
                    <a:lnTo>
                      <a:pt x="316" y="53"/>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25" name="Freeform 321"/>
              <p:cNvSpPr/>
              <p:nvPr/>
            </p:nvSpPr>
            <p:spPr bwMode="auto">
              <a:xfrm>
                <a:off x="9477334" y="2203621"/>
                <a:ext cx="9525" cy="9526"/>
              </a:xfrm>
              <a:custGeom>
                <a:avLst/>
                <a:gdLst>
                  <a:gd name="T0" fmla="*/ 0 w 6"/>
                  <a:gd name="T1" fmla="*/ 0 h 6"/>
                  <a:gd name="T2" fmla="*/ 0 w 6"/>
                  <a:gd name="T3" fmla="*/ 0 h 6"/>
                  <a:gd name="T4" fmla="*/ 1 w 6"/>
                  <a:gd name="T5" fmla="*/ 3 h 6"/>
                  <a:gd name="T6" fmla="*/ 3 w 6"/>
                  <a:gd name="T7" fmla="*/ 5 h 6"/>
                  <a:gd name="T8" fmla="*/ 5 w 6"/>
                  <a:gd name="T9" fmla="*/ 6 h 6"/>
                  <a:gd name="T10" fmla="*/ 6 w 6"/>
                  <a:gd name="T11" fmla="*/ 5 h 6"/>
                  <a:gd name="T12" fmla="*/ 6 w 6"/>
                  <a:gd name="T13" fmla="*/ 5 h 6"/>
                  <a:gd name="T14" fmla="*/ 6 w 6"/>
                  <a:gd name="T15" fmla="*/ 5 h 6"/>
                  <a:gd name="T16" fmla="*/ 5 w 6"/>
                  <a:gd name="T17" fmla="*/ 3 h 6"/>
                  <a:gd name="T18" fmla="*/ 3 w 6"/>
                  <a:gd name="T19" fmla="*/ 1 h 6"/>
                  <a:gd name="T20" fmla="*/ 0 w 6"/>
                  <a:gd name="T21" fmla="*/ 0 h 6"/>
                  <a:gd name="T22" fmla="*/ 0 w 6"/>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0" y="0"/>
                    </a:moveTo>
                    <a:lnTo>
                      <a:pt x="0" y="0"/>
                    </a:lnTo>
                    <a:lnTo>
                      <a:pt x="1" y="3"/>
                    </a:lnTo>
                    <a:lnTo>
                      <a:pt x="3" y="5"/>
                    </a:lnTo>
                    <a:lnTo>
                      <a:pt x="5" y="6"/>
                    </a:lnTo>
                    <a:lnTo>
                      <a:pt x="6" y="5"/>
                    </a:lnTo>
                    <a:lnTo>
                      <a:pt x="6" y="5"/>
                    </a:lnTo>
                    <a:lnTo>
                      <a:pt x="6" y="5"/>
                    </a:lnTo>
                    <a:lnTo>
                      <a:pt x="5" y="3"/>
                    </a:lnTo>
                    <a:lnTo>
                      <a:pt x="3" y="1"/>
                    </a:lnTo>
                    <a:lnTo>
                      <a:pt x="0" y="0"/>
                    </a:lnTo>
                    <a:lnTo>
                      <a:pt x="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26" name="Freeform 322"/>
              <p:cNvSpPr/>
              <p:nvPr/>
            </p:nvSpPr>
            <p:spPr bwMode="auto">
              <a:xfrm>
                <a:off x="9531310" y="2133766"/>
                <a:ext cx="12699" cy="4764"/>
              </a:xfrm>
              <a:custGeom>
                <a:avLst/>
                <a:gdLst>
                  <a:gd name="T0" fmla="*/ 0 w 8"/>
                  <a:gd name="T1" fmla="*/ 1 h 3"/>
                  <a:gd name="T2" fmla="*/ 0 w 8"/>
                  <a:gd name="T3" fmla="*/ 1 h 3"/>
                  <a:gd name="T4" fmla="*/ 2 w 8"/>
                  <a:gd name="T5" fmla="*/ 2 h 3"/>
                  <a:gd name="T6" fmla="*/ 5 w 8"/>
                  <a:gd name="T7" fmla="*/ 3 h 3"/>
                  <a:gd name="T8" fmla="*/ 7 w 8"/>
                  <a:gd name="T9" fmla="*/ 2 h 3"/>
                  <a:gd name="T10" fmla="*/ 8 w 8"/>
                  <a:gd name="T11" fmla="*/ 1 h 3"/>
                  <a:gd name="T12" fmla="*/ 8 w 8"/>
                  <a:gd name="T13" fmla="*/ 1 h 3"/>
                  <a:gd name="T14" fmla="*/ 8 w 8"/>
                  <a:gd name="T15" fmla="*/ 0 h 3"/>
                  <a:gd name="T16" fmla="*/ 7 w 8"/>
                  <a:gd name="T17" fmla="*/ 0 h 3"/>
                  <a:gd name="T18" fmla="*/ 5 w 8"/>
                  <a:gd name="T19" fmla="*/ 0 h 3"/>
                  <a:gd name="T20" fmla="*/ 0 w 8"/>
                  <a:gd name="T21" fmla="*/ 1 h 3"/>
                  <a:gd name="T22" fmla="*/ 0 w 8"/>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3">
                    <a:moveTo>
                      <a:pt x="0" y="1"/>
                    </a:moveTo>
                    <a:lnTo>
                      <a:pt x="0" y="1"/>
                    </a:lnTo>
                    <a:lnTo>
                      <a:pt x="2" y="2"/>
                    </a:lnTo>
                    <a:lnTo>
                      <a:pt x="5" y="3"/>
                    </a:lnTo>
                    <a:lnTo>
                      <a:pt x="7" y="2"/>
                    </a:lnTo>
                    <a:lnTo>
                      <a:pt x="8" y="1"/>
                    </a:lnTo>
                    <a:lnTo>
                      <a:pt x="8" y="1"/>
                    </a:lnTo>
                    <a:lnTo>
                      <a:pt x="8" y="0"/>
                    </a:lnTo>
                    <a:lnTo>
                      <a:pt x="7" y="0"/>
                    </a:lnTo>
                    <a:lnTo>
                      <a:pt x="5" y="0"/>
                    </a:lnTo>
                    <a:lnTo>
                      <a:pt x="0" y="1"/>
                    </a:lnTo>
                    <a:lnTo>
                      <a:pt x="0"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27" name="Freeform 323"/>
              <p:cNvSpPr/>
              <p:nvPr/>
            </p:nvSpPr>
            <p:spPr bwMode="auto">
              <a:xfrm>
                <a:off x="9628145" y="2082962"/>
                <a:ext cx="38099" cy="11114"/>
              </a:xfrm>
              <a:custGeom>
                <a:avLst/>
                <a:gdLst>
                  <a:gd name="T0" fmla="*/ 1 w 24"/>
                  <a:gd name="T1" fmla="*/ 6 h 7"/>
                  <a:gd name="T2" fmla="*/ 1 w 24"/>
                  <a:gd name="T3" fmla="*/ 6 h 7"/>
                  <a:gd name="T4" fmla="*/ 13 w 24"/>
                  <a:gd name="T5" fmla="*/ 7 h 7"/>
                  <a:gd name="T6" fmla="*/ 21 w 24"/>
                  <a:gd name="T7" fmla="*/ 6 h 7"/>
                  <a:gd name="T8" fmla="*/ 23 w 24"/>
                  <a:gd name="T9" fmla="*/ 6 h 7"/>
                  <a:gd name="T10" fmla="*/ 24 w 24"/>
                  <a:gd name="T11" fmla="*/ 4 h 7"/>
                  <a:gd name="T12" fmla="*/ 24 w 24"/>
                  <a:gd name="T13" fmla="*/ 4 h 7"/>
                  <a:gd name="T14" fmla="*/ 23 w 24"/>
                  <a:gd name="T15" fmla="*/ 2 h 7"/>
                  <a:gd name="T16" fmla="*/ 20 w 24"/>
                  <a:gd name="T17" fmla="*/ 1 h 7"/>
                  <a:gd name="T18" fmla="*/ 11 w 24"/>
                  <a:gd name="T19" fmla="*/ 0 h 7"/>
                  <a:gd name="T20" fmla="*/ 3 w 24"/>
                  <a:gd name="T21" fmla="*/ 0 h 7"/>
                  <a:gd name="T22" fmla="*/ 1 w 24"/>
                  <a:gd name="T23" fmla="*/ 1 h 7"/>
                  <a:gd name="T24" fmla="*/ 0 w 24"/>
                  <a:gd name="T25" fmla="*/ 2 h 7"/>
                  <a:gd name="T26" fmla="*/ 0 w 24"/>
                  <a:gd name="T27" fmla="*/ 2 h 7"/>
                  <a:gd name="T28" fmla="*/ 0 w 24"/>
                  <a:gd name="T29" fmla="*/ 4 h 7"/>
                  <a:gd name="T30" fmla="*/ 0 w 24"/>
                  <a:gd name="T31" fmla="*/ 5 h 7"/>
                  <a:gd name="T32" fmla="*/ 1 w 24"/>
                  <a:gd name="T33" fmla="*/ 6 h 7"/>
                  <a:gd name="T34" fmla="*/ 1 w 24"/>
                  <a:gd name="T35"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7">
                    <a:moveTo>
                      <a:pt x="1" y="6"/>
                    </a:moveTo>
                    <a:lnTo>
                      <a:pt x="1" y="6"/>
                    </a:lnTo>
                    <a:lnTo>
                      <a:pt x="13" y="7"/>
                    </a:lnTo>
                    <a:lnTo>
                      <a:pt x="21" y="6"/>
                    </a:lnTo>
                    <a:lnTo>
                      <a:pt x="23" y="6"/>
                    </a:lnTo>
                    <a:lnTo>
                      <a:pt x="24" y="4"/>
                    </a:lnTo>
                    <a:lnTo>
                      <a:pt x="24" y="4"/>
                    </a:lnTo>
                    <a:lnTo>
                      <a:pt x="23" y="2"/>
                    </a:lnTo>
                    <a:lnTo>
                      <a:pt x="20" y="1"/>
                    </a:lnTo>
                    <a:lnTo>
                      <a:pt x="11" y="0"/>
                    </a:lnTo>
                    <a:lnTo>
                      <a:pt x="3" y="0"/>
                    </a:lnTo>
                    <a:lnTo>
                      <a:pt x="1" y="1"/>
                    </a:lnTo>
                    <a:lnTo>
                      <a:pt x="0" y="2"/>
                    </a:lnTo>
                    <a:lnTo>
                      <a:pt x="0" y="2"/>
                    </a:lnTo>
                    <a:lnTo>
                      <a:pt x="0" y="4"/>
                    </a:lnTo>
                    <a:lnTo>
                      <a:pt x="0" y="5"/>
                    </a:lnTo>
                    <a:lnTo>
                      <a:pt x="1" y="6"/>
                    </a:lnTo>
                    <a:lnTo>
                      <a:pt x="1" y="6"/>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28" name="Freeform 324"/>
              <p:cNvSpPr/>
              <p:nvPr/>
            </p:nvSpPr>
            <p:spPr bwMode="auto">
              <a:xfrm>
                <a:off x="9601159" y="2052798"/>
                <a:ext cx="19051" cy="20640"/>
              </a:xfrm>
              <a:custGeom>
                <a:avLst/>
                <a:gdLst>
                  <a:gd name="T0" fmla="*/ 10 w 12"/>
                  <a:gd name="T1" fmla="*/ 13 h 13"/>
                  <a:gd name="T2" fmla="*/ 10 w 12"/>
                  <a:gd name="T3" fmla="*/ 13 h 13"/>
                  <a:gd name="T4" fmla="*/ 7 w 12"/>
                  <a:gd name="T5" fmla="*/ 9 h 13"/>
                  <a:gd name="T6" fmla="*/ 6 w 12"/>
                  <a:gd name="T7" fmla="*/ 8 h 13"/>
                  <a:gd name="T8" fmla="*/ 4 w 12"/>
                  <a:gd name="T9" fmla="*/ 7 h 13"/>
                  <a:gd name="T10" fmla="*/ 4 w 12"/>
                  <a:gd name="T11" fmla="*/ 7 h 13"/>
                  <a:gd name="T12" fmla="*/ 1 w 12"/>
                  <a:gd name="T13" fmla="*/ 6 h 13"/>
                  <a:gd name="T14" fmla="*/ 0 w 12"/>
                  <a:gd name="T15" fmla="*/ 4 h 13"/>
                  <a:gd name="T16" fmla="*/ 0 w 12"/>
                  <a:gd name="T17" fmla="*/ 1 h 13"/>
                  <a:gd name="T18" fmla="*/ 1 w 12"/>
                  <a:gd name="T19" fmla="*/ 0 h 13"/>
                  <a:gd name="T20" fmla="*/ 4 w 12"/>
                  <a:gd name="T21" fmla="*/ 0 h 13"/>
                  <a:gd name="T22" fmla="*/ 4 w 12"/>
                  <a:gd name="T23" fmla="*/ 0 h 13"/>
                  <a:gd name="T24" fmla="*/ 5 w 12"/>
                  <a:gd name="T25" fmla="*/ 0 h 13"/>
                  <a:gd name="T26" fmla="*/ 5 w 12"/>
                  <a:gd name="T27" fmla="*/ 1 h 13"/>
                  <a:gd name="T28" fmla="*/ 8 w 12"/>
                  <a:gd name="T29" fmla="*/ 4 h 13"/>
                  <a:gd name="T30" fmla="*/ 8 w 12"/>
                  <a:gd name="T31" fmla="*/ 4 h 13"/>
                  <a:gd name="T32" fmla="*/ 10 w 12"/>
                  <a:gd name="T33" fmla="*/ 6 h 13"/>
                  <a:gd name="T34" fmla="*/ 11 w 12"/>
                  <a:gd name="T35" fmla="*/ 7 h 13"/>
                  <a:gd name="T36" fmla="*/ 12 w 12"/>
                  <a:gd name="T37" fmla="*/ 9 h 13"/>
                  <a:gd name="T38" fmla="*/ 11 w 12"/>
                  <a:gd name="T39" fmla="*/ 10 h 13"/>
                  <a:gd name="T40" fmla="*/ 10 w 12"/>
                  <a:gd name="T41" fmla="*/ 12 h 13"/>
                  <a:gd name="T42" fmla="*/ 10 w 12"/>
                  <a:gd name="T43" fmla="*/ 13 h 13"/>
                  <a:gd name="T44" fmla="*/ 10 w 12"/>
                  <a:gd name="T45"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13">
                    <a:moveTo>
                      <a:pt x="10" y="13"/>
                    </a:moveTo>
                    <a:lnTo>
                      <a:pt x="10" y="13"/>
                    </a:lnTo>
                    <a:lnTo>
                      <a:pt x="7" y="9"/>
                    </a:lnTo>
                    <a:lnTo>
                      <a:pt x="6" y="8"/>
                    </a:lnTo>
                    <a:lnTo>
                      <a:pt x="4" y="7"/>
                    </a:lnTo>
                    <a:lnTo>
                      <a:pt x="4" y="7"/>
                    </a:lnTo>
                    <a:lnTo>
                      <a:pt x="1" y="6"/>
                    </a:lnTo>
                    <a:lnTo>
                      <a:pt x="0" y="4"/>
                    </a:lnTo>
                    <a:lnTo>
                      <a:pt x="0" y="1"/>
                    </a:lnTo>
                    <a:lnTo>
                      <a:pt x="1" y="0"/>
                    </a:lnTo>
                    <a:lnTo>
                      <a:pt x="4" y="0"/>
                    </a:lnTo>
                    <a:lnTo>
                      <a:pt x="4" y="0"/>
                    </a:lnTo>
                    <a:lnTo>
                      <a:pt x="5" y="0"/>
                    </a:lnTo>
                    <a:lnTo>
                      <a:pt x="5" y="1"/>
                    </a:lnTo>
                    <a:lnTo>
                      <a:pt x="8" y="4"/>
                    </a:lnTo>
                    <a:lnTo>
                      <a:pt x="8" y="4"/>
                    </a:lnTo>
                    <a:lnTo>
                      <a:pt x="10" y="6"/>
                    </a:lnTo>
                    <a:lnTo>
                      <a:pt x="11" y="7"/>
                    </a:lnTo>
                    <a:lnTo>
                      <a:pt x="12" y="9"/>
                    </a:lnTo>
                    <a:lnTo>
                      <a:pt x="11" y="10"/>
                    </a:lnTo>
                    <a:lnTo>
                      <a:pt x="10" y="12"/>
                    </a:lnTo>
                    <a:lnTo>
                      <a:pt x="10" y="13"/>
                    </a:lnTo>
                    <a:lnTo>
                      <a:pt x="10" y="13"/>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29" name="Freeform 325"/>
              <p:cNvSpPr/>
              <p:nvPr/>
            </p:nvSpPr>
            <p:spPr bwMode="auto">
              <a:xfrm>
                <a:off x="9751970" y="2027396"/>
                <a:ext cx="3176" cy="9526"/>
              </a:xfrm>
              <a:custGeom>
                <a:avLst/>
                <a:gdLst>
                  <a:gd name="T0" fmla="*/ 1 w 2"/>
                  <a:gd name="T1" fmla="*/ 0 h 6"/>
                  <a:gd name="T2" fmla="*/ 1 w 2"/>
                  <a:gd name="T3" fmla="*/ 0 h 6"/>
                  <a:gd name="T4" fmla="*/ 0 w 2"/>
                  <a:gd name="T5" fmla="*/ 2 h 6"/>
                  <a:gd name="T6" fmla="*/ 0 w 2"/>
                  <a:gd name="T7" fmla="*/ 5 h 6"/>
                  <a:gd name="T8" fmla="*/ 1 w 2"/>
                  <a:gd name="T9" fmla="*/ 6 h 6"/>
                  <a:gd name="T10" fmla="*/ 1 w 2"/>
                  <a:gd name="T11" fmla="*/ 5 h 6"/>
                  <a:gd name="T12" fmla="*/ 1 w 2"/>
                  <a:gd name="T13" fmla="*/ 5 h 6"/>
                  <a:gd name="T14" fmla="*/ 2 w 2"/>
                  <a:gd name="T15" fmla="*/ 1 h 6"/>
                  <a:gd name="T16" fmla="*/ 1 w 2"/>
                  <a:gd name="T17" fmla="*/ 0 h 6"/>
                  <a:gd name="T18" fmla="*/ 1 w 2"/>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1" y="0"/>
                    </a:moveTo>
                    <a:lnTo>
                      <a:pt x="1" y="0"/>
                    </a:lnTo>
                    <a:lnTo>
                      <a:pt x="0" y="2"/>
                    </a:lnTo>
                    <a:lnTo>
                      <a:pt x="0" y="5"/>
                    </a:lnTo>
                    <a:lnTo>
                      <a:pt x="1" y="6"/>
                    </a:lnTo>
                    <a:lnTo>
                      <a:pt x="1" y="5"/>
                    </a:lnTo>
                    <a:lnTo>
                      <a:pt x="1" y="5"/>
                    </a:lnTo>
                    <a:lnTo>
                      <a:pt x="2" y="1"/>
                    </a:lnTo>
                    <a:lnTo>
                      <a:pt x="1" y="0"/>
                    </a:lnTo>
                    <a:lnTo>
                      <a:pt x="1"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30" name="Freeform 326"/>
              <p:cNvSpPr/>
              <p:nvPr/>
            </p:nvSpPr>
            <p:spPr bwMode="auto">
              <a:xfrm>
                <a:off x="9764669" y="2005170"/>
                <a:ext cx="14289" cy="36516"/>
              </a:xfrm>
              <a:custGeom>
                <a:avLst/>
                <a:gdLst>
                  <a:gd name="T0" fmla="*/ 5 w 9"/>
                  <a:gd name="T1" fmla="*/ 5 h 23"/>
                  <a:gd name="T2" fmla="*/ 5 w 9"/>
                  <a:gd name="T3" fmla="*/ 5 h 23"/>
                  <a:gd name="T4" fmla="*/ 6 w 9"/>
                  <a:gd name="T5" fmla="*/ 10 h 23"/>
                  <a:gd name="T6" fmla="*/ 6 w 9"/>
                  <a:gd name="T7" fmla="*/ 12 h 23"/>
                  <a:gd name="T8" fmla="*/ 3 w 9"/>
                  <a:gd name="T9" fmla="*/ 14 h 23"/>
                  <a:gd name="T10" fmla="*/ 3 w 9"/>
                  <a:gd name="T11" fmla="*/ 14 h 23"/>
                  <a:gd name="T12" fmla="*/ 0 w 9"/>
                  <a:gd name="T13" fmla="*/ 18 h 23"/>
                  <a:gd name="T14" fmla="*/ 0 w 9"/>
                  <a:gd name="T15" fmla="*/ 21 h 23"/>
                  <a:gd name="T16" fmla="*/ 1 w 9"/>
                  <a:gd name="T17" fmla="*/ 23 h 23"/>
                  <a:gd name="T18" fmla="*/ 2 w 9"/>
                  <a:gd name="T19" fmla="*/ 23 h 23"/>
                  <a:gd name="T20" fmla="*/ 3 w 9"/>
                  <a:gd name="T21" fmla="*/ 22 h 23"/>
                  <a:gd name="T22" fmla="*/ 3 w 9"/>
                  <a:gd name="T23" fmla="*/ 22 h 23"/>
                  <a:gd name="T24" fmla="*/ 6 w 9"/>
                  <a:gd name="T25" fmla="*/ 20 h 23"/>
                  <a:gd name="T26" fmla="*/ 8 w 9"/>
                  <a:gd name="T27" fmla="*/ 16 h 23"/>
                  <a:gd name="T28" fmla="*/ 9 w 9"/>
                  <a:gd name="T29" fmla="*/ 14 h 23"/>
                  <a:gd name="T30" fmla="*/ 9 w 9"/>
                  <a:gd name="T31" fmla="*/ 12 h 23"/>
                  <a:gd name="T32" fmla="*/ 9 w 9"/>
                  <a:gd name="T33" fmla="*/ 12 h 23"/>
                  <a:gd name="T34" fmla="*/ 8 w 9"/>
                  <a:gd name="T35" fmla="*/ 9 h 23"/>
                  <a:gd name="T36" fmla="*/ 8 w 9"/>
                  <a:gd name="T37" fmla="*/ 6 h 23"/>
                  <a:gd name="T38" fmla="*/ 8 w 9"/>
                  <a:gd name="T39" fmla="*/ 2 h 23"/>
                  <a:gd name="T40" fmla="*/ 7 w 9"/>
                  <a:gd name="T41" fmla="*/ 0 h 23"/>
                  <a:gd name="T42" fmla="*/ 7 w 9"/>
                  <a:gd name="T43" fmla="*/ 0 h 23"/>
                  <a:gd name="T44" fmla="*/ 5 w 9"/>
                  <a:gd name="T45" fmla="*/ 0 h 23"/>
                  <a:gd name="T46" fmla="*/ 5 w 9"/>
                  <a:gd name="T47" fmla="*/ 2 h 23"/>
                  <a:gd name="T48" fmla="*/ 5 w 9"/>
                  <a:gd name="T49" fmla="*/ 5 h 23"/>
                  <a:gd name="T50" fmla="*/ 5 w 9"/>
                  <a:gd name="T5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23">
                    <a:moveTo>
                      <a:pt x="5" y="5"/>
                    </a:moveTo>
                    <a:lnTo>
                      <a:pt x="5" y="5"/>
                    </a:lnTo>
                    <a:lnTo>
                      <a:pt x="6" y="10"/>
                    </a:lnTo>
                    <a:lnTo>
                      <a:pt x="6" y="12"/>
                    </a:lnTo>
                    <a:lnTo>
                      <a:pt x="3" y="14"/>
                    </a:lnTo>
                    <a:lnTo>
                      <a:pt x="3" y="14"/>
                    </a:lnTo>
                    <a:lnTo>
                      <a:pt x="0" y="18"/>
                    </a:lnTo>
                    <a:lnTo>
                      <a:pt x="0" y="21"/>
                    </a:lnTo>
                    <a:lnTo>
                      <a:pt x="1" y="23"/>
                    </a:lnTo>
                    <a:lnTo>
                      <a:pt x="2" y="23"/>
                    </a:lnTo>
                    <a:lnTo>
                      <a:pt x="3" y="22"/>
                    </a:lnTo>
                    <a:lnTo>
                      <a:pt x="3" y="22"/>
                    </a:lnTo>
                    <a:lnTo>
                      <a:pt x="6" y="20"/>
                    </a:lnTo>
                    <a:lnTo>
                      <a:pt x="8" y="16"/>
                    </a:lnTo>
                    <a:lnTo>
                      <a:pt x="9" y="14"/>
                    </a:lnTo>
                    <a:lnTo>
                      <a:pt x="9" y="12"/>
                    </a:lnTo>
                    <a:lnTo>
                      <a:pt x="9" y="12"/>
                    </a:lnTo>
                    <a:lnTo>
                      <a:pt x="8" y="9"/>
                    </a:lnTo>
                    <a:lnTo>
                      <a:pt x="8" y="6"/>
                    </a:lnTo>
                    <a:lnTo>
                      <a:pt x="8" y="2"/>
                    </a:lnTo>
                    <a:lnTo>
                      <a:pt x="7" y="0"/>
                    </a:lnTo>
                    <a:lnTo>
                      <a:pt x="7" y="0"/>
                    </a:lnTo>
                    <a:lnTo>
                      <a:pt x="5" y="0"/>
                    </a:lnTo>
                    <a:lnTo>
                      <a:pt x="5" y="2"/>
                    </a:lnTo>
                    <a:lnTo>
                      <a:pt x="5" y="5"/>
                    </a:lnTo>
                    <a:lnTo>
                      <a:pt x="5" y="5"/>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31" name="Freeform 327"/>
              <p:cNvSpPr/>
              <p:nvPr/>
            </p:nvSpPr>
            <p:spPr bwMode="auto">
              <a:xfrm>
                <a:off x="9628145" y="1749562"/>
                <a:ext cx="4764" cy="7938"/>
              </a:xfrm>
              <a:custGeom>
                <a:avLst/>
                <a:gdLst>
                  <a:gd name="T0" fmla="*/ 1 w 3"/>
                  <a:gd name="T1" fmla="*/ 0 h 5"/>
                  <a:gd name="T2" fmla="*/ 1 w 3"/>
                  <a:gd name="T3" fmla="*/ 0 h 5"/>
                  <a:gd name="T4" fmla="*/ 0 w 3"/>
                  <a:gd name="T5" fmla="*/ 3 h 5"/>
                  <a:gd name="T6" fmla="*/ 0 w 3"/>
                  <a:gd name="T7" fmla="*/ 5 h 5"/>
                  <a:gd name="T8" fmla="*/ 1 w 3"/>
                  <a:gd name="T9" fmla="*/ 5 h 5"/>
                  <a:gd name="T10" fmla="*/ 3 w 3"/>
                  <a:gd name="T11" fmla="*/ 3 h 5"/>
                  <a:gd name="T12" fmla="*/ 3 w 3"/>
                  <a:gd name="T13" fmla="*/ 3 h 5"/>
                  <a:gd name="T14" fmla="*/ 3 w 3"/>
                  <a:gd name="T15" fmla="*/ 2 h 5"/>
                  <a:gd name="T16" fmla="*/ 3 w 3"/>
                  <a:gd name="T17" fmla="*/ 1 h 5"/>
                  <a:gd name="T18" fmla="*/ 1 w 3"/>
                  <a:gd name="T19" fmla="*/ 0 h 5"/>
                  <a:gd name="T20" fmla="*/ 1 w 3"/>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5">
                    <a:moveTo>
                      <a:pt x="1" y="0"/>
                    </a:moveTo>
                    <a:lnTo>
                      <a:pt x="1" y="0"/>
                    </a:lnTo>
                    <a:lnTo>
                      <a:pt x="0" y="3"/>
                    </a:lnTo>
                    <a:lnTo>
                      <a:pt x="0" y="5"/>
                    </a:lnTo>
                    <a:lnTo>
                      <a:pt x="1" y="5"/>
                    </a:lnTo>
                    <a:lnTo>
                      <a:pt x="3" y="3"/>
                    </a:lnTo>
                    <a:lnTo>
                      <a:pt x="3" y="3"/>
                    </a:lnTo>
                    <a:lnTo>
                      <a:pt x="3" y="2"/>
                    </a:lnTo>
                    <a:lnTo>
                      <a:pt x="3" y="1"/>
                    </a:lnTo>
                    <a:lnTo>
                      <a:pt x="1" y="0"/>
                    </a:lnTo>
                    <a:lnTo>
                      <a:pt x="1"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32" name="Freeform 328"/>
              <p:cNvSpPr/>
              <p:nvPr/>
            </p:nvSpPr>
            <p:spPr bwMode="auto">
              <a:xfrm>
                <a:off x="10037718" y="1659068"/>
                <a:ext cx="3176" cy="4764"/>
              </a:xfrm>
              <a:custGeom>
                <a:avLst/>
                <a:gdLst>
                  <a:gd name="T0" fmla="*/ 1 w 2"/>
                  <a:gd name="T1" fmla="*/ 0 h 3"/>
                  <a:gd name="T2" fmla="*/ 1 w 2"/>
                  <a:gd name="T3" fmla="*/ 0 h 3"/>
                  <a:gd name="T4" fmla="*/ 0 w 2"/>
                  <a:gd name="T5" fmla="*/ 1 h 3"/>
                  <a:gd name="T6" fmla="*/ 1 w 2"/>
                  <a:gd name="T7" fmla="*/ 3 h 3"/>
                  <a:gd name="T8" fmla="*/ 2 w 2"/>
                  <a:gd name="T9" fmla="*/ 3 h 3"/>
                  <a:gd name="T10" fmla="*/ 2 w 2"/>
                  <a:gd name="T11" fmla="*/ 2 h 3"/>
                  <a:gd name="T12" fmla="*/ 2 w 2"/>
                  <a:gd name="T13" fmla="*/ 2 h 3"/>
                  <a:gd name="T14" fmla="*/ 1 w 2"/>
                  <a:gd name="T15" fmla="*/ 0 h 3"/>
                  <a:gd name="T16" fmla="*/ 1 w 2"/>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1" y="0"/>
                    </a:moveTo>
                    <a:lnTo>
                      <a:pt x="1" y="0"/>
                    </a:lnTo>
                    <a:lnTo>
                      <a:pt x="0" y="1"/>
                    </a:lnTo>
                    <a:lnTo>
                      <a:pt x="1" y="3"/>
                    </a:lnTo>
                    <a:lnTo>
                      <a:pt x="2" y="3"/>
                    </a:lnTo>
                    <a:lnTo>
                      <a:pt x="2" y="2"/>
                    </a:lnTo>
                    <a:lnTo>
                      <a:pt x="2" y="2"/>
                    </a:lnTo>
                    <a:lnTo>
                      <a:pt x="1" y="0"/>
                    </a:lnTo>
                    <a:lnTo>
                      <a:pt x="1"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33" name="Freeform 329"/>
              <p:cNvSpPr/>
              <p:nvPr/>
            </p:nvSpPr>
            <p:spPr bwMode="auto">
              <a:xfrm>
                <a:off x="10048831" y="1663831"/>
                <a:ext cx="4764" cy="7938"/>
              </a:xfrm>
              <a:custGeom>
                <a:avLst/>
                <a:gdLst>
                  <a:gd name="T0" fmla="*/ 1 w 3"/>
                  <a:gd name="T1" fmla="*/ 0 h 5"/>
                  <a:gd name="T2" fmla="*/ 1 w 3"/>
                  <a:gd name="T3" fmla="*/ 0 h 5"/>
                  <a:gd name="T4" fmla="*/ 0 w 3"/>
                  <a:gd name="T5" fmla="*/ 2 h 5"/>
                  <a:gd name="T6" fmla="*/ 1 w 3"/>
                  <a:gd name="T7" fmla="*/ 5 h 5"/>
                  <a:gd name="T8" fmla="*/ 2 w 3"/>
                  <a:gd name="T9" fmla="*/ 5 h 5"/>
                  <a:gd name="T10" fmla="*/ 3 w 3"/>
                  <a:gd name="T11" fmla="*/ 5 h 5"/>
                  <a:gd name="T12" fmla="*/ 3 w 3"/>
                  <a:gd name="T13" fmla="*/ 5 h 5"/>
                  <a:gd name="T14" fmla="*/ 2 w 3"/>
                  <a:gd name="T15" fmla="*/ 1 h 5"/>
                  <a:gd name="T16" fmla="*/ 1 w 3"/>
                  <a:gd name="T17" fmla="*/ 0 h 5"/>
                  <a:gd name="T18" fmla="*/ 1 w 3"/>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1" y="0"/>
                    </a:moveTo>
                    <a:lnTo>
                      <a:pt x="1" y="0"/>
                    </a:lnTo>
                    <a:lnTo>
                      <a:pt x="0" y="2"/>
                    </a:lnTo>
                    <a:lnTo>
                      <a:pt x="1" y="5"/>
                    </a:lnTo>
                    <a:lnTo>
                      <a:pt x="2" y="5"/>
                    </a:lnTo>
                    <a:lnTo>
                      <a:pt x="3" y="5"/>
                    </a:lnTo>
                    <a:lnTo>
                      <a:pt x="3" y="5"/>
                    </a:lnTo>
                    <a:lnTo>
                      <a:pt x="2" y="1"/>
                    </a:lnTo>
                    <a:lnTo>
                      <a:pt x="1" y="0"/>
                    </a:lnTo>
                    <a:lnTo>
                      <a:pt x="1"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34" name="Freeform 330"/>
              <p:cNvSpPr/>
              <p:nvPr/>
            </p:nvSpPr>
            <p:spPr bwMode="auto">
              <a:xfrm>
                <a:off x="10032956" y="1560635"/>
                <a:ext cx="7937" cy="6350"/>
              </a:xfrm>
              <a:custGeom>
                <a:avLst/>
                <a:gdLst>
                  <a:gd name="T0" fmla="*/ 1 w 5"/>
                  <a:gd name="T1" fmla="*/ 0 h 4"/>
                  <a:gd name="T2" fmla="*/ 1 w 5"/>
                  <a:gd name="T3" fmla="*/ 0 h 4"/>
                  <a:gd name="T4" fmla="*/ 0 w 5"/>
                  <a:gd name="T5" fmla="*/ 2 h 4"/>
                  <a:gd name="T6" fmla="*/ 1 w 5"/>
                  <a:gd name="T7" fmla="*/ 4 h 4"/>
                  <a:gd name="T8" fmla="*/ 4 w 5"/>
                  <a:gd name="T9" fmla="*/ 4 h 4"/>
                  <a:gd name="T10" fmla="*/ 5 w 5"/>
                  <a:gd name="T11" fmla="*/ 3 h 4"/>
                  <a:gd name="T12" fmla="*/ 5 w 5"/>
                  <a:gd name="T13" fmla="*/ 3 h 4"/>
                  <a:gd name="T14" fmla="*/ 4 w 5"/>
                  <a:gd name="T15" fmla="*/ 2 h 4"/>
                  <a:gd name="T16" fmla="*/ 3 w 5"/>
                  <a:gd name="T17" fmla="*/ 1 h 4"/>
                  <a:gd name="T18" fmla="*/ 1 w 5"/>
                  <a:gd name="T19" fmla="*/ 0 h 4"/>
                  <a:gd name="T20" fmla="*/ 1 w 5"/>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4">
                    <a:moveTo>
                      <a:pt x="1" y="0"/>
                    </a:moveTo>
                    <a:lnTo>
                      <a:pt x="1" y="0"/>
                    </a:lnTo>
                    <a:lnTo>
                      <a:pt x="0" y="2"/>
                    </a:lnTo>
                    <a:lnTo>
                      <a:pt x="1" y="4"/>
                    </a:lnTo>
                    <a:lnTo>
                      <a:pt x="4" y="4"/>
                    </a:lnTo>
                    <a:lnTo>
                      <a:pt x="5" y="3"/>
                    </a:lnTo>
                    <a:lnTo>
                      <a:pt x="5" y="3"/>
                    </a:lnTo>
                    <a:lnTo>
                      <a:pt x="4" y="2"/>
                    </a:lnTo>
                    <a:lnTo>
                      <a:pt x="3" y="1"/>
                    </a:lnTo>
                    <a:lnTo>
                      <a:pt x="1" y="0"/>
                    </a:lnTo>
                    <a:lnTo>
                      <a:pt x="1"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35" name="Freeform 331"/>
              <p:cNvSpPr/>
              <p:nvPr/>
            </p:nvSpPr>
            <p:spPr bwMode="auto">
              <a:xfrm>
                <a:off x="9978982" y="1530471"/>
                <a:ext cx="4764" cy="6350"/>
              </a:xfrm>
              <a:custGeom>
                <a:avLst/>
                <a:gdLst>
                  <a:gd name="T0" fmla="*/ 0 w 3"/>
                  <a:gd name="T1" fmla="*/ 0 h 4"/>
                  <a:gd name="T2" fmla="*/ 0 w 3"/>
                  <a:gd name="T3" fmla="*/ 0 h 4"/>
                  <a:gd name="T4" fmla="*/ 1 w 3"/>
                  <a:gd name="T5" fmla="*/ 3 h 4"/>
                  <a:gd name="T6" fmla="*/ 2 w 3"/>
                  <a:gd name="T7" fmla="*/ 4 h 4"/>
                  <a:gd name="T8" fmla="*/ 3 w 3"/>
                  <a:gd name="T9" fmla="*/ 4 h 4"/>
                  <a:gd name="T10" fmla="*/ 3 w 3"/>
                  <a:gd name="T11" fmla="*/ 4 h 4"/>
                  <a:gd name="T12" fmla="*/ 3 w 3"/>
                  <a:gd name="T13" fmla="*/ 3 h 4"/>
                  <a:gd name="T14" fmla="*/ 2 w 3"/>
                  <a:gd name="T15" fmla="*/ 1 h 4"/>
                  <a:gd name="T16" fmla="*/ 0 w 3"/>
                  <a:gd name="T17" fmla="*/ 0 h 4"/>
                  <a:gd name="T18" fmla="*/ 0 w 3"/>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0" y="0"/>
                    </a:moveTo>
                    <a:lnTo>
                      <a:pt x="0" y="0"/>
                    </a:lnTo>
                    <a:lnTo>
                      <a:pt x="1" y="3"/>
                    </a:lnTo>
                    <a:lnTo>
                      <a:pt x="2" y="4"/>
                    </a:lnTo>
                    <a:lnTo>
                      <a:pt x="3" y="4"/>
                    </a:lnTo>
                    <a:lnTo>
                      <a:pt x="3" y="4"/>
                    </a:lnTo>
                    <a:lnTo>
                      <a:pt x="3" y="3"/>
                    </a:lnTo>
                    <a:lnTo>
                      <a:pt x="2" y="1"/>
                    </a:lnTo>
                    <a:lnTo>
                      <a:pt x="0" y="0"/>
                    </a:lnTo>
                    <a:lnTo>
                      <a:pt x="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36" name="Freeform 332"/>
              <p:cNvSpPr/>
              <p:nvPr/>
            </p:nvSpPr>
            <p:spPr bwMode="auto">
              <a:xfrm>
                <a:off x="9963107" y="1543171"/>
                <a:ext cx="6350" cy="6350"/>
              </a:xfrm>
              <a:custGeom>
                <a:avLst/>
                <a:gdLst>
                  <a:gd name="T0" fmla="*/ 1 w 4"/>
                  <a:gd name="T1" fmla="*/ 0 h 4"/>
                  <a:gd name="T2" fmla="*/ 1 w 4"/>
                  <a:gd name="T3" fmla="*/ 0 h 4"/>
                  <a:gd name="T4" fmla="*/ 0 w 4"/>
                  <a:gd name="T5" fmla="*/ 2 h 4"/>
                  <a:gd name="T6" fmla="*/ 1 w 4"/>
                  <a:gd name="T7" fmla="*/ 3 h 4"/>
                  <a:gd name="T8" fmla="*/ 2 w 4"/>
                  <a:gd name="T9" fmla="*/ 4 h 4"/>
                  <a:gd name="T10" fmla="*/ 4 w 4"/>
                  <a:gd name="T11" fmla="*/ 3 h 4"/>
                  <a:gd name="T12" fmla="*/ 4 w 4"/>
                  <a:gd name="T13" fmla="*/ 3 h 4"/>
                  <a:gd name="T14" fmla="*/ 4 w 4"/>
                  <a:gd name="T15" fmla="*/ 2 h 4"/>
                  <a:gd name="T16" fmla="*/ 2 w 4"/>
                  <a:gd name="T17" fmla="*/ 1 h 4"/>
                  <a:gd name="T18" fmla="*/ 1 w 4"/>
                  <a:gd name="T19" fmla="*/ 0 h 4"/>
                  <a:gd name="T20" fmla="*/ 1 w 4"/>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1" y="0"/>
                    </a:moveTo>
                    <a:lnTo>
                      <a:pt x="1" y="0"/>
                    </a:lnTo>
                    <a:lnTo>
                      <a:pt x="0" y="2"/>
                    </a:lnTo>
                    <a:lnTo>
                      <a:pt x="1" y="3"/>
                    </a:lnTo>
                    <a:lnTo>
                      <a:pt x="2" y="4"/>
                    </a:lnTo>
                    <a:lnTo>
                      <a:pt x="4" y="3"/>
                    </a:lnTo>
                    <a:lnTo>
                      <a:pt x="4" y="3"/>
                    </a:lnTo>
                    <a:lnTo>
                      <a:pt x="4" y="2"/>
                    </a:lnTo>
                    <a:lnTo>
                      <a:pt x="2" y="1"/>
                    </a:lnTo>
                    <a:lnTo>
                      <a:pt x="1" y="0"/>
                    </a:lnTo>
                    <a:lnTo>
                      <a:pt x="1"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37" name="Freeform 333"/>
              <p:cNvSpPr/>
              <p:nvPr/>
            </p:nvSpPr>
            <p:spPr bwMode="auto">
              <a:xfrm>
                <a:off x="10423480" y="1979768"/>
                <a:ext cx="9525" cy="11114"/>
              </a:xfrm>
              <a:custGeom>
                <a:avLst/>
                <a:gdLst>
                  <a:gd name="T0" fmla="*/ 0 w 6"/>
                  <a:gd name="T1" fmla="*/ 0 h 7"/>
                  <a:gd name="T2" fmla="*/ 0 w 6"/>
                  <a:gd name="T3" fmla="*/ 0 h 7"/>
                  <a:gd name="T4" fmla="*/ 0 w 6"/>
                  <a:gd name="T5" fmla="*/ 1 h 7"/>
                  <a:gd name="T6" fmla="*/ 0 w 6"/>
                  <a:gd name="T7" fmla="*/ 2 h 7"/>
                  <a:gd name="T8" fmla="*/ 2 w 6"/>
                  <a:gd name="T9" fmla="*/ 3 h 7"/>
                  <a:gd name="T10" fmla="*/ 2 w 6"/>
                  <a:gd name="T11" fmla="*/ 3 h 7"/>
                  <a:gd name="T12" fmla="*/ 3 w 6"/>
                  <a:gd name="T13" fmla="*/ 4 h 7"/>
                  <a:gd name="T14" fmla="*/ 3 w 6"/>
                  <a:gd name="T15" fmla="*/ 6 h 7"/>
                  <a:gd name="T16" fmla="*/ 4 w 6"/>
                  <a:gd name="T17" fmla="*/ 7 h 7"/>
                  <a:gd name="T18" fmla="*/ 5 w 6"/>
                  <a:gd name="T19" fmla="*/ 7 h 7"/>
                  <a:gd name="T20" fmla="*/ 5 w 6"/>
                  <a:gd name="T21" fmla="*/ 7 h 7"/>
                  <a:gd name="T22" fmla="*/ 6 w 6"/>
                  <a:gd name="T23" fmla="*/ 4 h 7"/>
                  <a:gd name="T24" fmla="*/ 6 w 6"/>
                  <a:gd name="T25" fmla="*/ 3 h 7"/>
                  <a:gd name="T26" fmla="*/ 4 w 6"/>
                  <a:gd name="T27" fmla="*/ 1 h 7"/>
                  <a:gd name="T28" fmla="*/ 4 w 6"/>
                  <a:gd name="T29" fmla="*/ 1 h 7"/>
                  <a:gd name="T30" fmla="*/ 2 w 6"/>
                  <a:gd name="T31" fmla="*/ 0 h 7"/>
                  <a:gd name="T32" fmla="*/ 0 w 6"/>
                  <a:gd name="T33" fmla="*/ 0 h 7"/>
                  <a:gd name="T34" fmla="*/ 0 w 6"/>
                  <a:gd name="T3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7">
                    <a:moveTo>
                      <a:pt x="0" y="0"/>
                    </a:moveTo>
                    <a:lnTo>
                      <a:pt x="0" y="0"/>
                    </a:lnTo>
                    <a:lnTo>
                      <a:pt x="0" y="1"/>
                    </a:lnTo>
                    <a:lnTo>
                      <a:pt x="0" y="2"/>
                    </a:lnTo>
                    <a:lnTo>
                      <a:pt x="2" y="3"/>
                    </a:lnTo>
                    <a:lnTo>
                      <a:pt x="2" y="3"/>
                    </a:lnTo>
                    <a:lnTo>
                      <a:pt x="3" y="4"/>
                    </a:lnTo>
                    <a:lnTo>
                      <a:pt x="3" y="6"/>
                    </a:lnTo>
                    <a:lnTo>
                      <a:pt x="4" y="7"/>
                    </a:lnTo>
                    <a:lnTo>
                      <a:pt x="5" y="7"/>
                    </a:lnTo>
                    <a:lnTo>
                      <a:pt x="5" y="7"/>
                    </a:lnTo>
                    <a:lnTo>
                      <a:pt x="6" y="4"/>
                    </a:lnTo>
                    <a:lnTo>
                      <a:pt x="6" y="3"/>
                    </a:lnTo>
                    <a:lnTo>
                      <a:pt x="4" y="1"/>
                    </a:lnTo>
                    <a:lnTo>
                      <a:pt x="4" y="1"/>
                    </a:lnTo>
                    <a:lnTo>
                      <a:pt x="2" y="0"/>
                    </a:lnTo>
                    <a:lnTo>
                      <a:pt x="0" y="0"/>
                    </a:lnTo>
                    <a:lnTo>
                      <a:pt x="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38" name="Freeform 334"/>
              <p:cNvSpPr/>
              <p:nvPr/>
            </p:nvSpPr>
            <p:spPr bwMode="auto">
              <a:xfrm>
                <a:off x="10344106" y="1817830"/>
                <a:ext cx="4764" cy="3176"/>
              </a:xfrm>
              <a:custGeom>
                <a:avLst/>
                <a:gdLst>
                  <a:gd name="T0" fmla="*/ 1 w 3"/>
                  <a:gd name="T1" fmla="*/ 0 h 2"/>
                  <a:gd name="T2" fmla="*/ 1 w 3"/>
                  <a:gd name="T3" fmla="*/ 0 h 2"/>
                  <a:gd name="T4" fmla="*/ 0 w 3"/>
                  <a:gd name="T5" fmla="*/ 1 h 2"/>
                  <a:gd name="T6" fmla="*/ 1 w 3"/>
                  <a:gd name="T7" fmla="*/ 2 h 2"/>
                  <a:gd name="T8" fmla="*/ 1 w 3"/>
                  <a:gd name="T9" fmla="*/ 2 h 2"/>
                  <a:gd name="T10" fmla="*/ 3 w 3"/>
                  <a:gd name="T11" fmla="*/ 2 h 2"/>
                  <a:gd name="T12" fmla="*/ 3 w 3"/>
                  <a:gd name="T13" fmla="*/ 2 h 2"/>
                  <a:gd name="T14" fmla="*/ 3 w 3"/>
                  <a:gd name="T15" fmla="*/ 1 h 2"/>
                  <a:gd name="T16" fmla="*/ 2 w 3"/>
                  <a:gd name="T17" fmla="*/ 0 h 2"/>
                  <a:gd name="T18" fmla="*/ 1 w 3"/>
                  <a:gd name="T19" fmla="*/ 0 h 2"/>
                  <a:gd name="T20" fmla="*/ 1 w 3"/>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
                    <a:moveTo>
                      <a:pt x="1" y="0"/>
                    </a:moveTo>
                    <a:lnTo>
                      <a:pt x="1" y="0"/>
                    </a:lnTo>
                    <a:lnTo>
                      <a:pt x="0" y="1"/>
                    </a:lnTo>
                    <a:lnTo>
                      <a:pt x="1" y="2"/>
                    </a:lnTo>
                    <a:lnTo>
                      <a:pt x="1" y="2"/>
                    </a:lnTo>
                    <a:lnTo>
                      <a:pt x="3" y="2"/>
                    </a:lnTo>
                    <a:lnTo>
                      <a:pt x="3" y="2"/>
                    </a:lnTo>
                    <a:lnTo>
                      <a:pt x="3" y="1"/>
                    </a:lnTo>
                    <a:lnTo>
                      <a:pt x="2" y="0"/>
                    </a:lnTo>
                    <a:lnTo>
                      <a:pt x="1" y="0"/>
                    </a:lnTo>
                    <a:lnTo>
                      <a:pt x="1"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39" name="Freeform 335"/>
              <p:cNvSpPr/>
              <p:nvPr/>
            </p:nvSpPr>
            <p:spPr bwMode="auto">
              <a:xfrm>
                <a:off x="10328231" y="1794016"/>
                <a:ext cx="14289" cy="4764"/>
              </a:xfrm>
              <a:custGeom>
                <a:avLst/>
                <a:gdLst>
                  <a:gd name="T0" fmla="*/ 1 w 9"/>
                  <a:gd name="T1" fmla="*/ 1 h 3"/>
                  <a:gd name="T2" fmla="*/ 1 w 9"/>
                  <a:gd name="T3" fmla="*/ 1 h 3"/>
                  <a:gd name="T4" fmla="*/ 0 w 9"/>
                  <a:gd name="T5" fmla="*/ 2 h 3"/>
                  <a:gd name="T6" fmla="*/ 0 w 9"/>
                  <a:gd name="T7" fmla="*/ 3 h 3"/>
                  <a:gd name="T8" fmla="*/ 0 w 9"/>
                  <a:gd name="T9" fmla="*/ 3 h 3"/>
                  <a:gd name="T10" fmla="*/ 3 w 9"/>
                  <a:gd name="T11" fmla="*/ 3 h 3"/>
                  <a:gd name="T12" fmla="*/ 3 w 9"/>
                  <a:gd name="T13" fmla="*/ 3 h 3"/>
                  <a:gd name="T14" fmla="*/ 8 w 9"/>
                  <a:gd name="T15" fmla="*/ 2 h 3"/>
                  <a:gd name="T16" fmla="*/ 9 w 9"/>
                  <a:gd name="T17" fmla="*/ 1 h 3"/>
                  <a:gd name="T18" fmla="*/ 8 w 9"/>
                  <a:gd name="T19" fmla="*/ 0 h 3"/>
                  <a:gd name="T20" fmla="*/ 8 w 9"/>
                  <a:gd name="T21" fmla="*/ 0 h 3"/>
                  <a:gd name="T22" fmla="*/ 6 w 9"/>
                  <a:gd name="T23" fmla="*/ 0 h 3"/>
                  <a:gd name="T24" fmla="*/ 4 w 9"/>
                  <a:gd name="T25" fmla="*/ 0 h 3"/>
                  <a:gd name="T26" fmla="*/ 1 w 9"/>
                  <a:gd name="T27" fmla="*/ 1 h 3"/>
                  <a:gd name="T28" fmla="*/ 1 w 9"/>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3">
                    <a:moveTo>
                      <a:pt x="1" y="1"/>
                    </a:moveTo>
                    <a:lnTo>
                      <a:pt x="1" y="1"/>
                    </a:lnTo>
                    <a:lnTo>
                      <a:pt x="0" y="2"/>
                    </a:lnTo>
                    <a:lnTo>
                      <a:pt x="0" y="3"/>
                    </a:lnTo>
                    <a:lnTo>
                      <a:pt x="0" y="3"/>
                    </a:lnTo>
                    <a:lnTo>
                      <a:pt x="3" y="3"/>
                    </a:lnTo>
                    <a:lnTo>
                      <a:pt x="3" y="3"/>
                    </a:lnTo>
                    <a:lnTo>
                      <a:pt x="8" y="2"/>
                    </a:lnTo>
                    <a:lnTo>
                      <a:pt x="9" y="1"/>
                    </a:lnTo>
                    <a:lnTo>
                      <a:pt x="8" y="0"/>
                    </a:lnTo>
                    <a:lnTo>
                      <a:pt x="8" y="0"/>
                    </a:lnTo>
                    <a:lnTo>
                      <a:pt x="6" y="0"/>
                    </a:lnTo>
                    <a:lnTo>
                      <a:pt x="4" y="0"/>
                    </a:lnTo>
                    <a:lnTo>
                      <a:pt x="1" y="1"/>
                    </a:lnTo>
                    <a:lnTo>
                      <a:pt x="1"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40" name="Freeform 336"/>
              <p:cNvSpPr/>
              <p:nvPr/>
            </p:nvSpPr>
            <p:spPr bwMode="auto">
              <a:xfrm>
                <a:off x="10310768" y="1789254"/>
                <a:ext cx="12699" cy="3176"/>
              </a:xfrm>
              <a:custGeom>
                <a:avLst/>
                <a:gdLst>
                  <a:gd name="T0" fmla="*/ 1 w 8"/>
                  <a:gd name="T1" fmla="*/ 0 h 2"/>
                  <a:gd name="T2" fmla="*/ 1 w 8"/>
                  <a:gd name="T3" fmla="*/ 0 h 2"/>
                  <a:gd name="T4" fmla="*/ 0 w 8"/>
                  <a:gd name="T5" fmla="*/ 1 h 2"/>
                  <a:gd name="T6" fmla="*/ 0 w 8"/>
                  <a:gd name="T7" fmla="*/ 2 h 2"/>
                  <a:gd name="T8" fmla="*/ 1 w 8"/>
                  <a:gd name="T9" fmla="*/ 2 h 2"/>
                  <a:gd name="T10" fmla="*/ 1 w 8"/>
                  <a:gd name="T11" fmla="*/ 2 h 2"/>
                  <a:gd name="T12" fmla="*/ 6 w 8"/>
                  <a:gd name="T13" fmla="*/ 2 h 2"/>
                  <a:gd name="T14" fmla="*/ 8 w 8"/>
                  <a:gd name="T15" fmla="*/ 2 h 2"/>
                  <a:gd name="T16" fmla="*/ 8 w 8"/>
                  <a:gd name="T17" fmla="*/ 1 h 2"/>
                  <a:gd name="T18" fmla="*/ 8 w 8"/>
                  <a:gd name="T19" fmla="*/ 1 h 2"/>
                  <a:gd name="T20" fmla="*/ 6 w 8"/>
                  <a:gd name="T21" fmla="*/ 0 h 2"/>
                  <a:gd name="T22" fmla="*/ 4 w 8"/>
                  <a:gd name="T23" fmla="*/ 0 h 2"/>
                  <a:gd name="T24" fmla="*/ 1 w 8"/>
                  <a:gd name="T25" fmla="*/ 0 h 2"/>
                  <a:gd name="T26" fmla="*/ 1 w 8"/>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2">
                    <a:moveTo>
                      <a:pt x="1" y="0"/>
                    </a:moveTo>
                    <a:lnTo>
                      <a:pt x="1" y="0"/>
                    </a:lnTo>
                    <a:lnTo>
                      <a:pt x="0" y="1"/>
                    </a:lnTo>
                    <a:lnTo>
                      <a:pt x="0" y="2"/>
                    </a:lnTo>
                    <a:lnTo>
                      <a:pt x="1" y="2"/>
                    </a:lnTo>
                    <a:lnTo>
                      <a:pt x="1" y="2"/>
                    </a:lnTo>
                    <a:lnTo>
                      <a:pt x="6" y="2"/>
                    </a:lnTo>
                    <a:lnTo>
                      <a:pt x="8" y="2"/>
                    </a:lnTo>
                    <a:lnTo>
                      <a:pt x="8" y="1"/>
                    </a:lnTo>
                    <a:lnTo>
                      <a:pt x="8" y="1"/>
                    </a:lnTo>
                    <a:lnTo>
                      <a:pt x="6" y="0"/>
                    </a:lnTo>
                    <a:lnTo>
                      <a:pt x="4" y="0"/>
                    </a:lnTo>
                    <a:lnTo>
                      <a:pt x="1" y="0"/>
                    </a:lnTo>
                    <a:lnTo>
                      <a:pt x="1"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41" name="Freeform 337"/>
              <p:cNvSpPr/>
              <p:nvPr/>
            </p:nvSpPr>
            <p:spPr bwMode="auto">
              <a:xfrm>
                <a:off x="10032956" y="1149441"/>
                <a:ext cx="12699" cy="11114"/>
              </a:xfrm>
              <a:custGeom>
                <a:avLst/>
                <a:gdLst>
                  <a:gd name="T0" fmla="*/ 4 w 8"/>
                  <a:gd name="T1" fmla="*/ 0 h 7"/>
                  <a:gd name="T2" fmla="*/ 4 w 8"/>
                  <a:gd name="T3" fmla="*/ 0 h 7"/>
                  <a:gd name="T4" fmla="*/ 0 w 8"/>
                  <a:gd name="T5" fmla="*/ 2 h 7"/>
                  <a:gd name="T6" fmla="*/ 0 w 8"/>
                  <a:gd name="T7" fmla="*/ 5 h 7"/>
                  <a:gd name="T8" fmla="*/ 0 w 8"/>
                  <a:gd name="T9" fmla="*/ 7 h 7"/>
                  <a:gd name="T10" fmla="*/ 0 w 8"/>
                  <a:gd name="T11" fmla="*/ 7 h 7"/>
                  <a:gd name="T12" fmla="*/ 1 w 8"/>
                  <a:gd name="T13" fmla="*/ 6 h 7"/>
                  <a:gd name="T14" fmla="*/ 1 w 8"/>
                  <a:gd name="T15" fmla="*/ 6 h 7"/>
                  <a:gd name="T16" fmla="*/ 5 w 8"/>
                  <a:gd name="T17" fmla="*/ 3 h 7"/>
                  <a:gd name="T18" fmla="*/ 7 w 8"/>
                  <a:gd name="T19" fmla="*/ 2 h 7"/>
                  <a:gd name="T20" fmla="*/ 7 w 8"/>
                  <a:gd name="T21" fmla="*/ 2 h 7"/>
                  <a:gd name="T22" fmla="*/ 8 w 8"/>
                  <a:gd name="T23" fmla="*/ 1 h 7"/>
                  <a:gd name="T24" fmla="*/ 6 w 8"/>
                  <a:gd name="T25" fmla="*/ 1 h 7"/>
                  <a:gd name="T26" fmla="*/ 4 w 8"/>
                  <a:gd name="T27" fmla="*/ 0 h 7"/>
                  <a:gd name="T28" fmla="*/ 4 w 8"/>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7">
                    <a:moveTo>
                      <a:pt x="4" y="0"/>
                    </a:moveTo>
                    <a:lnTo>
                      <a:pt x="4" y="0"/>
                    </a:lnTo>
                    <a:lnTo>
                      <a:pt x="0" y="2"/>
                    </a:lnTo>
                    <a:lnTo>
                      <a:pt x="0" y="5"/>
                    </a:lnTo>
                    <a:lnTo>
                      <a:pt x="0" y="7"/>
                    </a:lnTo>
                    <a:lnTo>
                      <a:pt x="0" y="7"/>
                    </a:lnTo>
                    <a:lnTo>
                      <a:pt x="1" y="6"/>
                    </a:lnTo>
                    <a:lnTo>
                      <a:pt x="1" y="6"/>
                    </a:lnTo>
                    <a:lnTo>
                      <a:pt x="5" y="3"/>
                    </a:lnTo>
                    <a:lnTo>
                      <a:pt x="7" y="2"/>
                    </a:lnTo>
                    <a:lnTo>
                      <a:pt x="7" y="2"/>
                    </a:lnTo>
                    <a:lnTo>
                      <a:pt x="8" y="1"/>
                    </a:lnTo>
                    <a:lnTo>
                      <a:pt x="6" y="1"/>
                    </a:lnTo>
                    <a:lnTo>
                      <a:pt x="4" y="0"/>
                    </a:lnTo>
                    <a:lnTo>
                      <a:pt x="4"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42" name="Freeform 338"/>
              <p:cNvSpPr/>
              <p:nvPr/>
            </p:nvSpPr>
            <p:spPr bwMode="auto">
              <a:xfrm>
                <a:off x="9815470" y="979565"/>
                <a:ext cx="14289" cy="19052"/>
              </a:xfrm>
              <a:custGeom>
                <a:avLst/>
                <a:gdLst>
                  <a:gd name="T0" fmla="*/ 0 w 9"/>
                  <a:gd name="T1" fmla="*/ 0 h 12"/>
                  <a:gd name="T2" fmla="*/ 0 w 9"/>
                  <a:gd name="T3" fmla="*/ 0 h 12"/>
                  <a:gd name="T4" fmla="*/ 0 w 9"/>
                  <a:gd name="T5" fmla="*/ 2 h 12"/>
                  <a:gd name="T6" fmla="*/ 2 w 9"/>
                  <a:gd name="T7" fmla="*/ 3 h 12"/>
                  <a:gd name="T8" fmla="*/ 3 w 9"/>
                  <a:gd name="T9" fmla="*/ 6 h 12"/>
                  <a:gd name="T10" fmla="*/ 2 w 9"/>
                  <a:gd name="T11" fmla="*/ 8 h 12"/>
                  <a:gd name="T12" fmla="*/ 2 w 9"/>
                  <a:gd name="T13" fmla="*/ 8 h 12"/>
                  <a:gd name="T14" fmla="*/ 2 w 9"/>
                  <a:gd name="T15" fmla="*/ 11 h 12"/>
                  <a:gd name="T16" fmla="*/ 3 w 9"/>
                  <a:gd name="T17" fmla="*/ 12 h 12"/>
                  <a:gd name="T18" fmla="*/ 6 w 9"/>
                  <a:gd name="T19" fmla="*/ 12 h 12"/>
                  <a:gd name="T20" fmla="*/ 8 w 9"/>
                  <a:gd name="T21" fmla="*/ 10 h 12"/>
                  <a:gd name="T22" fmla="*/ 8 w 9"/>
                  <a:gd name="T23" fmla="*/ 10 h 12"/>
                  <a:gd name="T24" fmla="*/ 9 w 9"/>
                  <a:gd name="T25" fmla="*/ 8 h 12"/>
                  <a:gd name="T26" fmla="*/ 9 w 9"/>
                  <a:gd name="T27" fmla="*/ 6 h 12"/>
                  <a:gd name="T28" fmla="*/ 7 w 9"/>
                  <a:gd name="T29" fmla="*/ 3 h 12"/>
                  <a:gd name="T30" fmla="*/ 5 w 9"/>
                  <a:gd name="T31" fmla="*/ 2 h 12"/>
                  <a:gd name="T32" fmla="*/ 5 w 9"/>
                  <a:gd name="T33" fmla="*/ 2 h 12"/>
                  <a:gd name="T34" fmla="*/ 0 w 9"/>
                  <a:gd name="T35" fmla="*/ 0 h 12"/>
                  <a:gd name="T36" fmla="*/ 0 w 9"/>
                  <a:gd name="T3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2">
                    <a:moveTo>
                      <a:pt x="0" y="0"/>
                    </a:moveTo>
                    <a:lnTo>
                      <a:pt x="0" y="0"/>
                    </a:lnTo>
                    <a:lnTo>
                      <a:pt x="0" y="2"/>
                    </a:lnTo>
                    <a:lnTo>
                      <a:pt x="2" y="3"/>
                    </a:lnTo>
                    <a:lnTo>
                      <a:pt x="3" y="6"/>
                    </a:lnTo>
                    <a:lnTo>
                      <a:pt x="2" y="8"/>
                    </a:lnTo>
                    <a:lnTo>
                      <a:pt x="2" y="8"/>
                    </a:lnTo>
                    <a:lnTo>
                      <a:pt x="2" y="11"/>
                    </a:lnTo>
                    <a:lnTo>
                      <a:pt x="3" y="12"/>
                    </a:lnTo>
                    <a:lnTo>
                      <a:pt x="6" y="12"/>
                    </a:lnTo>
                    <a:lnTo>
                      <a:pt x="8" y="10"/>
                    </a:lnTo>
                    <a:lnTo>
                      <a:pt x="8" y="10"/>
                    </a:lnTo>
                    <a:lnTo>
                      <a:pt x="9" y="8"/>
                    </a:lnTo>
                    <a:lnTo>
                      <a:pt x="9" y="6"/>
                    </a:lnTo>
                    <a:lnTo>
                      <a:pt x="7" y="3"/>
                    </a:lnTo>
                    <a:lnTo>
                      <a:pt x="5" y="2"/>
                    </a:lnTo>
                    <a:lnTo>
                      <a:pt x="5" y="2"/>
                    </a:lnTo>
                    <a:lnTo>
                      <a:pt x="0" y="0"/>
                    </a:lnTo>
                    <a:lnTo>
                      <a:pt x="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43" name="Freeform 339"/>
              <p:cNvSpPr/>
              <p:nvPr/>
            </p:nvSpPr>
            <p:spPr bwMode="auto">
              <a:xfrm>
                <a:off x="9896432" y="963689"/>
                <a:ext cx="7937" cy="7938"/>
              </a:xfrm>
              <a:custGeom>
                <a:avLst/>
                <a:gdLst>
                  <a:gd name="T0" fmla="*/ 0 w 5"/>
                  <a:gd name="T1" fmla="*/ 0 h 5"/>
                  <a:gd name="T2" fmla="*/ 0 w 5"/>
                  <a:gd name="T3" fmla="*/ 0 h 5"/>
                  <a:gd name="T4" fmla="*/ 3 w 5"/>
                  <a:gd name="T5" fmla="*/ 4 h 5"/>
                  <a:gd name="T6" fmla="*/ 4 w 5"/>
                  <a:gd name="T7" fmla="*/ 5 h 5"/>
                  <a:gd name="T8" fmla="*/ 5 w 5"/>
                  <a:gd name="T9" fmla="*/ 5 h 5"/>
                  <a:gd name="T10" fmla="*/ 5 w 5"/>
                  <a:gd name="T11" fmla="*/ 4 h 5"/>
                  <a:gd name="T12" fmla="*/ 5 w 5"/>
                  <a:gd name="T13" fmla="*/ 4 h 5"/>
                  <a:gd name="T14" fmla="*/ 5 w 5"/>
                  <a:gd name="T15" fmla="*/ 2 h 5"/>
                  <a:gd name="T16" fmla="*/ 3 w 5"/>
                  <a:gd name="T17" fmla="*/ 2 h 5"/>
                  <a:gd name="T18" fmla="*/ 0 w 5"/>
                  <a:gd name="T19" fmla="*/ 0 h 5"/>
                  <a:gd name="T20" fmla="*/ 0 w 5"/>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5">
                    <a:moveTo>
                      <a:pt x="0" y="0"/>
                    </a:moveTo>
                    <a:lnTo>
                      <a:pt x="0" y="0"/>
                    </a:lnTo>
                    <a:lnTo>
                      <a:pt x="3" y="4"/>
                    </a:lnTo>
                    <a:lnTo>
                      <a:pt x="4" y="5"/>
                    </a:lnTo>
                    <a:lnTo>
                      <a:pt x="5" y="5"/>
                    </a:lnTo>
                    <a:lnTo>
                      <a:pt x="5" y="4"/>
                    </a:lnTo>
                    <a:lnTo>
                      <a:pt x="5" y="4"/>
                    </a:lnTo>
                    <a:lnTo>
                      <a:pt x="5" y="2"/>
                    </a:lnTo>
                    <a:lnTo>
                      <a:pt x="3" y="2"/>
                    </a:lnTo>
                    <a:lnTo>
                      <a:pt x="0" y="0"/>
                    </a:lnTo>
                    <a:lnTo>
                      <a:pt x="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44" name="Freeform 340"/>
              <p:cNvSpPr/>
              <p:nvPr/>
            </p:nvSpPr>
            <p:spPr bwMode="auto">
              <a:xfrm>
                <a:off x="9939295" y="917646"/>
                <a:ext cx="4764" cy="7938"/>
              </a:xfrm>
              <a:custGeom>
                <a:avLst/>
                <a:gdLst>
                  <a:gd name="T0" fmla="*/ 2 w 3"/>
                  <a:gd name="T1" fmla="*/ 0 h 5"/>
                  <a:gd name="T2" fmla="*/ 2 w 3"/>
                  <a:gd name="T3" fmla="*/ 0 h 5"/>
                  <a:gd name="T4" fmla="*/ 0 w 3"/>
                  <a:gd name="T5" fmla="*/ 4 h 5"/>
                  <a:gd name="T6" fmla="*/ 0 w 3"/>
                  <a:gd name="T7" fmla="*/ 5 h 5"/>
                  <a:gd name="T8" fmla="*/ 2 w 3"/>
                  <a:gd name="T9" fmla="*/ 5 h 5"/>
                  <a:gd name="T10" fmla="*/ 2 w 3"/>
                  <a:gd name="T11" fmla="*/ 5 h 5"/>
                  <a:gd name="T12" fmla="*/ 3 w 3"/>
                  <a:gd name="T13" fmla="*/ 3 h 5"/>
                  <a:gd name="T14" fmla="*/ 3 w 3"/>
                  <a:gd name="T15" fmla="*/ 2 h 5"/>
                  <a:gd name="T16" fmla="*/ 2 w 3"/>
                  <a:gd name="T17" fmla="*/ 0 h 5"/>
                  <a:gd name="T18" fmla="*/ 2 w 3"/>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2" y="0"/>
                    </a:moveTo>
                    <a:lnTo>
                      <a:pt x="2" y="0"/>
                    </a:lnTo>
                    <a:lnTo>
                      <a:pt x="0" y="4"/>
                    </a:lnTo>
                    <a:lnTo>
                      <a:pt x="0" y="5"/>
                    </a:lnTo>
                    <a:lnTo>
                      <a:pt x="2" y="5"/>
                    </a:lnTo>
                    <a:lnTo>
                      <a:pt x="2" y="5"/>
                    </a:lnTo>
                    <a:lnTo>
                      <a:pt x="3" y="3"/>
                    </a:lnTo>
                    <a:lnTo>
                      <a:pt x="3" y="2"/>
                    </a:lnTo>
                    <a:lnTo>
                      <a:pt x="2" y="0"/>
                    </a:lnTo>
                    <a:lnTo>
                      <a:pt x="2"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45" name="Freeform 341"/>
              <p:cNvSpPr/>
              <p:nvPr/>
            </p:nvSpPr>
            <p:spPr bwMode="auto">
              <a:xfrm>
                <a:off x="9991681" y="938286"/>
                <a:ext cx="23812" cy="7938"/>
              </a:xfrm>
              <a:custGeom>
                <a:avLst/>
                <a:gdLst>
                  <a:gd name="T0" fmla="*/ 6 w 15"/>
                  <a:gd name="T1" fmla="*/ 1 h 5"/>
                  <a:gd name="T2" fmla="*/ 6 w 15"/>
                  <a:gd name="T3" fmla="*/ 1 h 5"/>
                  <a:gd name="T4" fmla="*/ 2 w 15"/>
                  <a:gd name="T5" fmla="*/ 2 h 5"/>
                  <a:gd name="T6" fmla="*/ 0 w 15"/>
                  <a:gd name="T7" fmla="*/ 5 h 5"/>
                  <a:gd name="T8" fmla="*/ 0 w 15"/>
                  <a:gd name="T9" fmla="*/ 5 h 5"/>
                  <a:gd name="T10" fmla="*/ 1 w 15"/>
                  <a:gd name="T11" fmla="*/ 5 h 5"/>
                  <a:gd name="T12" fmla="*/ 4 w 15"/>
                  <a:gd name="T13" fmla="*/ 5 h 5"/>
                  <a:gd name="T14" fmla="*/ 4 w 15"/>
                  <a:gd name="T15" fmla="*/ 5 h 5"/>
                  <a:gd name="T16" fmla="*/ 13 w 15"/>
                  <a:gd name="T17" fmla="*/ 2 h 5"/>
                  <a:gd name="T18" fmla="*/ 15 w 15"/>
                  <a:gd name="T19" fmla="*/ 1 h 5"/>
                  <a:gd name="T20" fmla="*/ 12 w 15"/>
                  <a:gd name="T21" fmla="*/ 0 h 5"/>
                  <a:gd name="T22" fmla="*/ 12 w 15"/>
                  <a:gd name="T23" fmla="*/ 0 h 5"/>
                  <a:gd name="T24" fmla="*/ 9 w 15"/>
                  <a:gd name="T25" fmla="*/ 0 h 5"/>
                  <a:gd name="T26" fmla="*/ 7 w 15"/>
                  <a:gd name="T27" fmla="*/ 0 h 5"/>
                  <a:gd name="T28" fmla="*/ 6 w 15"/>
                  <a:gd name="T29" fmla="*/ 1 h 5"/>
                  <a:gd name="T30" fmla="*/ 6 w 15"/>
                  <a:gd name="T3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5">
                    <a:moveTo>
                      <a:pt x="6" y="1"/>
                    </a:moveTo>
                    <a:lnTo>
                      <a:pt x="6" y="1"/>
                    </a:lnTo>
                    <a:lnTo>
                      <a:pt x="2" y="2"/>
                    </a:lnTo>
                    <a:lnTo>
                      <a:pt x="0" y="5"/>
                    </a:lnTo>
                    <a:lnTo>
                      <a:pt x="0" y="5"/>
                    </a:lnTo>
                    <a:lnTo>
                      <a:pt x="1" y="5"/>
                    </a:lnTo>
                    <a:lnTo>
                      <a:pt x="4" y="5"/>
                    </a:lnTo>
                    <a:lnTo>
                      <a:pt x="4" y="5"/>
                    </a:lnTo>
                    <a:lnTo>
                      <a:pt x="13" y="2"/>
                    </a:lnTo>
                    <a:lnTo>
                      <a:pt x="15" y="1"/>
                    </a:lnTo>
                    <a:lnTo>
                      <a:pt x="12" y="0"/>
                    </a:lnTo>
                    <a:lnTo>
                      <a:pt x="12" y="0"/>
                    </a:lnTo>
                    <a:lnTo>
                      <a:pt x="9" y="0"/>
                    </a:lnTo>
                    <a:lnTo>
                      <a:pt x="7" y="0"/>
                    </a:lnTo>
                    <a:lnTo>
                      <a:pt x="6" y="1"/>
                    </a:lnTo>
                    <a:lnTo>
                      <a:pt x="6"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46" name="Freeform 342"/>
              <p:cNvSpPr/>
              <p:nvPr/>
            </p:nvSpPr>
            <p:spPr bwMode="auto">
              <a:xfrm>
                <a:off x="10028195" y="968451"/>
                <a:ext cx="4764" cy="6350"/>
              </a:xfrm>
              <a:custGeom>
                <a:avLst/>
                <a:gdLst>
                  <a:gd name="T0" fmla="*/ 0 w 3"/>
                  <a:gd name="T1" fmla="*/ 0 h 4"/>
                  <a:gd name="T2" fmla="*/ 0 w 3"/>
                  <a:gd name="T3" fmla="*/ 0 h 4"/>
                  <a:gd name="T4" fmla="*/ 0 w 3"/>
                  <a:gd name="T5" fmla="*/ 2 h 4"/>
                  <a:gd name="T6" fmla="*/ 0 w 3"/>
                  <a:gd name="T7" fmla="*/ 3 h 4"/>
                  <a:gd name="T8" fmla="*/ 1 w 3"/>
                  <a:gd name="T9" fmla="*/ 4 h 4"/>
                  <a:gd name="T10" fmla="*/ 2 w 3"/>
                  <a:gd name="T11" fmla="*/ 3 h 4"/>
                  <a:gd name="T12" fmla="*/ 2 w 3"/>
                  <a:gd name="T13" fmla="*/ 3 h 4"/>
                  <a:gd name="T14" fmla="*/ 3 w 3"/>
                  <a:gd name="T15" fmla="*/ 2 h 4"/>
                  <a:gd name="T16" fmla="*/ 2 w 3"/>
                  <a:gd name="T17" fmla="*/ 1 h 4"/>
                  <a:gd name="T18" fmla="*/ 0 w 3"/>
                  <a:gd name="T19" fmla="*/ 0 h 4"/>
                  <a:gd name="T20" fmla="*/ 0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0" y="0"/>
                    </a:moveTo>
                    <a:lnTo>
                      <a:pt x="0" y="0"/>
                    </a:lnTo>
                    <a:lnTo>
                      <a:pt x="0" y="2"/>
                    </a:lnTo>
                    <a:lnTo>
                      <a:pt x="0" y="3"/>
                    </a:lnTo>
                    <a:lnTo>
                      <a:pt x="1" y="4"/>
                    </a:lnTo>
                    <a:lnTo>
                      <a:pt x="2" y="3"/>
                    </a:lnTo>
                    <a:lnTo>
                      <a:pt x="2" y="3"/>
                    </a:lnTo>
                    <a:lnTo>
                      <a:pt x="3" y="2"/>
                    </a:lnTo>
                    <a:lnTo>
                      <a:pt x="2" y="1"/>
                    </a:lnTo>
                    <a:lnTo>
                      <a:pt x="0" y="0"/>
                    </a:lnTo>
                    <a:lnTo>
                      <a:pt x="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47" name="Freeform 343"/>
              <p:cNvSpPr/>
              <p:nvPr/>
            </p:nvSpPr>
            <p:spPr bwMode="auto">
              <a:xfrm>
                <a:off x="10196469" y="931936"/>
                <a:ext cx="6350" cy="4764"/>
              </a:xfrm>
              <a:custGeom>
                <a:avLst/>
                <a:gdLst>
                  <a:gd name="T0" fmla="*/ 1 w 4"/>
                  <a:gd name="T1" fmla="*/ 0 h 3"/>
                  <a:gd name="T2" fmla="*/ 1 w 4"/>
                  <a:gd name="T3" fmla="*/ 0 h 3"/>
                  <a:gd name="T4" fmla="*/ 0 w 4"/>
                  <a:gd name="T5" fmla="*/ 2 h 3"/>
                  <a:gd name="T6" fmla="*/ 1 w 4"/>
                  <a:gd name="T7" fmla="*/ 3 h 3"/>
                  <a:gd name="T8" fmla="*/ 3 w 4"/>
                  <a:gd name="T9" fmla="*/ 3 h 3"/>
                  <a:gd name="T10" fmla="*/ 4 w 4"/>
                  <a:gd name="T11" fmla="*/ 2 h 3"/>
                  <a:gd name="T12" fmla="*/ 4 w 4"/>
                  <a:gd name="T13" fmla="*/ 2 h 3"/>
                  <a:gd name="T14" fmla="*/ 4 w 4"/>
                  <a:gd name="T15" fmla="*/ 1 h 3"/>
                  <a:gd name="T16" fmla="*/ 3 w 4"/>
                  <a:gd name="T17" fmla="*/ 1 h 3"/>
                  <a:gd name="T18" fmla="*/ 1 w 4"/>
                  <a:gd name="T19" fmla="*/ 0 h 3"/>
                  <a:gd name="T20" fmla="*/ 1 w 4"/>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3">
                    <a:moveTo>
                      <a:pt x="1" y="0"/>
                    </a:moveTo>
                    <a:lnTo>
                      <a:pt x="1" y="0"/>
                    </a:lnTo>
                    <a:lnTo>
                      <a:pt x="0" y="2"/>
                    </a:lnTo>
                    <a:lnTo>
                      <a:pt x="1" y="3"/>
                    </a:lnTo>
                    <a:lnTo>
                      <a:pt x="3" y="3"/>
                    </a:lnTo>
                    <a:lnTo>
                      <a:pt x="4" y="2"/>
                    </a:lnTo>
                    <a:lnTo>
                      <a:pt x="4" y="2"/>
                    </a:lnTo>
                    <a:lnTo>
                      <a:pt x="4" y="1"/>
                    </a:lnTo>
                    <a:lnTo>
                      <a:pt x="3" y="1"/>
                    </a:lnTo>
                    <a:lnTo>
                      <a:pt x="1" y="0"/>
                    </a:lnTo>
                    <a:lnTo>
                      <a:pt x="1"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48" name="Freeform 344"/>
              <p:cNvSpPr/>
              <p:nvPr/>
            </p:nvSpPr>
            <p:spPr bwMode="auto">
              <a:xfrm>
                <a:off x="10086932" y="781111"/>
                <a:ext cx="6350" cy="7938"/>
              </a:xfrm>
              <a:custGeom>
                <a:avLst/>
                <a:gdLst>
                  <a:gd name="T0" fmla="*/ 0 w 4"/>
                  <a:gd name="T1" fmla="*/ 0 h 5"/>
                  <a:gd name="T2" fmla="*/ 0 w 4"/>
                  <a:gd name="T3" fmla="*/ 0 h 5"/>
                  <a:gd name="T4" fmla="*/ 0 w 4"/>
                  <a:gd name="T5" fmla="*/ 3 h 5"/>
                  <a:gd name="T6" fmla="*/ 1 w 4"/>
                  <a:gd name="T7" fmla="*/ 4 h 5"/>
                  <a:gd name="T8" fmla="*/ 4 w 4"/>
                  <a:gd name="T9" fmla="*/ 5 h 5"/>
                  <a:gd name="T10" fmla="*/ 0 w 4"/>
                  <a:gd name="T11" fmla="*/ 0 h 5"/>
                </a:gdLst>
                <a:ahLst/>
                <a:cxnLst>
                  <a:cxn ang="0">
                    <a:pos x="T0" y="T1"/>
                  </a:cxn>
                  <a:cxn ang="0">
                    <a:pos x="T2" y="T3"/>
                  </a:cxn>
                  <a:cxn ang="0">
                    <a:pos x="T4" y="T5"/>
                  </a:cxn>
                  <a:cxn ang="0">
                    <a:pos x="T6" y="T7"/>
                  </a:cxn>
                  <a:cxn ang="0">
                    <a:pos x="T8" y="T9"/>
                  </a:cxn>
                  <a:cxn ang="0">
                    <a:pos x="T10" y="T11"/>
                  </a:cxn>
                </a:cxnLst>
                <a:rect l="0" t="0" r="r" b="b"/>
                <a:pathLst>
                  <a:path w="4" h="5">
                    <a:moveTo>
                      <a:pt x="0" y="0"/>
                    </a:moveTo>
                    <a:lnTo>
                      <a:pt x="0" y="0"/>
                    </a:lnTo>
                    <a:lnTo>
                      <a:pt x="0" y="3"/>
                    </a:lnTo>
                    <a:lnTo>
                      <a:pt x="1" y="4"/>
                    </a:lnTo>
                    <a:lnTo>
                      <a:pt x="4" y="5"/>
                    </a:lnTo>
                    <a:lnTo>
                      <a:pt x="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49" name="Freeform 345"/>
              <p:cNvSpPr/>
              <p:nvPr/>
            </p:nvSpPr>
            <p:spPr bwMode="auto">
              <a:xfrm>
                <a:off x="10091694" y="757298"/>
                <a:ext cx="6350" cy="9526"/>
              </a:xfrm>
              <a:custGeom>
                <a:avLst/>
                <a:gdLst>
                  <a:gd name="T0" fmla="*/ 1 w 4"/>
                  <a:gd name="T1" fmla="*/ 0 h 6"/>
                  <a:gd name="T2" fmla="*/ 1 w 4"/>
                  <a:gd name="T3" fmla="*/ 0 h 6"/>
                  <a:gd name="T4" fmla="*/ 0 w 4"/>
                  <a:gd name="T5" fmla="*/ 3 h 6"/>
                  <a:gd name="T6" fmla="*/ 0 w 4"/>
                  <a:gd name="T7" fmla="*/ 4 h 6"/>
                  <a:gd name="T8" fmla="*/ 2 w 4"/>
                  <a:gd name="T9" fmla="*/ 5 h 6"/>
                  <a:gd name="T10" fmla="*/ 3 w 4"/>
                  <a:gd name="T11" fmla="*/ 6 h 6"/>
                  <a:gd name="T12" fmla="*/ 4 w 4"/>
                  <a:gd name="T13" fmla="*/ 5 h 6"/>
                  <a:gd name="T14" fmla="*/ 4 w 4"/>
                  <a:gd name="T15" fmla="*/ 5 h 6"/>
                  <a:gd name="T16" fmla="*/ 3 w 4"/>
                  <a:gd name="T17" fmla="*/ 1 h 6"/>
                  <a:gd name="T18" fmla="*/ 1 w 4"/>
                  <a:gd name="T19" fmla="*/ 0 h 6"/>
                  <a:gd name="T20" fmla="*/ 1 w 4"/>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6">
                    <a:moveTo>
                      <a:pt x="1" y="0"/>
                    </a:moveTo>
                    <a:lnTo>
                      <a:pt x="1" y="0"/>
                    </a:lnTo>
                    <a:lnTo>
                      <a:pt x="0" y="3"/>
                    </a:lnTo>
                    <a:lnTo>
                      <a:pt x="0" y="4"/>
                    </a:lnTo>
                    <a:lnTo>
                      <a:pt x="2" y="5"/>
                    </a:lnTo>
                    <a:lnTo>
                      <a:pt x="3" y="6"/>
                    </a:lnTo>
                    <a:lnTo>
                      <a:pt x="4" y="5"/>
                    </a:lnTo>
                    <a:lnTo>
                      <a:pt x="4" y="5"/>
                    </a:lnTo>
                    <a:lnTo>
                      <a:pt x="3" y="1"/>
                    </a:lnTo>
                    <a:lnTo>
                      <a:pt x="1" y="0"/>
                    </a:lnTo>
                    <a:lnTo>
                      <a:pt x="1"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50" name="Freeform 346"/>
              <p:cNvSpPr/>
              <p:nvPr/>
            </p:nvSpPr>
            <p:spPr bwMode="auto">
              <a:xfrm>
                <a:off x="9909133" y="739832"/>
                <a:ext cx="30164" cy="9526"/>
              </a:xfrm>
              <a:custGeom>
                <a:avLst/>
                <a:gdLst>
                  <a:gd name="T0" fmla="*/ 10 w 19"/>
                  <a:gd name="T1" fmla="*/ 2 h 6"/>
                  <a:gd name="T2" fmla="*/ 10 w 19"/>
                  <a:gd name="T3" fmla="*/ 2 h 6"/>
                  <a:gd name="T4" fmla="*/ 2 w 19"/>
                  <a:gd name="T5" fmla="*/ 4 h 6"/>
                  <a:gd name="T6" fmla="*/ 0 w 19"/>
                  <a:gd name="T7" fmla="*/ 5 h 6"/>
                  <a:gd name="T8" fmla="*/ 0 w 19"/>
                  <a:gd name="T9" fmla="*/ 5 h 6"/>
                  <a:gd name="T10" fmla="*/ 1 w 19"/>
                  <a:gd name="T11" fmla="*/ 6 h 6"/>
                  <a:gd name="T12" fmla="*/ 1 w 19"/>
                  <a:gd name="T13" fmla="*/ 6 h 6"/>
                  <a:gd name="T14" fmla="*/ 4 w 19"/>
                  <a:gd name="T15" fmla="*/ 6 h 6"/>
                  <a:gd name="T16" fmla="*/ 6 w 19"/>
                  <a:gd name="T17" fmla="*/ 6 h 6"/>
                  <a:gd name="T18" fmla="*/ 9 w 19"/>
                  <a:gd name="T19" fmla="*/ 5 h 6"/>
                  <a:gd name="T20" fmla="*/ 12 w 19"/>
                  <a:gd name="T21" fmla="*/ 4 h 6"/>
                  <a:gd name="T22" fmla="*/ 12 w 19"/>
                  <a:gd name="T23" fmla="*/ 4 h 6"/>
                  <a:gd name="T24" fmla="*/ 18 w 19"/>
                  <a:gd name="T25" fmla="*/ 2 h 6"/>
                  <a:gd name="T26" fmla="*/ 19 w 19"/>
                  <a:gd name="T27" fmla="*/ 1 h 6"/>
                  <a:gd name="T28" fmla="*/ 17 w 19"/>
                  <a:gd name="T29" fmla="*/ 0 h 6"/>
                  <a:gd name="T30" fmla="*/ 17 w 19"/>
                  <a:gd name="T31" fmla="*/ 0 h 6"/>
                  <a:gd name="T32" fmla="*/ 14 w 19"/>
                  <a:gd name="T33" fmla="*/ 0 h 6"/>
                  <a:gd name="T34" fmla="*/ 12 w 19"/>
                  <a:gd name="T35" fmla="*/ 1 h 6"/>
                  <a:gd name="T36" fmla="*/ 10 w 19"/>
                  <a:gd name="T37" fmla="*/ 2 h 6"/>
                  <a:gd name="T38" fmla="*/ 10 w 19"/>
                  <a:gd name="T3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6">
                    <a:moveTo>
                      <a:pt x="10" y="2"/>
                    </a:moveTo>
                    <a:lnTo>
                      <a:pt x="10" y="2"/>
                    </a:lnTo>
                    <a:lnTo>
                      <a:pt x="2" y="4"/>
                    </a:lnTo>
                    <a:lnTo>
                      <a:pt x="0" y="5"/>
                    </a:lnTo>
                    <a:lnTo>
                      <a:pt x="0" y="5"/>
                    </a:lnTo>
                    <a:lnTo>
                      <a:pt x="1" y="6"/>
                    </a:lnTo>
                    <a:lnTo>
                      <a:pt x="1" y="6"/>
                    </a:lnTo>
                    <a:lnTo>
                      <a:pt x="4" y="6"/>
                    </a:lnTo>
                    <a:lnTo>
                      <a:pt x="6" y="6"/>
                    </a:lnTo>
                    <a:lnTo>
                      <a:pt x="9" y="5"/>
                    </a:lnTo>
                    <a:lnTo>
                      <a:pt x="12" y="4"/>
                    </a:lnTo>
                    <a:lnTo>
                      <a:pt x="12" y="4"/>
                    </a:lnTo>
                    <a:lnTo>
                      <a:pt x="18" y="2"/>
                    </a:lnTo>
                    <a:lnTo>
                      <a:pt x="19" y="1"/>
                    </a:lnTo>
                    <a:lnTo>
                      <a:pt x="17" y="0"/>
                    </a:lnTo>
                    <a:lnTo>
                      <a:pt x="17" y="0"/>
                    </a:lnTo>
                    <a:lnTo>
                      <a:pt x="14" y="0"/>
                    </a:lnTo>
                    <a:lnTo>
                      <a:pt x="12" y="1"/>
                    </a:lnTo>
                    <a:lnTo>
                      <a:pt x="10" y="2"/>
                    </a:lnTo>
                    <a:lnTo>
                      <a:pt x="10" y="2"/>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51" name="Freeform 347"/>
              <p:cNvSpPr/>
              <p:nvPr/>
            </p:nvSpPr>
            <p:spPr bwMode="auto">
              <a:xfrm>
                <a:off x="9848807" y="741422"/>
                <a:ext cx="30164" cy="11114"/>
              </a:xfrm>
              <a:custGeom>
                <a:avLst/>
                <a:gdLst>
                  <a:gd name="T0" fmla="*/ 4 w 19"/>
                  <a:gd name="T1" fmla="*/ 0 h 7"/>
                  <a:gd name="T2" fmla="*/ 4 w 19"/>
                  <a:gd name="T3" fmla="*/ 0 h 7"/>
                  <a:gd name="T4" fmla="*/ 0 w 19"/>
                  <a:gd name="T5" fmla="*/ 1 h 7"/>
                  <a:gd name="T6" fmla="*/ 0 w 19"/>
                  <a:gd name="T7" fmla="*/ 2 h 7"/>
                  <a:gd name="T8" fmla="*/ 2 w 19"/>
                  <a:gd name="T9" fmla="*/ 3 h 7"/>
                  <a:gd name="T10" fmla="*/ 6 w 19"/>
                  <a:gd name="T11" fmla="*/ 3 h 7"/>
                  <a:gd name="T12" fmla="*/ 6 w 19"/>
                  <a:gd name="T13" fmla="*/ 3 h 7"/>
                  <a:gd name="T14" fmla="*/ 8 w 19"/>
                  <a:gd name="T15" fmla="*/ 3 h 7"/>
                  <a:gd name="T16" fmla="*/ 8 w 19"/>
                  <a:gd name="T17" fmla="*/ 4 h 7"/>
                  <a:gd name="T18" fmla="*/ 9 w 19"/>
                  <a:gd name="T19" fmla="*/ 5 h 7"/>
                  <a:gd name="T20" fmla="*/ 9 w 19"/>
                  <a:gd name="T21" fmla="*/ 7 h 7"/>
                  <a:gd name="T22" fmla="*/ 11 w 19"/>
                  <a:gd name="T23" fmla="*/ 7 h 7"/>
                  <a:gd name="T24" fmla="*/ 11 w 19"/>
                  <a:gd name="T25" fmla="*/ 7 h 7"/>
                  <a:gd name="T26" fmla="*/ 15 w 19"/>
                  <a:gd name="T27" fmla="*/ 7 h 7"/>
                  <a:gd name="T28" fmla="*/ 17 w 19"/>
                  <a:gd name="T29" fmla="*/ 5 h 7"/>
                  <a:gd name="T30" fmla="*/ 19 w 19"/>
                  <a:gd name="T31" fmla="*/ 4 h 7"/>
                  <a:gd name="T32" fmla="*/ 17 w 19"/>
                  <a:gd name="T33" fmla="*/ 3 h 7"/>
                  <a:gd name="T34" fmla="*/ 17 w 19"/>
                  <a:gd name="T35" fmla="*/ 3 h 7"/>
                  <a:gd name="T36" fmla="*/ 10 w 19"/>
                  <a:gd name="T37" fmla="*/ 1 h 7"/>
                  <a:gd name="T38" fmla="*/ 4 w 19"/>
                  <a:gd name="T39" fmla="*/ 0 h 7"/>
                  <a:gd name="T40" fmla="*/ 4 w 19"/>
                  <a:gd name="T4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7">
                    <a:moveTo>
                      <a:pt x="4" y="0"/>
                    </a:moveTo>
                    <a:lnTo>
                      <a:pt x="4" y="0"/>
                    </a:lnTo>
                    <a:lnTo>
                      <a:pt x="0" y="1"/>
                    </a:lnTo>
                    <a:lnTo>
                      <a:pt x="0" y="2"/>
                    </a:lnTo>
                    <a:lnTo>
                      <a:pt x="2" y="3"/>
                    </a:lnTo>
                    <a:lnTo>
                      <a:pt x="6" y="3"/>
                    </a:lnTo>
                    <a:lnTo>
                      <a:pt x="6" y="3"/>
                    </a:lnTo>
                    <a:lnTo>
                      <a:pt x="8" y="3"/>
                    </a:lnTo>
                    <a:lnTo>
                      <a:pt x="8" y="4"/>
                    </a:lnTo>
                    <a:lnTo>
                      <a:pt x="9" y="5"/>
                    </a:lnTo>
                    <a:lnTo>
                      <a:pt x="9" y="7"/>
                    </a:lnTo>
                    <a:lnTo>
                      <a:pt x="11" y="7"/>
                    </a:lnTo>
                    <a:lnTo>
                      <a:pt x="11" y="7"/>
                    </a:lnTo>
                    <a:lnTo>
                      <a:pt x="15" y="7"/>
                    </a:lnTo>
                    <a:lnTo>
                      <a:pt x="17" y="5"/>
                    </a:lnTo>
                    <a:lnTo>
                      <a:pt x="19" y="4"/>
                    </a:lnTo>
                    <a:lnTo>
                      <a:pt x="17" y="3"/>
                    </a:lnTo>
                    <a:lnTo>
                      <a:pt x="17" y="3"/>
                    </a:lnTo>
                    <a:lnTo>
                      <a:pt x="10" y="1"/>
                    </a:lnTo>
                    <a:lnTo>
                      <a:pt x="4" y="0"/>
                    </a:lnTo>
                    <a:lnTo>
                      <a:pt x="4"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52" name="Freeform 348"/>
              <p:cNvSpPr/>
              <p:nvPr/>
            </p:nvSpPr>
            <p:spPr bwMode="auto">
              <a:xfrm>
                <a:off x="9607508" y="819215"/>
                <a:ext cx="11113" cy="6350"/>
              </a:xfrm>
              <a:custGeom>
                <a:avLst/>
                <a:gdLst>
                  <a:gd name="T0" fmla="*/ 7 w 7"/>
                  <a:gd name="T1" fmla="*/ 4 h 4"/>
                  <a:gd name="T2" fmla="*/ 7 w 7"/>
                  <a:gd name="T3" fmla="*/ 4 h 4"/>
                  <a:gd name="T4" fmla="*/ 2 w 7"/>
                  <a:gd name="T5" fmla="*/ 3 h 4"/>
                  <a:gd name="T6" fmla="*/ 0 w 7"/>
                  <a:gd name="T7" fmla="*/ 2 h 4"/>
                  <a:gd name="T8" fmla="*/ 0 w 7"/>
                  <a:gd name="T9" fmla="*/ 2 h 4"/>
                  <a:gd name="T10" fmla="*/ 1 w 7"/>
                  <a:gd name="T11" fmla="*/ 1 h 4"/>
                  <a:gd name="T12" fmla="*/ 1 w 7"/>
                  <a:gd name="T13" fmla="*/ 1 h 4"/>
                  <a:gd name="T14" fmla="*/ 3 w 7"/>
                  <a:gd name="T15" fmla="*/ 0 h 4"/>
                  <a:gd name="T16" fmla="*/ 4 w 7"/>
                  <a:gd name="T17" fmla="*/ 0 h 4"/>
                  <a:gd name="T18" fmla="*/ 6 w 7"/>
                  <a:gd name="T19" fmla="*/ 1 h 4"/>
                  <a:gd name="T20" fmla="*/ 7 w 7"/>
                  <a:gd name="T21" fmla="*/ 4 h 4"/>
                  <a:gd name="T22" fmla="*/ 7 w 7"/>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7" y="4"/>
                    </a:moveTo>
                    <a:lnTo>
                      <a:pt x="7" y="4"/>
                    </a:lnTo>
                    <a:lnTo>
                      <a:pt x="2" y="3"/>
                    </a:lnTo>
                    <a:lnTo>
                      <a:pt x="0" y="2"/>
                    </a:lnTo>
                    <a:lnTo>
                      <a:pt x="0" y="2"/>
                    </a:lnTo>
                    <a:lnTo>
                      <a:pt x="1" y="1"/>
                    </a:lnTo>
                    <a:lnTo>
                      <a:pt x="1" y="1"/>
                    </a:lnTo>
                    <a:lnTo>
                      <a:pt x="3" y="0"/>
                    </a:lnTo>
                    <a:lnTo>
                      <a:pt x="4" y="0"/>
                    </a:lnTo>
                    <a:lnTo>
                      <a:pt x="6" y="1"/>
                    </a:lnTo>
                    <a:lnTo>
                      <a:pt x="7" y="4"/>
                    </a:lnTo>
                    <a:lnTo>
                      <a:pt x="7" y="4"/>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53" name="Freeform 349"/>
              <p:cNvSpPr/>
              <p:nvPr/>
            </p:nvSpPr>
            <p:spPr bwMode="auto">
              <a:xfrm>
                <a:off x="9593221" y="741422"/>
                <a:ext cx="14289" cy="9526"/>
              </a:xfrm>
              <a:custGeom>
                <a:avLst/>
                <a:gdLst>
                  <a:gd name="T0" fmla="*/ 0 w 9"/>
                  <a:gd name="T1" fmla="*/ 0 h 6"/>
                  <a:gd name="T2" fmla="*/ 0 w 9"/>
                  <a:gd name="T3" fmla="*/ 0 h 6"/>
                  <a:gd name="T4" fmla="*/ 0 w 9"/>
                  <a:gd name="T5" fmla="*/ 2 h 6"/>
                  <a:gd name="T6" fmla="*/ 1 w 9"/>
                  <a:gd name="T7" fmla="*/ 3 h 6"/>
                  <a:gd name="T8" fmla="*/ 1 w 9"/>
                  <a:gd name="T9" fmla="*/ 4 h 6"/>
                  <a:gd name="T10" fmla="*/ 2 w 9"/>
                  <a:gd name="T11" fmla="*/ 5 h 6"/>
                  <a:gd name="T12" fmla="*/ 2 w 9"/>
                  <a:gd name="T13" fmla="*/ 5 h 6"/>
                  <a:gd name="T14" fmla="*/ 3 w 9"/>
                  <a:gd name="T15" fmla="*/ 6 h 6"/>
                  <a:gd name="T16" fmla="*/ 5 w 9"/>
                  <a:gd name="T17" fmla="*/ 6 h 6"/>
                  <a:gd name="T18" fmla="*/ 8 w 9"/>
                  <a:gd name="T19" fmla="*/ 6 h 6"/>
                  <a:gd name="T20" fmla="*/ 9 w 9"/>
                  <a:gd name="T21" fmla="*/ 5 h 6"/>
                  <a:gd name="T22" fmla="*/ 9 w 9"/>
                  <a:gd name="T23" fmla="*/ 5 h 6"/>
                  <a:gd name="T24" fmla="*/ 8 w 9"/>
                  <a:gd name="T25" fmla="*/ 4 h 6"/>
                  <a:gd name="T26" fmla="*/ 6 w 9"/>
                  <a:gd name="T27" fmla="*/ 3 h 6"/>
                  <a:gd name="T28" fmla="*/ 4 w 9"/>
                  <a:gd name="T29" fmla="*/ 2 h 6"/>
                  <a:gd name="T30" fmla="*/ 4 w 9"/>
                  <a:gd name="T31" fmla="*/ 2 h 6"/>
                  <a:gd name="T32" fmla="*/ 3 w 9"/>
                  <a:gd name="T33" fmla="*/ 1 h 6"/>
                  <a:gd name="T34" fmla="*/ 2 w 9"/>
                  <a:gd name="T35" fmla="*/ 1 h 6"/>
                  <a:gd name="T36" fmla="*/ 0 w 9"/>
                  <a:gd name="T37" fmla="*/ 0 h 6"/>
                  <a:gd name="T38" fmla="*/ 0 w 9"/>
                  <a:gd name="T3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6">
                    <a:moveTo>
                      <a:pt x="0" y="0"/>
                    </a:moveTo>
                    <a:lnTo>
                      <a:pt x="0" y="0"/>
                    </a:lnTo>
                    <a:lnTo>
                      <a:pt x="0" y="2"/>
                    </a:lnTo>
                    <a:lnTo>
                      <a:pt x="1" y="3"/>
                    </a:lnTo>
                    <a:lnTo>
                      <a:pt x="1" y="4"/>
                    </a:lnTo>
                    <a:lnTo>
                      <a:pt x="2" y="5"/>
                    </a:lnTo>
                    <a:lnTo>
                      <a:pt x="2" y="5"/>
                    </a:lnTo>
                    <a:lnTo>
                      <a:pt x="3" y="6"/>
                    </a:lnTo>
                    <a:lnTo>
                      <a:pt x="5" y="6"/>
                    </a:lnTo>
                    <a:lnTo>
                      <a:pt x="8" y="6"/>
                    </a:lnTo>
                    <a:lnTo>
                      <a:pt x="9" y="5"/>
                    </a:lnTo>
                    <a:lnTo>
                      <a:pt x="9" y="5"/>
                    </a:lnTo>
                    <a:lnTo>
                      <a:pt x="8" y="4"/>
                    </a:lnTo>
                    <a:lnTo>
                      <a:pt x="6" y="3"/>
                    </a:lnTo>
                    <a:lnTo>
                      <a:pt x="4" y="2"/>
                    </a:lnTo>
                    <a:lnTo>
                      <a:pt x="4" y="2"/>
                    </a:lnTo>
                    <a:lnTo>
                      <a:pt x="3" y="1"/>
                    </a:lnTo>
                    <a:lnTo>
                      <a:pt x="2" y="1"/>
                    </a:lnTo>
                    <a:lnTo>
                      <a:pt x="0" y="0"/>
                    </a:lnTo>
                    <a:lnTo>
                      <a:pt x="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54" name="Freeform 350"/>
              <p:cNvSpPr/>
              <p:nvPr/>
            </p:nvSpPr>
            <p:spPr bwMode="auto">
              <a:xfrm>
                <a:off x="9296360" y="180990"/>
                <a:ext cx="4764" cy="4764"/>
              </a:xfrm>
              <a:custGeom>
                <a:avLst/>
                <a:gdLst>
                  <a:gd name="T0" fmla="*/ 1 w 3"/>
                  <a:gd name="T1" fmla="*/ 0 h 3"/>
                  <a:gd name="T2" fmla="*/ 1 w 3"/>
                  <a:gd name="T3" fmla="*/ 0 h 3"/>
                  <a:gd name="T4" fmla="*/ 0 w 3"/>
                  <a:gd name="T5" fmla="*/ 1 h 3"/>
                  <a:gd name="T6" fmla="*/ 1 w 3"/>
                  <a:gd name="T7" fmla="*/ 2 h 3"/>
                  <a:gd name="T8" fmla="*/ 2 w 3"/>
                  <a:gd name="T9" fmla="*/ 3 h 3"/>
                  <a:gd name="T10" fmla="*/ 3 w 3"/>
                  <a:gd name="T11" fmla="*/ 2 h 3"/>
                  <a:gd name="T12" fmla="*/ 3 w 3"/>
                  <a:gd name="T13" fmla="*/ 2 h 3"/>
                  <a:gd name="T14" fmla="*/ 3 w 3"/>
                  <a:gd name="T15" fmla="*/ 2 h 3"/>
                  <a:gd name="T16" fmla="*/ 2 w 3"/>
                  <a:gd name="T17" fmla="*/ 1 h 3"/>
                  <a:gd name="T18" fmla="*/ 1 w 3"/>
                  <a:gd name="T19" fmla="*/ 0 h 3"/>
                  <a:gd name="T20" fmla="*/ 1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1" y="0"/>
                    </a:moveTo>
                    <a:lnTo>
                      <a:pt x="1" y="0"/>
                    </a:lnTo>
                    <a:lnTo>
                      <a:pt x="0" y="1"/>
                    </a:lnTo>
                    <a:lnTo>
                      <a:pt x="1" y="2"/>
                    </a:lnTo>
                    <a:lnTo>
                      <a:pt x="2" y="3"/>
                    </a:lnTo>
                    <a:lnTo>
                      <a:pt x="3" y="2"/>
                    </a:lnTo>
                    <a:lnTo>
                      <a:pt x="3" y="2"/>
                    </a:lnTo>
                    <a:lnTo>
                      <a:pt x="3" y="2"/>
                    </a:lnTo>
                    <a:lnTo>
                      <a:pt x="2" y="1"/>
                    </a:lnTo>
                    <a:lnTo>
                      <a:pt x="1" y="0"/>
                    </a:lnTo>
                    <a:lnTo>
                      <a:pt x="1"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55" name="Freeform 351"/>
              <p:cNvSpPr/>
              <p:nvPr/>
            </p:nvSpPr>
            <p:spPr bwMode="auto">
              <a:xfrm>
                <a:off x="9301122" y="223857"/>
                <a:ext cx="6350" cy="4764"/>
              </a:xfrm>
              <a:custGeom>
                <a:avLst/>
                <a:gdLst>
                  <a:gd name="T0" fmla="*/ 1 w 4"/>
                  <a:gd name="T1" fmla="*/ 0 h 3"/>
                  <a:gd name="T2" fmla="*/ 1 w 4"/>
                  <a:gd name="T3" fmla="*/ 0 h 3"/>
                  <a:gd name="T4" fmla="*/ 0 w 4"/>
                  <a:gd name="T5" fmla="*/ 2 h 3"/>
                  <a:gd name="T6" fmla="*/ 1 w 4"/>
                  <a:gd name="T7" fmla="*/ 3 h 3"/>
                  <a:gd name="T8" fmla="*/ 3 w 4"/>
                  <a:gd name="T9" fmla="*/ 3 h 3"/>
                  <a:gd name="T10" fmla="*/ 4 w 4"/>
                  <a:gd name="T11" fmla="*/ 3 h 3"/>
                  <a:gd name="T12" fmla="*/ 4 w 4"/>
                  <a:gd name="T13" fmla="*/ 3 h 3"/>
                  <a:gd name="T14" fmla="*/ 4 w 4"/>
                  <a:gd name="T15" fmla="*/ 2 h 3"/>
                  <a:gd name="T16" fmla="*/ 3 w 4"/>
                  <a:gd name="T17" fmla="*/ 1 h 3"/>
                  <a:gd name="T18" fmla="*/ 1 w 4"/>
                  <a:gd name="T19" fmla="*/ 0 h 3"/>
                  <a:gd name="T20" fmla="*/ 1 w 4"/>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3">
                    <a:moveTo>
                      <a:pt x="1" y="0"/>
                    </a:moveTo>
                    <a:lnTo>
                      <a:pt x="1" y="0"/>
                    </a:lnTo>
                    <a:lnTo>
                      <a:pt x="0" y="2"/>
                    </a:lnTo>
                    <a:lnTo>
                      <a:pt x="1" y="3"/>
                    </a:lnTo>
                    <a:lnTo>
                      <a:pt x="3" y="3"/>
                    </a:lnTo>
                    <a:lnTo>
                      <a:pt x="4" y="3"/>
                    </a:lnTo>
                    <a:lnTo>
                      <a:pt x="4" y="3"/>
                    </a:lnTo>
                    <a:lnTo>
                      <a:pt x="4" y="2"/>
                    </a:lnTo>
                    <a:lnTo>
                      <a:pt x="3" y="1"/>
                    </a:lnTo>
                    <a:lnTo>
                      <a:pt x="1" y="0"/>
                    </a:lnTo>
                    <a:lnTo>
                      <a:pt x="1"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56" name="Freeform 352"/>
              <p:cNvSpPr/>
              <p:nvPr/>
            </p:nvSpPr>
            <p:spPr bwMode="auto">
              <a:xfrm>
                <a:off x="9297947" y="241319"/>
                <a:ext cx="3176" cy="4764"/>
              </a:xfrm>
              <a:custGeom>
                <a:avLst/>
                <a:gdLst>
                  <a:gd name="T0" fmla="*/ 1 w 2"/>
                  <a:gd name="T1" fmla="*/ 0 h 3"/>
                  <a:gd name="T2" fmla="*/ 1 w 2"/>
                  <a:gd name="T3" fmla="*/ 0 h 3"/>
                  <a:gd name="T4" fmla="*/ 0 w 2"/>
                  <a:gd name="T5" fmla="*/ 3 h 3"/>
                  <a:gd name="T6" fmla="*/ 0 w 2"/>
                  <a:gd name="T7" fmla="*/ 3 h 3"/>
                  <a:gd name="T8" fmla="*/ 2 w 2"/>
                  <a:gd name="T9" fmla="*/ 3 h 3"/>
                  <a:gd name="T10" fmla="*/ 2 w 2"/>
                  <a:gd name="T11" fmla="*/ 3 h 3"/>
                  <a:gd name="T12" fmla="*/ 2 w 2"/>
                  <a:gd name="T13" fmla="*/ 1 h 3"/>
                  <a:gd name="T14" fmla="*/ 2 w 2"/>
                  <a:gd name="T15" fmla="*/ 0 h 3"/>
                  <a:gd name="T16" fmla="*/ 1 w 2"/>
                  <a:gd name="T17" fmla="*/ 0 h 3"/>
                  <a:gd name="T18" fmla="*/ 1 w 2"/>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0"/>
                    </a:moveTo>
                    <a:lnTo>
                      <a:pt x="1" y="0"/>
                    </a:lnTo>
                    <a:lnTo>
                      <a:pt x="0" y="3"/>
                    </a:lnTo>
                    <a:lnTo>
                      <a:pt x="0" y="3"/>
                    </a:lnTo>
                    <a:lnTo>
                      <a:pt x="2" y="3"/>
                    </a:lnTo>
                    <a:lnTo>
                      <a:pt x="2" y="3"/>
                    </a:lnTo>
                    <a:lnTo>
                      <a:pt x="2" y="1"/>
                    </a:lnTo>
                    <a:lnTo>
                      <a:pt x="2" y="0"/>
                    </a:lnTo>
                    <a:lnTo>
                      <a:pt x="1" y="0"/>
                    </a:lnTo>
                    <a:lnTo>
                      <a:pt x="1"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57" name="Freeform 353"/>
              <p:cNvSpPr/>
              <p:nvPr/>
            </p:nvSpPr>
            <p:spPr bwMode="auto">
              <a:xfrm>
                <a:off x="9266195" y="219093"/>
                <a:ext cx="14289" cy="11114"/>
              </a:xfrm>
              <a:custGeom>
                <a:avLst/>
                <a:gdLst>
                  <a:gd name="T0" fmla="*/ 7 w 9"/>
                  <a:gd name="T1" fmla="*/ 3 h 7"/>
                  <a:gd name="T2" fmla="*/ 7 w 9"/>
                  <a:gd name="T3" fmla="*/ 3 h 7"/>
                  <a:gd name="T4" fmla="*/ 9 w 9"/>
                  <a:gd name="T5" fmla="*/ 4 h 7"/>
                  <a:gd name="T6" fmla="*/ 9 w 9"/>
                  <a:gd name="T7" fmla="*/ 5 h 7"/>
                  <a:gd name="T8" fmla="*/ 9 w 9"/>
                  <a:gd name="T9" fmla="*/ 6 h 7"/>
                  <a:gd name="T10" fmla="*/ 7 w 9"/>
                  <a:gd name="T11" fmla="*/ 7 h 7"/>
                  <a:gd name="T12" fmla="*/ 7 w 9"/>
                  <a:gd name="T13" fmla="*/ 7 h 7"/>
                  <a:gd name="T14" fmla="*/ 5 w 9"/>
                  <a:gd name="T15" fmla="*/ 6 h 7"/>
                  <a:gd name="T16" fmla="*/ 5 w 9"/>
                  <a:gd name="T17" fmla="*/ 5 h 7"/>
                  <a:gd name="T18" fmla="*/ 5 w 9"/>
                  <a:gd name="T19" fmla="*/ 5 h 7"/>
                  <a:gd name="T20" fmla="*/ 4 w 9"/>
                  <a:gd name="T21" fmla="*/ 4 h 7"/>
                  <a:gd name="T22" fmla="*/ 2 w 9"/>
                  <a:gd name="T23" fmla="*/ 4 h 7"/>
                  <a:gd name="T24" fmla="*/ 1 w 9"/>
                  <a:gd name="T25" fmla="*/ 4 h 7"/>
                  <a:gd name="T26" fmla="*/ 0 w 9"/>
                  <a:gd name="T27" fmla="*/ 2 h 7"/>
                  <a:gd name="T28" fmla="*/ 0 w 9"/>
                  <a:gd name="T29" fmla="*/ 2 h 7"/>
                  <a:gd name="T30" fmla="*/ 1 w 9"/>
                  <a:gd name="T31" fmla="*/ 1 h 7"/>
                  <a:gd name="T32" fmla="*/ 2 w 9"/>
                  <a:gd name="T33" fmla="*/ 0 h 7"/>
                  <a:gd name="T34" fmla="*/ 4 w 9"/>
                  <a:gd name="T35" fmla="*/ 0 h 7"/>
                  <a:gd name="T36" fmla="*/ 4 w 9"/>
                  <a:gd name="T37" fmla="*/ 1 h 7"/>
                  <a:gd name="T38" fmla="*/ 4 w 9"/>
                  <a:gd name="T39" fmla="*/ 1 h 7"/>
                  <a:gd name="T40" fmla="*/ 5 w 9"/>
                  <a:gd name="T41" fmla="*/ 2 h 7"/>
                  <a:gd name="T42" fmla="*/ 6 w 9"/>
                  <a:gd name="T43" fmla="*/ 2 h 7"/>
                  <a:gd name="T44" fmla="*/ 7 w 9"/>
                  <a:gd name="T45" fmla="*/ 3 h 7"/>
                  <a:gd name="T46" fmla="*/ 7 w 9"/>
                  <a:gd name="T4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 h="7">
                    <a:moveTo>
                      <a:pt x="7" y="3"/>
                    </a:moveTo>
                    <a:lnTo>
                      <a:pt x="7" y="3"/>
                    </a:lnTo>
                    <a:lnTo>
                      <a:pt x="9" y="4"/>
                    </a:lnTo>
                    <a:lnTo>
                      <a:pt x="9" y="5"/>
                    </a:lnTo>
                    <a:lnTo>
                      <a:pt x="9" y="6"/>
                    </a:lnTo>
                    <a:lnTo>
                      <a:pt x="7" y="7"/>
                    </a:lnTo>
                    <a:lnTo>
                      <a:pt x="7" y="7"/>
                    </a:lnTo>
                    <a:lnTo>
                      <a:pt x="5" y="6"/>
                    </a:lnTo>
                    <a:lnTo>
                      <a:pt x="5" y="5"/>
                    </a:lnTo>
                    <a:lnTo>
                      <a:pt x="5" y="5"/>
                    </a:lnTo>
                    <a:lnTo>
                      <a:pt x="4" y="4"/>
                    </a:lnTo>
                    <a:lnTo>
                      <a:pt x="2" y="4"/>
                    </a:lnTo>
                    <a:lnTo>
                      <a:pt x="1" y="4"/>
                    </a:lnTo>
                    <a:lnTo>
                      <a:pt x="0" y="2"/>
                    </a:lnTo>
                    <a:lnTo>
                      <a:pt x="0" y="2"/>
                    </a:lnTo>
                    <a:lnTo>
                      <a:pt x="1" y="1"/>
                    </a:lnTo>
                    <a:lnTo>
                      <a:pt x="2" y="0"/>
                    </a:lnTo>
                    <a:lnTo>
                      <a:pt x="4" y="0"/>
                    </a:lnTo>
                    <a:lnTo>
                      <a:pt x="4" y="1"/>
                    </a:lnTo>
                    <a:lnTo>
                      <a:pt x="4" y="1"/>
                    </a:lnTo>
                    <a:lnTo>
                      <a:pt x="5" y="2"/>
                    </a:lnTo>
                    <a:lnTo>
                      <a:pt x="6" y="2"/>
                    </a:lnTo>
                    <a:lnTo>
                      <a:pt x="7" y="3"/>
                    </a:lnTo>
                    <a:lnTo>
                      <a:pt x="7" y="3"/>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58" name="Freeform 354"/>
              <p:cNvSpPr/>
              <p:nvPr/>
            </p:nvSpPr>
            <p:spPr bwMode="auto">
              <a:xfrm>
                <a:off x="9380495" y="263545"/>
                <a:ext cx="4764" cy="6350"/>
              </a:xfrm>
              <a:custGeom>
                <a:avLst/>
                <a:gdLst>
                  <a:gd name="T0" fmla="*/ 1 w 3"/>
                  <a:gd name="T1" fmla="*/ 0 h 4"/>
                  <a:gd name="T2" fmla="*/ 1 w 3"/>
                  <a:gd name="T3" fmla="*/ 0 h 4"/>
                  <a:gd name="T4" fmla="*/ 0 w 3"/>
                  <a:gd name="T5" fmla="*/ 2 h 4"/>
                  <a:gd name="T6" fmla="*/ 1 w 3"/>
                  <a:gd name="T7" fmla="*/ 3 h 4"/>
                  <a:gd name="T8" fmla="*/ 2 w 3"/>
                  <a:gd name="T9" fmla="*/ 4 h 4"/>
                  <a:gd name="T10" fmla="*/ 3 w 3"/>
                  <a:gd name="T11" fmla="*/ 3 h 4"/>
                  <a:gd name="T12" fmla="*/ 3 w 3"/>
                  <a:gd name="T13" fmla="*/ 3 h 4"/>
                  <a:gd name="T14" fmla="*/ 3 w 3"/>
                  <a:gd name="T15" fmla="*/ 2 h 4"/>
                  <a:gd name="T16" fmla="*/ 2 w 3"/>
                  <a:gd name="T17" fmla="*/ 1 h 4"/>
                  <a:gd name="T18" fmla="*/ 1 w 3"/>
                  <a:gd name="T19" fmla="*/ 0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lnTo>
                      <a:pt x="1" y="0"/>
                    </a:lnTo>
                    <a:lnTo>
                      <a:pt x="0" y="2"/>
                    </a:lnTo>
                    <a:lnTo>
                      <a:pt x="1" y="3"/>
                    </a:lnTo>
                    <a:lnTo>
                      <a:pt x="2" y="4"/>
                    </a:lnTo>
                    <a:lnTo>
                      <a:pt x="3" y="3"/>
                    </a:lnTo>
                    <a:lnTo>
                      <a:pt x="3" y="3"/>
                    </a:lnTo>
                    <a:lnTo>
                      <a:pt x="3" y="2"/>
                    </a:lnTo>
                    <a:lnTo>
                      <a:pt x="2" y="1"/>
                    </a:lnTo>
                    <a:lnTo>
                      <a:pt x="1" y="0"/>
                    </a:lnTo>
                    <a:lnTo>
                      <a:pt x="1"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59" name="Freeform 355"/>
              <p:cNvSpPr/>
              <p:nvPr/>
            </p:nvSpPr>
            <p:spPr bwMode="auto">
              <a:xfrm>
                <a:off x="9951987" y="334990"/>
                <a:ext cx="33338" cy="6350"/>
              </a:xfrm>
              <a:custGeom>
                <a:avLst/>
                <a:gdLst>
                  <a:gd name="T0" fmla="*/ 1 w 21"/>
                  <a:gd name="T1" fmla="*/ 1 h 4"/>
                  <a:gd name="T2" fmla="*/ 1 w 21"/>
                  <a:gd name="T3" fmla="*/ 1 h 4"/>
                  <a:gd name="T4" fmla="*/ 0 w 21"/>
                  <a:gd name="T5" fmla="*/ 3 h 4"/>
                  <a:gd name="T6" fmla="*/ 0 w 21"/>
                  <a:gd name="T7" fmla="*/ 4 h 4"/>
                  <a:gd name="T8" fmla="*/ 3 w 21"/>
                  <a:gd name="T9" fmla="*/ 3 h 4"/>
                  <a:gd name="T10" fmla="*/ 9 w 21"/>
                  <a:gd name="T11" fmla="*/ 3 h 4"/>
                  <a:gd name="T12" fmla="*/ 9 w 21"/>
                  <a:gd name="T13" fmla="*/ 3 h 4"/>
                  <a:gd name="T14" fmla="*/ 17 w 21"/>
                  <a:gd name="T15" fmla="*/ 2 h 4"/>
                  <a:gd name="T16" fmla="*/ 21 w 21"/>
                  <a:gd name="T17" fmla="*/ 2 h 4"/>
                  <a:gd name="T18" fmla="*/ 21 w 21"/>
                  <a:gd name="T19" fmla="*/ 1 h 4"/>
                  <a:gd name="T20" fmla="*/ 21 w 21"/>
                  <a:gd name="T21" fmla="*/ 1 h 4"/>
                  <a:gd name="T22" fmla="*/ 16 w 21"/>
                  <a:gd name="T23" fmla="*/ 0 h 4"/>
                  <a:gd name="T24" fmla="*/ 16 w 21"/>
                  <a:gd name="T25" fmla="*/ 0 h 4"/>
                  <a:gd name="T26" fmla="*/ 4 w 21"/>
                  <a:gd name="T27" fmla="*/ 0 h 4"/>
                  <a:gd name="T28" fmla="*/ 1 w 21"/>
                  <a:gd name="T29" fmla="*/ 1 h 4"/>
                  <a:gd name="T30" fmla="*/ 1 w 21"/>
                  <a:gd name="T3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4">
                    <a:moveTo>
                      <a:pt x="1" y="1"/>
                    </a:moveTo>
                    <a:lnTo>
                      <a:pt x="1" y="1"/>
                    </a:lnTo>
                    <a:lnTo>
                      <a:pt x="0" y="3"/>
                    </a:lnTo>
                    <a:lnTo>
                      <a:pt x="0" y="4"/>
                    </a:lnTo>
                    <a:lnTo>
                      <a:pt x="3" y="3"/>
                    </a:lnTo>
                    <a:lnTo>
                      <a:pt x="9" y="3"/>
                    </a:lnTo>
                    <a:lnTo>
                      <a:pt x="9" y="3"/>
                    </a:lnTo>
                    <a:lnTo>
                      <a:pt x="17" y="2"/>
                    </a:lnTo>
                    <a:lnTo>
                      <a:pt x="21" y="2"/>
                    </a:lnTo>
                    <a:lnTo>
                      <a:pt x="21" y="1"/>
                    </a:lnTo>
                    <a:lnTo>
                      <a:pt x="21" y="1"/>
                    </a:lnTo>
                    <a:lnTo>
                      <a:pt x="16" y="0"/>
                    </a:lnTo>
                    <a:lnTo>
                      <a:pt x="16" y="0"/>
                    </a:lnTo>
                    <a:lnTo>
                      <a:pt x="4" y="0"/>
                    </a:lnTo>
                    <a:lnTo>
                      <a:pt x="1" y="1"/>
                    </a:lnTo>
                    <a:lnTo>
                      <a:pt x="1"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60" name="Freeform 356"/>
              <p:cNvSpPr/>
              <p:nvPr/>
            </p:nvSpPr>
            <p:spPr bwMode="auto">
              <a:xfrm>
                <a:off x="10118677" y="95257"/>
                <a:ext cx="15875" cy="3176"/>
              </a:xfrm>
              <a:custGeom>
                <a:avLst/>
                <a:gdLst>
                  <a:gd name="T0" fmla="*/ 0 w 10"/>
                  <a:gd name="T1" fmla="*/ 2 h 2"/>
                  <a:gd name="T2" fmla="*/ 0 w 10"/>
                  <a:gd name="T3" fmla="*/ 2 h 2"/>
                  <a:gd name="T4" fmla="*/ 8 w 10"/>
                  <a:gd name="T5" fmla="*/ 2 h 2"/>
                  <a:gd name="T6" fmla="*/ 10 w 10"/>
                  <a:gd name="T7" fmla="*/ 1 h 2"/>
                  <a:gd name="T8" fmla="*/ 9 w 10"/>
                  <a:gd name="T9" fmla="*/ 0 h 2"/>
                  <a:gd name="T10" fmla="*/ 9 w 10"/>
                  <a:gd name="T11" fmla="*/ 0 h 2"/>
                  <a:gd name="T12" fmla="*/ 6 w 10"/>
                  <a:gd name="T13" fmla="*/ 0 h 2"/>
                  <a:gd name="T14" fmla="*/ 2 w 10"/>
                  <a:gd name="T15" fmla="*/ 1 h 2"/>
                  <a:gd name="T16" fmla="*/ 0 w 10"/>
                  <a:gd name="T17" fmla="*/ 2 h 2"/>
                  <a:gd name="T18" fmla="*/ 0 w 10"/>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
                    <a:moveTo>
                      <a:pt x="0" y="2"/>
                    </a:moveTo>
                    <a:lnTo>
                      <a:pt x="0" y="2"/>
                    </a:lnTo>
                    <a:lnTo>
                      <a:pt x="8" y="2"/>
                    </a:lnTo>
                    <a:lnTo>
                      <a:pt x="10" y="1"/>
                    </a:lnTo>
                    <a:lnTo>
                      <a:pt x="9" y="0"/>
                    </a:lnTo>
                    <a:lnTo>
                      <a:pt x="9" y="0"/>
                    </a:lnTo>
                    <a:lnTo>
                      <a:pt x="6" y="0"/>
                    </a:lnTo>
                    <a:lnTo>
                      <a:pt x="2" y="1"/>
                    </a:lnTo>
                    <a:lnTo>
                      <a:pt x="0" y="2"/>
                    </a:lnTo>
                    <a:lnTo>
                      <a:pt x="0" y="2"/>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61" name="Freeform 357"/>
              <p:cNvSpPr/>
              <p:nvPr/>
            </p:nvSpPr>
            <p:spPr bwMode="auto">
              <a:xfrm>
                <a:off x="10137715" y="85731"/>
                <a:ext cx="4764" cy="4764"/>
              </a:xfrm>
              <a:custGeom>
                <a:avLst/>
                <a:gdLst>
                  <a:gd name="T0" fmla="*/ 0 w 3"/>
                  <a:gd name="T1" fmla="*/ 3 h 3"/>
                  <a:gd name="T2" fmla="*/ 0 w 3"/>
                  <a:gd name="T3" fmla="*/ 3 h 3"/>
                  <a:gd name="T4" fmla="*/ 3 w 3"/>
                  <a:gd name="T5" fmla="*/ 2 h 3"/>
                  <a:gd name="T6" fmla="*/ 3 w 3"/>
                  <a:gd name="T7" fmla="*/ 1 h 3"/>
                  <a:gd name="T8" fmla="*/ 2 w 3"/>
                  <a:gd name="T9" fmla="*/ 0 h 3"/>
                  <a:gd name="T10" fmla="*/ 2 w 3"/>
                  <a:gd name="T11" fmla="*/ 0 h 3"/>
                  <a:gd name="T12" fmla="*/ 1 w 3"/>
                  <a:gd name="T13" fmla="*/ 1 h 3"/>
                  <a:gd name="T14" fmla="*/ 0 w 3"/>
                  <a:gd name="T15" fmla="*/ 2 h 3"/>
                  <a:gd name="T16" fmla="*/ 0 w 3"/>
                  <a:gd name="T17" fmla="*/ 3 h 3"/>
                  <a:gd name="T18" fmla="*/ 0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0" y="3"/>
                    </a:moveTo>
                    <a:lnTo>
                      <a:pt x="0" y="3"/>
                    </a:lnTo>
                    <a:lnTo>
                      <a:pt x="3" y="2"/>
                    </a:lnTo>
                    <a:lnTo>
                      <a:pt x="3" y="1"/>
                    </a:lnTo>
                    <a:lnTo>
                      <a:pt x="2" y="0"/>
                    </a:lnTo>
                    <a:lnTo>
                      <a:pt x="2" y="0"/>
                    </a:lnTo>
                    <a:lnTo>
                      <a:pt x="1" y="1"/>
                    </a:lnTo>
                    <a:lnTo>
                      <a:pt x="0" y="2"/>
                    </a:lnTo>
                    <a:lnTo>
                      <a:pt x="0" y="3"/>
                    </a:lnTo>
                    <a:lnTo>
                      <a:pt x="0" y="3"/>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62" name="Freeform 358"/>
              <p:cNvSpPr/>
              <p:nvPr/>
            </p:nvSpPr>
            <p:spPr bwMode="auto">
              <a:xfrm>
                <a:off x="10180580" y="180990"/>
                <a:ext cx="6350" cy="3176"/>
              </a:xfrm>
              <a:custGeom>
                <a:avLst/>
                <a:gdLst>
                  <a:gd name="T0" fmla="*/ 0 w 4"/>
                  <a:gd name="T1" fmla="*/ 2 h 2"/>
                  <a:gd name="T2" fmla="*/ 0 w 4"/>
                  <a:gd name="T3" fmla="*/ 2 h 2"/>
                  <a:gd name="T4" fmla="*/ 3 w 4"/>
                  <a:gd name="T5" fmla="*/ 2 h 2"/>
                  <a:gd name="T6" fmla="*/ 4 w 4"/>
                  <a:gd name="T7" fmla="*/ 1 h 2"/>
                  <a:gd name="T8" fmla="*/ 4 w 4"/>
                  <a:gd name="T9" fmla="*/ 0 h 2"/>
                  <a:gd name="T10" fmla="*/ 4 w 4"/>
                  <a:gd name="T11" fmla="*/ 0 h 2"/>
                  <a:gd name="T12" fmla="*/ 3 w 4"/>
                  <a:gd name="T13" fmla="*/ 0 h 2"/>
                  <a:gd name="T14" fmla="*/ 2 w 4"/>
                  <a:gd name="T15" fmla="*/ 1 h 2"/>
                  <a:gd name="T16" fmla="*/ 0 w 4"/>
                  <a:gd name="T17" fmla="*/ 2 h 2"/>
                  <a:gd name="T18" fmla="*/ 0 w 4"/>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2"/>
                    </a:moveTo>
                    <a:lnTo>
                      <a:pt x="0" y="2"/>
                    </a:lnTo>
                    <a:lnTo>
                      <a:pt x="3" y="2"/>
                    </a:lnTo>
                    <a:lnTo>
                      <a:pt x="4" y="1"/>
                    </a:lnTo>
                    <a:lnTo>
                      <a:pt x="4" y="0"/>
                    </a:lnTo>
                    <a:lnTo>
                      <a:pt x="4" y="0"/>
                    </a:lnTo>
                    <a:lnTo>
                      <a:pt x="3" y="0"/>
                    </a:lnTo>
                    <a:lnTo>
                      <a:pt x="2" y="1"/>
                    </a:lnTo>
                    <a:lnTo>
                      <a:pt x="0" y="2"/>
                    </a:lnTo>
                    <a:lnTo>
                      <a:pt x="0" y="2"/>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63" name="Freeform 359"/>
              <p:cNvSpPr/>
              <p:nvPr/>
            </p:nvSpPr>
            <p:spPr bwMode="auto">
              <a:xfrm>
                <a:off x="10299620" y="269897"/>
                <a:ext cx="23812" cy="11114"/>
              </a:xfrm>
              <a:custGeom>
                <a:avLst/>
                <a:gdLst>
                  <a:gd name="T0" fmla="*/ 0 w 15"/>
                  <a:gd name="T1" fmla="*/ 1 h 7"/>
                  <a:gd name="T2" fmla="*/ 0 w 15"/>
                  <a:gd name="T3" fmla="*/ 1 h 7"/>
                  <a:gd name="T4" fmla="*/ 0 w 15"/>
                  <a:gd name="T5" fmla="*/ 3 h 7"/>
                  <a:gd name="T6" fmla="*/ 0 w 15"/>
                  <a:gd name="T7" fmla="*/ 5 h 7"/>
                  <a:gd name="T8" fmla="*/ 2 w 15"/>
                  <a:gd name="T9" fmla="*/ 6 h 7"/>
                  <a:gd name="T10" fmla="*/ 4 w 15"/>
                  <a:gd name="T11" fmla="*/ 7 h 7"/>
                  <a:gd name="T12" fmla="*/ 4 w 15"/>
                  <a:gd name="T13" fmla="*/ 7 h 7"/>
                  <a:gd name="T14" fmla="*/ 12 w 15"/>
                  <a:gd name="T15" fmla="*/ 7 h 7"/>
                  <a:gd name="T16" fmla="*/ 15 w 15"/>
                  <a:gd name="T17" fmla="*/ 7 h 7"/>
                  <a:gd name="T18" fmla="*/ 15 w 15"/>
                  <a:gd name="T19" fmla="*/ 6 h 7"/>
                  <a:gd name="T20" fmla="*/ 15 w 15"/>
                  <a:gd name="T21" fmla="*/ 5 h 7"/>
                  <a:gd name="T22" fmla="*/ 15 w 15"/>
                  <a:gd name="T23" fmla="*/ 5 h 7"/>
                  <a:gd name="T24" fmla="*/ 12 w 15"/>
                  <a:gd name="T25" fmla="*/ 4 h 7"/>
                  <a:gd name="T26" fmla="*/ 9 w 15"/>
                  <a:gd name="T27" fmla="*/ 4 h 7"/>
                  <a:gd name="T28" fmla="*/ 7 w 15"/>
                  <a:gd name="T29" fmla="*/ 4 h 7"/>
                  <a:gd name="T30" fmla="*/ 6 w 15"/>
                  <a:gd name="T31" fmla="*/ 3 h 7"/>
                  <a:gd name="T32" fmla="*/ 6 w 15"/>
                  <a:gd name="T33" fmla="*/ 2 h 7"/>
                  <a:gd name="T34" fmla="*/ 6 w 15"/>
                  <a:gd name="T35" fmla="*/ 2 h 7"/>
                  <a:gd name="T36" fmla="*/ 4 w 15"/>
                  <a:gd name="T37" fmla="*/ 1 h 7"/>
                  <a:gd name="T38" fmla="*/ 2 w 15"/>
                  <a:gd name="T39" fmla="*/ 0 h 7"/>
                  <a:gd name="T40" fmla="*/ 0 w 15"/>
                  <a:gd name="T41" fmla="*/ 1 h 7"/>
                  <a:gd name="T42" fmla="*/ 0 w 15"/>
                  <a:gd name="T4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7">
                    <a:moveTo>
                      <a:pt x="0" y="1"/>
                    </a:moveTo>
                    <a:lnTo>
                      <a:pt x="0" y="1"/>
                    </a:lnTo>
                    <a:lnTo>
                      <a:pt x="0" y="3"/>
                    </a:lnTo>
                    <a:lnTo>
                      <a:pt x="0" y="5"/>
                    </a:lnTo>
                    <a:lnTo>
                      <a:pt x="2" y="6"/>
                    </a:lnTo>
                    <a:lnTo>
                      <a:pt x="4" y="7"/>
                    </a:lnTo>
                    <a:lnTo>
                      <a:pt x="4" y="7"/>
                    </a:lnTo>
                    <a:lnTo>
                      <a:pt x="12" y="7"/>
                    </a:lnTo>
                    <a:lnTo>
                      <a:pt x="15" y="7"/>
                    </a:lnTo>
                    <a:lnTo>
                      <a:pt x="15" y="6"/>
                    </a:lnTo>
                    <a:lnTo>
                      <a:pt x="15" y="5"/>
                    </a:lnTo>
                    <a:lnTo>
                      <a:pt x="15" y="5"/>
                    </a:lnTo>
                    <a:lnTo>
                      <a:pt x="12" y="4"/>
                    </a:lnTo>
                    <a:lnTo>
                      <a:pt x="9" y="4"/>
                    </a:lnTo>
                    <a:lnTo>
                      <a:pt x="7" y="4"/>
                    </a:lnTo>
                    <a:lnTo>
                      <a:pt x="6" y="3"/>
                    </a:lnTo>
                    <a:lnTo>
                      <a:pt x="6" y="2"/>
                    </a:lnTo>
                    <a:lnTo>
                      <a:pt x="6" y="2"/>
                    </a:lnTo>
                    <a:lnTo>
                      <a:pt x="4" y="1"/>
                    </a:lnTo>
                    <a:lnTo>
                      <a:pt x="2" y="0"/>
                    </a:lnTo>
                    <a:lnTo>
                      <a:pt x="0" y="1"/>
                    </a:lnTo>
                    <a:lnTo>
                      <a:pt x="0"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64" name="Freeform 360"/>
              <p:cNvSpPr/>
              <p:nvPr/>
            </p:nvSpPr>
            <p:spPr bwMode="auto">
              <a:xfrm>
                <a:off x="10320257" y="192104"/>
                <a:ext cx="6350" cy="20640"/>
              </a:xfrm>
              <a:custGeom>
                <a:avLst/>
                <a:gdLst>
                  <a:gd name="T0" fmla="*/ 0 w 4"/>
                  <a:gd name="T1" fmla="*/ 0 h 13"/>
                  <a:gd name="T2" fmla="*/ 0 w 4"/>
                  <a:gd name="T3" fmla="*/ 0 h 13"/>
                  <a:gd name="T4" fmla="*/ 0 w 4"/>
                  <a:gd name="T5" fmla="*/ 5 h 13"/>
                  <a:gd name="T6" fmla="*/ 0 w 4"/>
                  <a:gd name="T7" fmla="*/ 10 h 13"/>
                  <a:gd name="T8" fmla="*/ 1 w 4"/>
                  <a:gd name="T9" fmla="*/ 13 h 13"/>
                  <a:gd name="T10" fmla="*/ 1 w 4"/>
                  <a:gd name="T11" fmla="*/ 13 h 13"/>
                  <a:gd name="T12" fmla="*/ 3 w 4"/>
                  <a:gd name="T13" fmla="*/ 12 h 13"/>
                  <a:gd name="T14" fmla="*/ 3 w 4"/>
                  <a:gd name="T15" fmla="*/ 12 h 13"/>
                  <a:gd name="T16" fmla="*/ 3 w 4"/>
                  <a:gd name="T17" fmla="*/ 11 h 13"/>
                  <a:gd name="T18" fmla="*/ 4 w 4"/>
                  <a:gd name="T19" fmla="*/ 9 h 13"/>
                  <a:gd name="T20" fmla="*/ 3 w 4"/>
                  <a:gd name="T21" fmla="*/ 5 h 13"/>
                  <a:gd name="T22" fmla="*/ 0 w 4"/>
                  <a:gd name="T23" fmla="*/ 0 h 13"/>
                  <a:gd name="T24" fmla="*/ 0 w 4"/>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13">
                    <a:moveTo>
                      <a:pt x="0" y="0"/>
                    </a:moveTo>
                    <a:lnTo>
                      <a:pt x="0" y="0"/>
                    </a:lnTo>
                    <a:lnTo>
                      <a:pt x="0" y="5"/>
                    </a:lnTo>
                    <a:lnTo>
                      <a:pt x="0" y="10"/>
                    </a:lnTo>
                    <a:lnTo>
                      <a:pt x="1" y="13"/>
                    </a:lnTo>
                    <a:lnTo>
                      <a:pt x="1" y="13"/>
                    </a:lnTo>
                    <a:lnTo>
                      <a:pt x="3" y="12"/>
                    </a:lnTo>
                    <a:lnTo>
                      <a:pt x="3" y="12"/>
                    </a:lnTo>
                    <a:lnTo>
                      <a:pt x="3" y="11"/>
                    </a:lnTo>
                    <a:lnTo>
                      <a:pt x="4" y="9"/>
                    </a:lnTo>
                    <a:lnTo>
                      <a:pt x="3" y="5"/>
                    </a:lnTo>
                    <a:lnTo>
                      <a:pt x="0" y="0"/>
                    </a:lnTo>
                    <a:lnTo>
                      <a:pt x="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65" name="Freeform 361"/>
              <p:cNvSpPr/>
              <p:nvPr/>
            </p:nvSpPr>
            <p:spPr bwMode="auto">
              <a:xfrm>
                <a:off x="10405954" y="331814"/>
                <a:ext cx="6350" cy="6350"/>
              </a:xfrm>
              <a:custGeom>
                <a:avLst/>
                <a:gdLst>
                  <a:gd name="T0" fmla="*/ 2 w 4"/>
                  <a:gd name="T1" fmla="*/ 4 h 4"/>
                  <a:gd name="T2" fmla="*/ 2 w 4"/>
                  <a:gd name="T3" fmla="*/ 4 h 4"/>
                  <a:gd name="T4" fmla="*/ 4 w 4"/>
                  <a:gd name="T5" fmla="*/ 3 h 4"/>
                  <a:gd name="T6" fmla="*/ 4 w 4"/>
                  <a:gd name="T7" fmla="*/ 1 h 4"/>
                  <a:gd name="T8" fmla="*/ 3 w 4"/>
                  <a:gd name="T9" fmla="*/ 0 h 4"/>
                  <a:gd name="T10" fmla="*/ 1 w 4"/>
                  <a:gd name="T11" fmla="*/ 0 h 4"/>
                  <a:gd name="T12" fmla="*/ 1 w 4"/>
                  <a:gd name="T13" fmla="*/ 0 h 4"/>
                  <a:gd name="T14" fmla="*/ 0 w 4"/>
                  <a:gd name="T15" fmla="*/ 1 h 4"/>
                  <a:gd name="T16" fmla="*/ 0 w 4"/>
                  <a:gd name="T17" fmla="*/ 2 h 4"/>
                  <a:gd name="T18" fmla="*/ 2 w 4"/>
                  <a:gd name="T19" fmla="*/ 4 h 4"/>
                  <a:gd name="T20" fmla="*/ 2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2" y="4"/>
                    </a:moveTo>
                    <a:lnTo>
                      <a:pt x="2" y="4"/>
                    </a:lnTo>
                    <a:lnTo>
                      <a:pt x="4" y="3"/>
                    </a:lnTo>
                    <a:lnTo>
                      <a:pt x="4" y="1"/>
                    </a:lnTo>
                    <a:lnTo>
                      <a:pt x="3" y="0"/>
                    </a:lnTo>
                    <a:lnTo>
                      <a:pt x="1" y="0"/>
                    </a:lnTo>
                    <a:lnTo>
                      <a:pt x="1" y="0"/>
                    </a:lnTo>
                    <a:lnTo>
                      <a:pt x="0" y="1"/>
                    </a:lnTo>
                    <a:lnTo>
                      <a:pt x="0" y="2"/>
                    </a:lnTo>
                    <a:lnTo>
                      <a:pt x="2" y="4"/>
                    </a:lnTo>
                    <a:lnTo>
                      <a:pt x="2" y="4"/>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66" name="Freeform 362"/>
              <p:cNvSpPr/>
              <p:nvPr/>
            </p:nvSpPr>
            <p:spPr bwMode="auto">
              <a:xfrm>
                <a:off x="10420211" y="317526"/>
                <a:ext cx="7937" cy="7938"/>
              </a:xfrm>
              <a:custGeom>
                <a:avLst/>
                <a:gdLst>
                  <a:gd name="T0" fmla="*/ 0 w 5"/>
                  <a:gd name="T1" fmla="*/ 0 h 5"/>
                  <a:gd name="T2" fmla="*/ 0 w 5"/>
                  <a:gd name="T3" fmla="*/ 0 h 5"/>
                  <a:gd name="T4" fmla="*/ 2 w 5"/>
                  <a:gd name="T5" fmla="*/ 4 h 5"/>
                  <a:gd name="T6" fmla="*/ 3 w 5"/>
                  <a:gd name="T7" fmla="*/ 5 h 5"/>
                  <a:gd name="T8" fmla="*/ 5 w 5"/>
                  <a:gd name="T9" fmla="*/ 4 h 5"/>
                  <a:gd name="T10" fmla="*/ 5 w 5"/>
                  <a:gd name="T11" fmla="*/ 4 h 5"/>
                  <a:gd name="T12" fmla="*/ 5 w 5"/>
                  <a:gd name="T13" fmla="*/ 3 h 5"/>
                  <a:gd name="T14" fmla="*/ 5 w 5"/>
                  <a:gd name="T15" fmla="*/ 2 h 5"/>
                  <a:gd name="T16" fmla="*/ 4 w 5"/>
                  <a:gd name="T17" fmla="*/ 1 h 5"/>
                  <a:gd name="T18" fmla="*/ 0 w 5"/>
                  <a:gd name="T19" fmla="*/ 0 h 5"/>
                  <a:gd name="T20" fmla="*/ 0 w 5"/>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5">
                    <a:moveTo>
                      <a:pt x="0" y="0"/>
                    </a:moveTo>
                    <a:lnTo>
                      <a:pt x="0" y="0"/>
                    </a:lnTo>
                    <a:lnTo>
                      <a:pt x="2" y="4"/>
                    </a:lnTo>
                    <a:lnTo>
                      <a:pt x="3" y="5"/>
                    </a:lnTo>
                    <a:lnTo>
                      <a:pt x="5" y="4"/>
                    </a:lnTo>
                    <a:lnTo>
                      <a:pt x="5" y="4"/>
                    </a:lnTo>
                    <a:lnTo>
                      <a:pt x="5" y="3"/>
                    </a:lnTo>
                    <a:lnTo>
                      <a:pt x="5" y="2"/>
                    </a:lnTo>
                    <a:lnTo>
                      <a:pt x="4" y="1"/>
                    </a:lnTo>
                    <a:lnTo>
                      <a:pt x="0" y="0"/>
                    </a:lnTo>
                    <a:lnTo>
                      <a:pt x="0"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67" name="Freeform 363"/>
              <p:cNvSpPr/>
              <p:nvPr/>
            </p:nvSpPr>
            <p:spPr bwMode="auto">
              <a:xfrm>
                <a:off x="10505936" y="250845"/>
                <a:ext cx="4763" cy="14290"/>
              </a:xfrm>
              <a:custGeom>
                <a:avLst/>
                <a:gdLst>
                  <a:gd name="T0" fmla="*/ 0 w 3"/>
                  <a:gd name="T1" fmla="*/ 1 h 9"/>
                  <a:gd name="T2" fmla="*/ 0 w 3"/>
                  <a:gd name="T3" fmla="*/ 1 h 9"/>
                  <a:gd name="T4" fmla="*/ 0 w 3"/>
                  <a:gd name="T5" fmla="*/ 6 h 9"/>
                  <a:gd name="T6" fmla="*/ 0 w 3"/>
                  <a:gd name="T7" fmla="*/ 8 h 9"/>
                  <a:gd name="T8" fmla="*/ 1 w 3"/>
                  <a:gd name="T9" fmla="*/ 9 h 9"/>
                  <a:gd name="T10" fmla="*/ 2 w 3"/>
                  <a:gd name="T11" fmla="*/ 8 h 9"/>
                  <a:gd name="T12" fmla="*/ 2 w 3"/>
                  <a:gd name="T13" fmla="*/ 8 h 9"/>
                  <a:gd name="T14" fmla="*/ 3 w 3"/>
                  <a:gd name="T15" fmla="*/ 4 h 9"/>
                  <a:gd name="T16" fmla="*/ 2 w 3"/>
                  <a:gd name="T17" fmla="*/ 1 h 9"/>
                  <a:gd name="T18" fmla="*/ 2 w 3"/>
                  <a:gd name="T19" fmla="*/ 1 h 9"/>
                  <a:gd name="T20" fmla="*/ 2 w 3"/>
                  <a:gd name="T21" fmla="*/ 0 h 9"/>
                  <a:gd name="T22" fmla="*/ 1 w 3"/>
                  <a:gd name="T23" fmla="*/ 0 h 9"/>
                  <a:gd name="T24" fmla="*/ 0 w 3"/>
                  <a:gd name="T25" fmla="*/ 1 h 9"/>
                  <a:gd name="T26" fmla="*/ 0 w 3"/>
                  <a:gd name="T2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9">
                    <a:moveTo>
                      <a:pt x="0" y="1"/>
                    </a:moveTo>
                    <a:lnTo>
                      <a:pt x="0" y="1"/>
                    </a:lnTo>
                    <a:lnTo>
                      <a:pt x="0" y="6"/>
                    </a:lnTo>
                    <a:lnTo>
                      <a:pt x="0" y="8"/>
                    </a:lnTo>
                    <a:lnTo>
                      <a:pt x="1" y="9"/>
                    </a:lnTo>
                    <a:lnTo>
                      <a:pt x="2" y="8"/>
                    </a:lnTo>
                    <a:lnTo>
                      <a:pt x="2" y="8"/>
                    </a:lnTo>
                    <a:lnTo>
                      <a:pt x="3" y="4"/>
                    </a:lnTo>
                    <a:lnTo>
                      <a:pt x="2" y="1"/>
                    </a:lnTo>
                    <a:lnTo>
                      <a:pt x="2" y="1"/>
                    </a:lnTo>
                    <a:lnTo>
                      <a:pt x="2" y="0"/>
                    </a:lnTo>
                    <a:lnTo>
                      <a:pt x="1" y="0"/>
                    </a:lnTo>
                    <a:lnTo>
                      <a:pt x="0" y="1"/>
                    </a:lnTo>
                    <a:lnTo>
                      <a:pt x="0" y="1"/>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68" name="Freeform 364"/>
              <p:cNvSpPr/>
              <p:nvPr/>
            </p:nvSpPr>
            <p:spPr bwMode="auto">
              <a:xfrm>
                <a:off x="10477423" y="163526"/>
                <a:ext cx="20638" cy="25402"/>
              </a:xfrm>
              <a:custGeom>
                <a:avLst/>
                <a:gdLst>
                  <a:gd name="T0" fmla="*/ 4 w 13"/>
                  <a:gd name="T1" fmla="*/ 0 h 16"/>
                  <a:gd name="T2" fmla="*/ 4 w 13"/>
                  <a:gd name="T3" fmla="*/ 0 h 16"/>
                  <a:gd name="T4" fmla="*/ 3 w 13"/>
                  <a:gd name="T5" fmla="*/ 3 h 16"/>
                  <a:gd name="T6" fmla="*/ 4 w 13"/>
                  <a:gd name="T7" fmla="*/ 5 h 16"/>
                  <a:gd name="T8" fmla="*/ 5 w 13"/>
                  <a:gd name="T9" fmla="*/ 5 h 16"/>
                  <a:gd name="T10" fmla="*/ 5 w 13"/>
                  <a:gd name="T11" fmla="*/ 5 h 16"/>
                  <a:gd name="T12" fmla="*/ 7 w 13"/>
                  <a:gd name="T13" fmla="*/ 6 h 16"/>
                  <a:gd name="T14" fmla="*/ 9 w 13"/>
                  <a:gd name="T15" fmla="*/ 6 h 16"/>
                  <a:gd name="T16" fmla="*/ 9 w 13"/>
                  <a:gd name="T17" fmla="*/ 8 h 16"/>
                  <a:gd name="T18" fmla="*/ 9 w 13"/>
                  <a:gd name="T19" fmla="*/ 8 h 16"/>
                  <a:gd name="T20" fmla="*/ 9 w 13"/>
                  <a:gd name="T21" fmla="*/ 9 h 16"/>
                  <a:gd name="T22" fmla="*/ 10 w 13"/>
                  <a:gd name="T23" fmla="*/ 9 h 16"/>
                  <a:gd name="T24" fmla="*/ 11 w 13"/>
                  <a:gd name="T25" fmla="*/ 9 h 16"/>
                  <a:gd name="T26" fmla="*/ 12 w 13"/>
                  <a:gd name="T27" fmla="*/ 11 h 16"/>
                  <a:gd name="T28" fmla="*/ 12 w 13"/>
                  <a:gd name="T29" fmla="*/ 11 h 16"/>
                  <a:gd name="T30" fmla="*/ 13 w 13"/>
                  <a:gd name="T31" fmla="*/ 13 h 16"/>
                  <a:gd name="T32" fmla="*/ 13 w 13"/>
                  <a:gd name="T33" fmla="*/ 15 h 16"/>
                  <a:gd name="T34" fmla="*/ 11 w 13"/>
                  <a:gd name="T35" fmla="*/ 16 h 16"/>
                  <a:gd name="T36" fmla="*/ 10 w 13"/>
                  <a:gd name="T37" fmla="*/ 15 h 16"/>
                  <a:gd name="T38" fmla="*/ 10 w 13"/>
                  <a:gd name="T39" fmla="*/ 15 h 16"/>
                  <a:gd name="T40" fmla="*/ 7 w 13"/>
                  <a:gd name="T41" fmla="*/ 13 h 16"/>
                  <a:gd name="T42" fmla="*/ 6 w 13"/>
                  <a:gd name="T43" fmla="*/ 11 h 16"/>
                  <a:gd name="T44" fmla="*/ 4 w 13"/>
                  <a:gd name="T45" fmla="*/ 10 h 16"/>
                  <a:gd name="T46" fmla="*/ 2 w 13"/>
                  <a:gd name="T47" fmla="*/ 9 h 16"/>
                  <a:gd name="T48" fmla="*/ 2 w 13"/>
                  <a:gd name="T49" fmla="*/ 9 h 16"/>
                  <a:gd name="T50" fmla="*/ 0 w 13"/>
                  <a:gd name="T51" fmla="*/ 8 h 16"/>
                  <a:gd name="T52" fmla="*/ 0 w 13"/>
                  <a:gd name="T53" fmla="*/ 6 h 16"/>
                  <a:gd name="T54" fmla="*/ 0 w 13"/>
                  <a:gd name="T55" fmla="*/ 1 h 16"/>
                  <a:gd name="T56" fmla="*/ 0 w 13"/>
                  <a:gd name="T57" fmla="*/ 1 h 16"/>
                  <a:gd name="T58" fmla="*/ 1 w 13"/>
                  <a:gd name="T59" fmla="*/ 0 h 16"/>
                  <a:gd name="T60" fmla="*/ 2 w 13"/>
                  <a:gd name="T61" fmla="*/ 0 h 16"/>
                  <a:gd name="T62" fmla="*/ 4 w 13"/>
                  <a:gd name="T63" fmla="*/ 0 h 16"/>
                  <a:gd name="T64" fmla="*/ 4 w 13"/>
                  <a:gd name="T6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6">
                    <a:moveTo>
                      <a:pt x="4" y="0"/>
                    </a:moveTo>
                    <a:lnTo>
                      <a:pt x="4" y="0"/>
                    </a:lnTo>
                    <a:lnTo>
                      <a:pt x="3" y="3"/>
                    </a:lnTo>
                    <a:lnTo>
                      <a:pt x="4" y="5"/>
                    </a:lnTo>
                    <a:lnTo>
                      <a:pt x="5" y="5"/>
                    </a:lnTo>
                    <a:lnTo>
                      <a:pt x="5" y="5"/>
                    </a:lnTo>
                    <a:lnTo>
                      <a:pt x="7" y="6"/>
                    </a:lnTo>
                    <a:lnTo>
                      <a:pt x="9" y="6"/>
                    </a:lnTo>
                    <a:lnTo>
                      <a:pt x="9" y="8"/>
                    </a:lnTo>
                    <a:lnTo>
                      <a:pt x="9" y="8"/>
                    </a:lnTo>
                    <a:lnTo>
                      <a:pt x="9" y="9"/>
                    </a:lnTo>
                    <a:lnTo>
                      <a:pt x="10" y="9"/>
                    </a:lnTo>
                    <a:lnTo>
                      <a:pt x="11" y="9"/>
                    </a:lnTo>
                    <a:lnTo>
                      <a:pt x="12" y="11"/>
                    </a:lnTo>
                    <a:lnTo>
                      <a:pt x="12" y="11"/>
                    </a:lnTo>
                    <a:lnTo>
                      <a:pt x="13" y="13"/>
                    </a:lnTo>
                    <a:lnTo>
                      <a:pt x="13" y="15"/>
                    </a:lnTo>
                    <a:lnTo>
                      <a:pt x="11" y="16"/>
                    </a:lnTo>
                    <a:lnTo>
                      <a:pt x="10" y="15"/>
                    </a:lnTo>
                    <a:lnTo>
                      <a:pt x="10" y="15"/>
                    </a:lnTo>
                    <a:lnTo>
                      <a:pt x="7" y="13"/>
                    </a:lnTo>
                    <a:lnTo>
                      <a:pt x="6" y="11"/>
                    </a:lnTo>
                    <a:lnTo>
                      <a:pt x="4" y="10"/>
                    </a:lnTo>
                    <a:lnTo>
                      <a:pt x="2" y="9"/>
                    </a:lnTo>
                    <a:lnTo>
                      <a:pt x="2" y="9"/>
                    </a:lnTo>
                    <a:lnTo>
                      <a:pt x="0" y="8"/>
                    </a:lnTo>
                    <a:lnTo>
                      <a:pt x="0" y="6"/>
                    </a:lnTo>
                    <a:lnTo>
                      <a:pt x="0" y="1"/>
                    </a:lnTo>
                    <a:lnTo>
                      <a:pt x="0" y="1"/>
                    </a:lnTo>
                    <a:lnTo>
                      <a:pt x="1" y="0"/>
                    </a:lnTo>
                    <a:lnTo>
                      <a:pt x="2" y="0"/>
                    </a:lnTo>
                    <a:lnTo>
                      <a:pt x="4" y="0"/>
                    </a:lnTo>
                    <a:lnTo>
                      <a:pt x="4" y="0"/>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69" name="Freeform 365"/>
              <p:cNvSpPr/>
              <p:nvPr/>
            </p:nvSpPr>
            <p:spPr bwMode="auto">
              <a:xfrm>
                <a:off x="10501146" y="76207"/>
                <a:ext cx="14289" cy="6350"/>
              </a:xfrm>
              <a:custGeom>
                <a:avLst/>
                <a:gdLst>
                  <a:gd name="T0" fmla="*/ 0 w 9"/>
                  <a:gd name="T1" fmla="*/ 4 h 4"/>
                  <a:gd name="T2" fmla="*/ 0 w 9"/>
                  <a:gd name="T3" fmla="*/ 4 h 4"/>
                  <a:gd name="T4" fmla="*/ 4 w 9"/>
                  <a:gd name="T5" fmla="*/ 4 h 4"/>
                  <a:gd name="T6" fmla="*/ 8 w 9"/>
                  <a:gd name="T7" fmla="*/ 3 h 4"/>
                  <a:gd name="T8" fmla="*/ 9 w 9"/>
                  <a:gd name="T9" fmla="*/ 1 h 4"/>
                  <a:gd name="T10" fmla="*/ 9 w 9"/>
                  <a:gd name="T11" fmla="*/ 0 h 4"/>
                  <a:gd name="T12" fmla="*/ 8 w 9"/>
                  <a:gd name="T13" fmla="*/ 0 h 4"/>
                  <a:gd name="T14" fmla="*/ 8 w 9"/>
                  <a:gd name="T15" fmla="*/ 0 h 4"/>
                  <a:gd name="T16" fmla="*/ 4 w 9"/>
                  <a:gd name="T17" fmla="*/ 1 h 4"/>
                  <a:gd name="T18" fmla="*/ 2 w 9"/>
                  <a:gd name="T19" fmla="*/ 1 h 4"/>
                  <a:gd name="T20" fmla="*/ 0 w 9"/>
                  <a:gd name="T21" fmla="*/ 4 h 4"/>
                  <a:gd name="T22" fmla="*/ 0 w 9"/>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4">
                    <a:moveTo>
                      <a:pt x="0" y="4"/>
                    </a:moveTo>
                    <a:lnTo>
                      <a:pt x="0" y="4"/>
                    </a:lnTo>
                    <a:lnTo>
                      <a:pt x="4" y="4"/>
                    </a:lnTo>
                    <a:lnTo>
                      <a:pt x="8" y="3"/>
                    </a:lnTo>
                    <a:lnTo>
                      <a:pt x="9" y="1"/>
                    </a:lnTo>
                    <a:lnTo>
                      <a:pt x="9" y="0"/>
                    </a:lnTo>
                    <a:lnTo>
                      <a:pt x="8" y="0"/>
                    </a:lnTo>
                    <a:lnTo>
                      <a:pt x="8" y="0"/>
                    </a:lnTo>
                    <a:lnTo>
                      <a:pt x="4" y="1"/>
                    </a:lnTo>
                    <a:lnTo>
                      <a:pt x="2" y="1"/>
                    </a:lnTo>
                    <a:lnTo>
                      <a:pt x="0" y="4"/>
                    </a:lnTo>
                    <a:lnTo>
                      <a:pt x="0" y="4"/>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sp>
            <p:nvSpPr>
              <p:cNvPr id="170" name="Freeform 366"/>
              <p:cNvSpPr/>
              <p:nvPr/>
            </p:nvSpPr>
            <p:spPr bwMode="auto">
              <a:xfrm>
                <a:off x="10507663" y="42863"/>
                <a:ext cx="11113" cy="4764"/>
              </a:xfrm>
              <a:custGeom>
                <a:avLst/>
                <a:gdLst>
                  <a:gd name="T0" fmla="*/ 0 w 7"/>
                  <a:gd name="T1" fmla="*/ 3 h 3"/>
                  <a:gd name="T2" fmla="*/ 0 w 7"/>
                  <a:gd name="T3" fmla="*/ 3 h 3"/>
                  <a:gd name="T4" fmla="*/ 2 w 7"/>
                  <a:gd name="T5" fmla="*/ 3 h 3"/>
                  <a:gd name="T6" fmla="*/ 6 w 7"/>
                  <a:gd name="T7" fmla="*/ 2 h 3"/>
                  <a:gd name="T8" fmla="*/ 7 w 7"/>
                  <a:gd name="T9" fmla="*/ 0 h 3"/>
                  <a:gd name="T10" fmla="*/ 6 w 7"/>
                  <a:gd name="T11" fmla="*/ 0 h 3"/>
                  <a:gd name="T12" fmla="*/ 6 w 7"/>
                  <a:gd name="T13" fmla="*/ 0 h 3"/>
                  <a:gd name="T14" fmla="*/ 4 w 7"/>
                  <a:gd name="T15" fmla="*/ 0 h 3"/>
                  <a:gd name="T16" fmla="*/ 1 w 7"/>
                  <a:gd name="T17" fmla="*/ 1 h 3"/>
                  <a:gd name="T18" fmla="*/ 0 w 7"/>
                  <a:gd name="T19" fmla="*/ 3 h 3"/>
                  <a:gd name="T20" fmla="*/ 0 w 7"/>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3">
                    <a:moveTo>
                      <a:pt x="0" y="3"/>
                    </a:moveTo>
                    <a:lnTo>
                      <a:pt x="0" y="3"/>
                    </a:lnTo>
                    <a:lnTo>
                      <a:pt x="2" y="3"/>
                    </a:lnTo>
                    <a:lnTo>
                      <a:pt x="6" y="2"/>
                    </a:lnTo>
                    <a:lnTo>
                      <a:pt x="7" y="0"/>
                    </a:lnTo>
                    <a:lnTo>
                      <a:pt x="6" y="0"/>
                    </a:lnTo>
                    <a:lnTo>
                      <a:pt x="6" y="0"/>
                    </a:lnTo>
                    <a:lnTo>
                      <a:pt x="4" y="0"/>
                    </a:lnTo>
                    <a:lnTo>
                      <a:pt x="1" y="1"/>
                    </a:lnTo>
                    <a:lnTo>
                      <a:pt x="0" y="3"/>
                    </a:lnTo>
                    <a:lnTo>
                      <a:pt x="0" y="3"/>
                    </a:lnTo>
                    <a:close/>
                  </a:path>
                </a:pathLst>
              </a:custGeom>
              <a:grpFill/>
              <a:ln w="3175">
                <a:solidFill>
                  <a:schemeClr val="bg1">
                    <a:lumMod val="65000"/>
                  </a:schemeClr>
                </a:solidFill>
              </a:ln>
            </p:spPr>
            <p:txBody>
              <a:bodyPr vert="horz" wrap="square" lIns="91440" tIns="45720" rIns="91440" bIns="45720" numCol="1" anchor="t" anchorCtr="0" compatLnSpc="1"/>
              <a:lstStyle/>
              <a:p>
                <a:endParaRPr lang="ko-KR" altLang="en-US"/>
              </a:p>
            </p:txBody>
          </p:sp>
        </p:grpSp>
      </p:grpSp>
      <p:sp>
        <p:nvSpPr>
          <p:cNvPr id="373" name="타원 8"/>
          <p:cNvSpPr/>
          <p:nvPr/>
        </p:nvSpPr>
        <p:spPr>
          <a:xfrm>
            <a:off x="6149951" y="4008533"/>
            <a:ext cx="1253542" cy="1253542"/>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74" name="차트 9"/>
          <p:cNvGraphicFramePr/>
          <p:nvPr/>
        </p:nvGraphicFramePr>
        <p:xfrm>
          <a:off x="6169188" y="4036255"/>
          <a:ext cx="1215068" cy="1198098"/>
        </p:xfrm>
        <a:graphic>
          <a:graphicData uri="http://schemas.openxmlformats.org/drawingml/2006/chart">
            <c:chart xmlns:c="http://schemas.openxmlformats.org/drawingml/2006/chart" xmlns:r="http://schemas.openxmlformats.org/officeDocument/2006/relationships" r:id="rId1"/>
          </a:graphicData>
        </a:graphic>
      </p:graphicFrame>
      <p:sp>
        <p:nvSpPr>
          <p:cNvPr id="375" name="Rectangle 3"/>
          <p:cNvSpPr txBox="1">
            <a:spLocks noChangeArrowheads="1"/>
          </p:cNvSpPr>
          <p:nvPr/>
        </p:nvSpPr>
        <p:spPr>
          <a:xfrm>
            <a:off x="6417497" y="4324857"/>
            <a:ext cx="895819" cy="311433"/>
          </a:xfrm>
          <a:prstGeom prst="rect">
            <a:avLst/>
          </a:prstGeom>
          <a:noFill/>
          <a:effectLst/>
        </p:spPr>
        <p:txBody>
          <a:bodyPr wrap="square" lIns="90000" tIns="46800" rIns="90000" bIns="46800" anchor="ctr">
            <a:spAutoFit/>
            <a:scene3d>
              <a:camera prst="orthographicFront">
                <a:rot lat="0" lon="0" rev="0"/>
              </a:camera>
              <a:lightRig rig="glow" dir="t">
                <a:rot lat="0" lon="0" rev="3600000"/>
              </a:lightRig>
            </a:scene3d>
            <a:sp3d prstMaterial="softEdge">
              <a:contourClr>
                <a:schemeClr val="accent4">
                  <a:alpha val="95000"/>
                </a:schemeClr>
              </a:contourClr>
            </a:sp3d>
          </a:bodyPr>
          <a:lstStyle>
            <a:defPPr>
              <a:defRPr lang="ko-KR"/>
            </a:defPPr>
            <a:lvl2pPr marL="0" lvl="1" fontAlgn="auto">
              <a:lnSpc>
                <a:spcPct val="110000"/>
              </a:lnSpc>
              <a:spcBef>
                <a:spcPts val="0"/>
              </a:spcBef>
              <a:spcAft>
                <a:spcPts val="0"/>
              </a:spcAft>
              <a:defRPr kumimoji="0" sz="1600" b="1">
                <a:ln>
                  <a:prstDash val="solid"/>
                </a:ln>
                <a:solidFill>
                  <a:schemeClr val="tx1">
                    <a:lumMod val="85000"/>
                    <a:lumOff val="15000"/>
                  </a:schemeClr>
                </a:solidFill>
                <a:latin typeface="Microsoft Sans Serif" panose="020B0604020202020204" pitchFamily="34" charset="0"/>
                <a:ea typeface="Yoon 윤고딕 550_TT" pitchFamily="18" charset="-127"/>
                <a:cs typeface="Microsoft Sans Serif" panose="020B0604020202020204" pitchFamily="34" charset="0"/>
              </a:defRPr>
            </a:lvl2pPr>
          </a:lstStyle>
          <a:p>
            <a:pPr lvl="1" algn="r"/>
            <a:r>
              <a:rPr lang="en-US" altLang="ko-KR" sz="1400" dirty="0" smtClean="0">
                <a:solidFill>
                  <a:schemeClr val="bg1"/>
                </a:solidFill>
                <a:latin typeface="+mn-lt"/>
                <a:ea typeface="Tahoma" panose="020B0604030504040204" pitchFamily="34" charset="0"/>
                <a:cs typeface="Tahoma" panose="020B0604030504040204" pitchFamily="34" charset="0"/>
              </a:rPr>
              <a:t>30%</a:t>
            </a:r>
            <a:endParaRPr lang="en-US" altLang="ko-KR" sz="1400" dirty="0">
              <a:solidFill>
                <a:schemeClr val="bg1"/>
              </a:solidFill>
              <a:latin typeface="+mn-lt"/>
              <a:ea typeface="Tahoma" panose="020B0604030504040204" pitchFamily="34" charset="0"/>
              <a:cs typeface="Tahoma" panose="020B0604030504040204" pitchFamily="34" charset="0"/>
            </a:endParaRPr>
          </a:p>
        </p:txBody>
      </p:sp>
      <p:sp>
        <p:nvSpPr>
          <p:cNvPr id="376" name="타원 10"/>
          <p:cNvSpPr/>
          <p:nvPr/>
        </p:nvSpPr>
        <p:spPr>
          <a:xfrm>
            <a:off x="7701536" y="4009091"/>
            <a:ext cx="1252426" cy="1252426"/>
          </a:xfrm>
          <a:prstGeom prst="ellipse">
            <a:avLst/>
          </a:prstGeom>
          <a:noFill/>
          <a:ln w="12700">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77" name="차트 11"/>
          <p:cNvGraphicFramePr/>
          <p:nvPr/>
        </p:nvGraphicFramePr>
        <p:xfrm>
          <a:off x="7720215" y="4035976"/>
          <a:ext cx="1215068" cy="1198098"/>
        </p:xfrm>
        <a:graphic>
          <a:graphicData uri="http://schemas.openxmlformats.org/drawingml/2006/chart">
            <c:chart xmlns:c="http://schemas.openxmlformats.org/drawingml/2006/chart" xmlns:r="http://schemas.openxmlformats.org/officeDocument/2006/relationships" r:id="rId2"/>
          </a:graphicData>
        </a:graphic>
      </p:graphicFrame>
      <p:sp>
        <p:nvSpPr>
          <p:cNvPr id="378" name="Rectangle 3"/>
          <p:cNvSpPr txBox="1">
            <a:spLocks noChangeArrowheads="1"/>
          </p:cNvSpPr>
          <p:nvPr/>
        </p:nvSpPr>
        <p:spPr>
          <a:xfrm>
            <a:off x="7989110" y="4521842"/>
            <a:ext cx="895819" cy="311433"/>
          </a:xfrm>
          <a:prstGeom prst="rect">
            <a:avLst/>
          </a:prstGeom>
          <a:noFill/>
          <a:effectLst/>
        </p:spPr>
        <p:txBody>
          <a:bodyPr wrap="square" lIns="90000" tIns="46800" rIns="90000" bIns="46800" anchor="ctr">
            <a:spAutoFit/>
            <a:scene3d>
              <a:camera prst="orthographicFront">
                <a:rot lat="0" lon="0" rev="0"/>
              </a:camera>
              <a:lightRig rig="glow" dir="t">
                <a:rot lat="0" lon="0" rev="3600000"/>
              </a:lightRig>
            </a:scene3d>
            <a:sp3d prstMaterial="softEdge">
              <a:contourClr>
                <a:schemeClr val="accent4">
                  <a:alpha val="95000"/>
                </a:schemeClr>
              </a:contourClr>
            </a:sp3d>
          </a:bodyPr>
          <a:lstStyle>
            <a:defPPr>
              <a:defRPr lang="ko-KR"/>
            </a:defPPr>
            <a:lvl2pPr marL="0" lvl="1" fontAlgn="auto">
              <a:lnSpc>
                <a:spcPct val="110000"/>
              </a:lnSpc>
              <a:spcBef>
                <a:spcPts val="0"/>
              </a:spcBef>
              <a:spcAft>
                <a:spcPts val="0"/>
              </a:spcAft>
              <a:defRPr kumimoji="0" sz="1600" b="1">
                <a:ln>
                  <a:prstDash val="solid"/>
                </a:ln>
                <a:solidFill>
                  <a:schemeClr val="tx1">
                    <a:lumMod val="85000"/>
                    <a:lumOff val="15000"/>
                  </a:schemeClr>
                </a:solidFill>
                <a:latin typeface="Microsoft Sans Serif" panose="020B0604020202020204" pitchFamily="34" charset="0"/>
                <a:ea typeface="Yoon 윤고딕 550_TT" pitchFamily="18" charset="-127"/>
                <a:cs typeface="Microsoft Sans Serif" panose="020B0604020202020204" pitchFamily="34" charset="0"/>
              </a:defRPr>
            </a:lvl2pPr>
          </a:lstStyle>
          <a:p>
            <a:pPr lvl="1" algn="r"/>
            <a:r>
              <a:rPr lang="en-US" altLang="ko-KR" sz="1400" dirty="0" smtClean="0">
                <a:solidFill>
                  <a:schemeClr val="bg1"/>
                </a:solidFill>
                <a:latin typeface="+mn-lt"/>
                <a:ea typeface="Tahoma" panose="020B0604030504040204" pitchFamily="34" charset="0"/>
                <a:cs typeface="Tahoma" panose="020B0604030504040204" pitchFamily="34" charset="0"/>
              </a:rPr>
              <a:t>60%</a:t>
            </a:r>
            <a:endParaRPr lang="en-US" altLang="ko-KR" sz="1400" dirty="0">
              <a:solidFill>
                <a:schemeClr val="bg1"/>
              </a:solidFill>
              <a:latin typeface="+mn-lt"/>
              <a:ea typeface="Tahoma" panose="020B0604030504040204" pitchFamily="34" charset="0"/>
              <a:cs typeface="Tahoma" panose="020B0604030504040204" pitchFamily="34" charset="0"/>
            </a:endParaRPr>
          </a:p>
        </p:txBody>
      </p:sp>
      <p:sp>
        <p:nvSpPr>
          <p:cNvPr id="379" name="타원 12"/>
          <p:cNvSpPr/>
          <p:nvPr/>
        </p:nvSpPr>
        <p:spPr>
          <a:xfrm>
            <a:off x="9252005" y="4009091"/>
            <a:ext cx="1252426" cy="1252426"/>
          </a:xfrm>
          <a:prstGeom prst="ellipse">
            <a:avLst/>
          </a:prstGeom>
          <a:noFill/>
          <a:ln w="12700">
            <a:solidFill>
              <a:srgbClr val="7B5A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80" name="차트 13"/>
          <p:cNvGraphicFramePr/>
          <p:nvPr/>
        </p:nvGraphicFramePr>
        <p:xfrm>
          <a:off x="9270684" y="4036255"/>
          <a:ext cx="1215068" cy="1198098"/>
        </p:xfrm>
        <a:graphic>
          <a:graphicData uri="http://schemas.openxmlformats.org/drawingml/2006/chart">
            <c:chart xmlns:c="http://schemas.openxmlformats.org/drawingml/2006/chart" xmlns:r="http://schemas.openxmlformats.org/officeDocument/2006/relationships" r:id="rId3"/>
          </a:graphicData>
        </a:graphic>
      </p:graphicFrame>
      <p:sp>
        <p:nvSpPr>
          <p:cNvPr id="381" name="Rectangle 3"/>
          <p:cNvSpPr txBox="1">
            <a:spLocks noChangeArrowheads="1"/>
          </p:cNvSpPr>
          <p:nvPr/>
        </p:nvSpPr>
        <p:spPr>
          <a:xfrm>
            <a:off x="9337558" y="4713506"/>
            <a:ext cx="895819" cy="311433"/>
          </a:xfrm>
          <a:prstGeom prst="rect">
            <a:avLst/>
          </a:prstGeom>
          <a:noFill/>
          <a:effectLst/>
        </p:spPr>
        <p:txBody>
          <a:bodyPr wrap="square" lIns="90000" tIns="46800" rIns="90000" bIns="46800" anchor="ctr">
            <a:spAutoFit/>
            <a:scene3d>
              <a:camera prst="orthographicFront">
                <a:rot lat="0" lon="0" rev="0"/>
              </a:camera>
              <a:lightRig rig="glow" dir="t">
                <a:rot lat="0" lon="0" rev="3600000"/>
              </a:lightRig>
            </a:scene3d>
            <a:sp3d prstMaterial="softEdge">
              <a:contourClr>
                <a:schemeClr val="accent4">
                  <a:alpha val="95000"/>
                </a:schemeClr>
              </a:contourClr>
            </a:sp3d>
          </a:bodyPr>
          <a:lstStyle>
            <a:defPPr>
              <a:defRPr lang="ko-KR"/>
            </a:defPPr>
            <a:lvl2pPr marL="0" lvl="1" fontAlgn="auto">
              <a:lnSpc>
                <a:spcPct val="110000"/>
              </a:lnSpc>
              <a:spcBef>
                <a:spcPts val="0"/>
              </a:spcBef>
              <a:spcAft>
                <a:spcPts val="0"/>
              </a:spcAft>
              <a:defRPr kumimoji="0" sz="1600" b="1">
                <a:ln>
                  <a:prstDash val="solid"/>
                </a:ln>
                <a:solidFill>
                  <a:schemeClr val="tx1">
                    <a:lumMod val="85000"/>
                    <a:lumOff val="15000"/>
                  </a:schemeClr>
                </a:solidFill>
                <a:latin typeface="Microsoft Sans Serif" panose="020B0604020202020204" pitchFamily="34" charset="0"/>
                <a:ea typeface="Yoon 윤고딕 550_TT" pitchFamily="18" charset="-127"/>
                <a:cs typeface="Microsoft Sans Serif" panose="020B0604020202020204" pitchFamily="34" charset="0"/>
              </a:defRPr>
            </a:lvl2pPr>
          </a:lstStyle>
          <a:p>
            <a:pPr lvl="1" algn="r"/>
            <a:r>
              <a:rPr lang="en-US" altLang="ko-KR" sz="1400" dirty="0" smtClean="0">
                <a:solidFill>
                  <a:schemeClr val="bg1"/>
                </a:solidFill>
                <a:latin typeface="+mn-lt"/>
                <a:ea typeface="Tahoma" panose="020B0604030504040204" pitchFamily="34" charset="0"/>
                <a:cs typeface="Tahoma" panose="020B0604030504040204" pitchFamily="34" charset="0"/>
              </a:rPr>
              <a:t>80%</a:t>
            </a:r>
            <a:endParaRPr lang="en-US" altLang="ko-KR" sz="1400" dirty="0">
              <a:solidFill>
                <a:schemeClr val="bg1"/>
              </a:solidFill>
              <a:latin typeface="+mn-lt"/>
              <a:ea typeface="Tahoma" panose="020B0604030504040204" pitchFamily="34" charset="0"/>
              <a:cs typeface="Tahoma" panose="020B0604030504040204" pitchFamily="34" charset="0"/>
            </a:endParaRPr>
          </a:p>
        </p:txBody>
      </p:sp>
      <p:grpSp>
        <p:nvGrpSpPr>
          <p:cNvPr id="382" name="Group 381"/>
          <p:cNvGrpSpPr/>
          <p:nvPr/>
        </p:nvGrpSpPr>
        <p:grpSpPr>
          <a:xfrm>
            <a:off x="6027492" y="5365824"/>
            <a:ext cx="1492410" cy="677484"/>
            <a:chOff x="5086666" y="5161653"/>
            <a:chExt cx="1492410" cy="677484"/>
          </a:xfrm>
        </p:grpSpPr>
        <p:sp>
          <p:nvSpPr>
            <p:cNvPr id="383" name="speed"/>
            <p:cNvSpPr txBox="1">
              <a:spLocks noChangeArrowheads="1"/>
            </p:cNvSpPr>
            <p:nvPr/>
          </p:nvSpPr>
          <p:spPr bwMode="auto">
            <a:xfrm>
              <a:off x="5086666" y="5161653"/>
              <a:ext cx="1492410" cy="288413"/>
            </a:xfrm>
            <a:prstGeom prst="rect">
              <a:avLst/>
            </a:prstGeom>
            <a:noFill/>
            <a:scene3d>
              <a:camera prst="orthographicFront">
                <a:rot lat="0" lon="0" rev="0"/>
              </a:camera>
              <a:lightRig rig="threePt" dir="t"/>
            </a:scene3d>
            <a:sp3d prstMaterial="matte">
              <a:bevelT w="1270" h="1270"/>
            </a:sp3d>
          </p:spPr>
          <p:txBody>
            <a:bodyPr wrap="square" lIns="90000" tIns="46800" rIns="90000" bIns="46800" anchor="t" anchorCtr="0">
              <a:spAutoFit/>
            </a:bodyPr>
            <a:lstStyle>
              <a:defPPr>
                <a:defRPr lang="ko-KR"/>
              </a:defPPr>
              <a:lvl1pPr fontAlgn="base">
                <a:lnSpc>
                  <a:spcPct val="90000"/>
                </a:lnSpc>
                <a:spcBef>
                  <a:spcPct val="0"/>
                </a:spcBef>
                <a:spcAft>
                  <a:spcPct val="0"/>
                </a:spcAft>
                <a:buClr>
                  <a:prstClr val="white"/>
                </a:buClr>
                <a:defRPr kumimoji="1" sz="14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defRPr>
              </a:lvl1pPr>
              <a:lvl2pPr fontAlgn="base">
                <a:spcBef>
                  <a:spcPct val="0"/>
                </a:spcBef>
                <a:spcAft>
                  <a:spcPct val="0"/>
                </a:spcAft>
                <a:defRPr kumimoji="1">
                  <a:latin typeface="굴림" charset="-127"/>
                  <a:ea typeface="굴림" charset="-127"/>
                </a:defRPr>
              </a:lvl2pPr>
              <a:lvl3pPr fontAlgn="base">
                <a:spcBef>
                  <a:spcPct val="0"/>
                </a:spcBef>
                <a:spcAft>
                  <a:spcPct val="0"/>
                </a:spcAft>
                <a:defRPr kumimoji="1">
                  <a:latin typeface="굴림" charset="-127"/>
                  <a:ea typeface="굴림" charset="-127"/>
                </a:defRPr>
              </a:lvl3pPr>
              <a:lvl4pPr fontAlgn="base">
                <a:spcBef>
                  <a:spcPct val="0"/>
                </a:spcBef>
                <a:spcAft>
                  <a:spcPct val="0"/>
                </a:spcAft>
                <a:defRPr kumimoji="1">
                  <a:latin typeface="굴림" charset="-127"/>
                  <a:ea typeface="굴림" charset="-127"/>
                </a:defRPr>
              </a:lvl4pPr>
              <a:lvl5pPr fontAlgn="base">
                <a:spcBef>
                  <a:spcPct val="0"/>
                </a:spcBef>
                <a:spcAft>
                  <a:spcPct val="0"/>
                </a:spcAft>
                <a:defRPr kumimoji="1">
                  <a:latin typeface="굴림" charset="-127"/>
                  <a:ea typeface="굴림" charset="-127"/>
                </a:defRPr>
              </a:lvl5pPr>
              <a:lvl6pPr>
                <a:defRPr kumimoji="1">
                  <a:latin typeface="굴림" charset="-127"/>
                  <a:ea typeface="굴림" charset="-127"/>
                </a:defRPr>
              </a:lvl6pPr>
              <a:lvl7pPr>
                <a:defRPr kumimoji="1">
                  <a:latin typeface="굴림" charset="-127"/>
                  <a:ea typeface="굴림" charset="-127"/>
                </a:defRPr>
              </a:lvl7pPr>
              <a:lvl8pPr>
                <a:defRPr kumimoji="1">
                  <a:latin typeface="굴림" charset="-127"/>
                  <a:ea typeface="굴림" charset="-127"/>
                </a:defRPr>
              </a:lvl8pPr>
              <a:lvl9pPr>
                <a:defRPr kumimoji="1">
                  <a:latin typeface="굴림" charset="-127"/>
                  <a:ea typeface="굴림" charset="-127"/>
                </a:defRPr>
              </a:lvl9pPr>
            </a:lstStyle>
            <a:p>
              <a:pPr algn="ctr"/>
              <a:r>
                <a:rPr lang="en-US" altLang="ko-KR" smtClean="0">
                  <a:solidFill>
                    <a:schemeClr val="tx1">
                      <a:lumMod val="75000"/>
                      <a:lumOff val="25000"/>
                    </a:schemeClr>
                  </a:solidFill>
                  <a:latin typeface="微软雅黑" panose="020B0503020204020204" charset="-122"/>
                </a:rPr>
                <a:t>VALUE 01</a:t>
              </a:r>
              <a:endParaRPr lang="en-US" altLang="ko-KR">
                <a:solidFill>
                  <a:schemeClr val="tx1">
                    <a:lumMod val="75000"/>
                    <a:lumOff val="25000"/>
                  </a:schemeClr>
                </a:solidFill>
                <a:latin typeface="微软雅黑" panose="020B0503020204020204" charset="-122"/>
              </a:endParaRPr>
            </a:p>
          </p:txBody>
        </p:sp>
        <p:sp>
          <p:nvSpPr>
            <p:cNvPr id="384" name="Rectangle 3"/>
            <p:cNvSpPr txBox="1">
              <a:spLocks noChangeArrowheads="1"/>
            </p:cNvSpPr>
            <p:nvPr/>
          </p:nvSpPr>
          <p:spPr bwMode="auto">
            <a:xfrm>
              <a:off x="5156328" y="5406069"/>
              <a:ext cx="1353086" cy="433068"/>
            </a:xfrm>
            <a:prstGeom prst="rect">
              <a:avLst/>
            </a:prstGeom>
          </p:spPr>
          <p:txBody>
            <a:bodyPr wrap="square" lIns="90000" tIns="46800" rIns="90000" bIns="4680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gn="ctr">
                <a:defRPr/>
              </a:pPr>
              <a:r>
                <a:rPr lang="en-US" sz="1100">
                  <a:solidFill>
                    <a:schemeClr val="tx1">
                      <a:lumMod val="75000"/>
                      <a:lumOff val="25000"/>
                    </a:schemeClr>
                  </a:solidFill>
                  <a:latin typeface="微软雅黑" panose="020B0503020204020204" charset="-122"/>
                  <a:ea typeface="Tahoma" panose="020B0604030504040204" pitchFamily="34" charset="0"/>
                  <a:cs typeface="Arial" panose="020B0604020202020204" pitchFamily="34" charset="0"/>
                </a:rPr>
                <a:t>Design inspiration For presentation</a:t>
              </a:r>
              <a:endParaRPr lang="en-US" sz="1100">
                <a:solidFill>
                  <a:schemeClr val="tx1">
                    <a:lumMod val="75000"/>
                    <a:lumOff val="25000"/>
                  </a:schemeClr>
                </a:solidFill>
                <a:latin typeface="微软雅黑" panose="020B0503020204020204" charset="-122"/>
                <a:ea typeface="Tahoma" panose="020B0604030504040204" pitchFamily="34" charset="0"/>
                <a:cs typeface="Arial" panose="020B0604020202020204" pitchFamily="34" charset="0"/>
              </a:endParaRPr>
            </a:p>
          </p:txBody>
        </p:sp>
      </p:grpSp>
      <p:grpSp>
        <p:nvGrpSpPr>
          <p:cNvPr id="385" name="Group 384"/>
          <p:cNvGrpSpPr/>
          <p:nvPr/>
        </p:nvGrpSpPr>
        <p:grpSpPr>
          <a:xfrm>
            <a:off x="7589564" y="5365824"/>
            <a:ext cx="1492410" cy="677484"/>
            <a:chOff x="5086666" y="5161653"/>
            <a:chExt cx="1492410" cy="677484"/>
          </a:xfrm>
        </p:grpSpPr>
        <p:sp>
          <p:nvSpPr>
            <p:cNvPr id="386" name="speed"/>
            <p:cNvSpPr txBox="1">
              <a:spLocks noChangeArrowheads="1"/>
            </p:cNvSpPr>
            <p:nvPr/>
          </p:nvSpPr>
          <p:spPr bwMode="auto">
            <a:xfrm>
              <a:off x="5086666" y="5161653"/>
              <a:ext cx="1492410" cy="288413"/>
            </a:xfrm>
            <a:prstGeom prst="rect">
              <a:avLst/>
            </a:prstGeom>
            <a:noFill/>
            <a:scene3d>
              <a:camera prst="orthographicFront">
                <a:rot lat="0" lon="0" rev="0"/>
              </a:camera>
              <a:lightRig rig="threePt" dir="t"/>
            </a:scene3d>
            <a:sp3d prstMaterial="matte">
              <a:bevelT w="1270" h="1270"/>
            </a:sp3d>
          </p:spPr>
          <p:txBody>
            <a:bodyPr wrap="square" lIns="90000" tIns="46800" rIns="90000" bIns="46800" anchor="t" anchorCtr="0">
              <a:spAutoFit/>
            </a:bodyPr>
            <a:lstStyle>
              <a:defPPr>
                <a:defRPr lang="ko-KR"/>
              </a:defPPr>
              <a:lvl1pPr fontAlgn="base">
                <a:lnSpc>
                  <a:spcPct val="90000"/>
                </a:lnSpc>
                <a:spcBef>
                  <a:spcPct val="0"/>
                </a:spcBef>
                <a:spcAft>
                  <a:spcPct val="0"/>
                </a:spcAft>
                <a:buClr>
                  <a:prstClr val="white"/>
                </a:buClr>
                <a:defRPr kumimoji="1" sz="14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defRPr>
              </a:lvl1pPr>
              <a:lvl2pPr fontAlgn="base">
                <a:spcBef>
                  <a:spcPct val="0"/>
                </a:spcBef>
                <a:spcAft>
                  <a:spcPct val="0"/>
                </a:spcAft>
                <a:defRPr kumimoji="1">
                  <a:latin typeface="굴림" charset="-127"/>
                  <a:ea typeface="굴림" charset="-127"/>
                </a:defRPr>
              </a:lvl2pPr>
              <a:lvl3pPr fontAlgn="base">
                <a:spcBef>
                  <a:spcPct val="0"/>
                </a:spcBef>
                <a:spcAft>
                  <a:spcPct val="0"/>
                </a:spcAft>
                <a:defRPr kumimoji="1">
                  <a:latin typeface="굴림" charset="-127"/>
                  <a:ea typeface="굴림" charset="-127"/>
                </a:defRPr>
              </a:lvl3pPr>
              <a:lvl4pPr fontAlgn="base">
                <a:spcBef>
                  <a:spcPct val="0"/>
                </a:spcBef>
                <a:spcAft>
                  <a:spcPct val="0"/>
                </a:spcAft>
                <a:defRPr kumimoji="1">
                  <a:latin typeface="굴림" charset="-127"/>
                  <a:ea typeface="굴림" charset="-127"/>
                </a:defRPr>
              </a:lvl4pPr>
              <a:lvl5pPr fontAlgn="base">
                <a:spcBef>
                  <a:spcPct val="0"/>
                </a:spcBef>
                <a:spcAft>
                  <a:spcPct val="0"/>
                </a:spcAft>
                <a:defRPr kumimoji="1">
                  <a:latin typeface="굴림" charset="-127"/>
                  <a:ea typeface="굴림" charset="-127"/>
                </a:defRPr>
              </a:lvl5pPr>
              <a:lvl6pPr>
                <a:defRPr kumimoji="1">
                  <a:latin typeface="굴림" charset="-127"/>
                  <a:ea typeface="굴림" charset="-127"/>
                </a:defRPr>
              </a:lvl6pPr>
              <a:lvl7pPr>
                <a:defRPr kumimoji="1">
                  <a:latin typeface="굴림" charset="-127"/>
                  <a:ea typeface="굴림" charset="-127"/>
                </a:defRPr>
              </a:lvl7pPr>
              <a:lvl8pPr>
                <a:defRPr kumimoji="1">
                  <a:latin typeface="굴림" charset="-127"/>
                  <a:ea typeface="굴림" charset="-127"/>
                </a:defRPr>
              </a:lvl8pPr>
              <a:lvl9pPr>
                <a:defRPr kumimoji="1">
                  <a:latin typeface="굴림" charset="-127"/>
                  <a:ea typeface="굴림" charset="-127"/>
                </a:defRPr>
              </a:lvl9pPr>
            </a:lstStyle>
            <a:p>
              <a:pPr algn="ctr"/>
              <a:r>
                <a:rPr lang="en-US" altLang="ko-KR" smtClean="0">
                  <a:solidFill>
                    <a:schemeClr val="tx1">
                      <a:lumMod val="75000"/>
                      <a:lumOff val="25000"/>
                    </a:schemeClr>
                  </a:solidFill>
                  <a:latin typeface="微软雅黑" panose="020B0503020204020204" charset="-122"/>
                </a:rPr>
                <a:t>VALUE 02</a:t>
              </a:r>
              <a:endParaRPr lang="en-US" altLang="ko-KR">
                <a:solidFill>
                  <a:schemeClr val="tx1">
                    <a:lumMod val="75000"/>
                    <a:lumOff val="25000"/>
                  </a:schemeClr>
                </a:solidFill>
                <a:latin typeface="微软雅黑" panose="020B0503020204020204" charset="-122"/>
              </a:endParaRPr>
            </a:p>
          </p:txBody>
        </p:sp>
        <p:sp>
          <p:nvSpPr>
            <p:cNvPr id="387" name="Rectangle 3"/>
            <p:cNvSpPr txBox="1">
              <a:spLocks noChangeArrowheads="1"/>
            </p:cNvSpPr>
            <p:nvPr/>
          </p:nvSpPr>
          <p:spPr bwMode="auto">
            <a:xfrm>
              <a:off x="5156328" y="5406069"/>
              <a:ext cx="1353086" cy="433068"/>
            </a:xfrm>
            <a:prstGeom prst="rect">
              <a:avLst/>
            </a:prstGeom>
          </p:spPr>
          <p:txBody>
            <a:bodyPr wrap="square" lIns="90000" tIns="46800" rIns="90000" bIns="4680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gn="ctr">
                <a:defRPr/>
              </a:pPr>
              <a:r>
                <a:rPr lang="en-US" sz="1100">
                  <a:solidFill>
                    <a:schemeClr val="tx1">
                      <a:lumMod val="75000"/>
                      <a:lumOff val="25000"/>
                    </a:schemeClr>
                  </a:solidFill>
                  <a:latin typeface="微软雅黑" panose="020B0503020204020204" charset="-122"/>
                  <a:ea typeface="Tahoma" panose="020B0604030504040204" pitchFamily="34" charset="0"/>
                  <a:cs typeface="Arial" panose="020B0604020202020204" pitchFamily="34" charset="0"/>
                </a:rPr>
                <a:t>Design inspiration For presentation</a:t>
              </a:r>
              <a:endParaRPr lang="en-US" sz="1100">
                <a:solidFill>
                  <a:schemeClr val="tx1">
                    <a:lumMod val="75000"/>
                    <a:lumOff val="25000"/>
                  </a:schemeClr>
                </a:solidFill>
                <a:latin typeface="微软雅黑" panose="020B0503020204020204" charset="-122"/>
                <a:ea typeface="Tahoma" panose="020B0604030504040204" pitchFamily="34" charset="0"/>
                <a:cs typeface="Arial" panose="020B0604020202020204" pitchFamily="34" charset="0"/>
              </a:endParaRPr>
            </a:p>
          </p:txBody>
        </p:sp>
      </p:grpSp>
      <p:grpSp>
        <p:nvGrpSpPr>
          <p:cNvPr id="388" name="Group 387"/>
          <p:cNvGrpSpPr/>
          <p:nvPr/>
        </p:nvGrpSpPr>
        <p:grpSpPr>
          <a:xfrm>
            <a:off x="9132013" y="5365824"/>
            <a:ext cx="1492410" cy="677484"/>
            <a:chOff x="5086666" y="5161653"/>
            <a:chExt cx="1492410" cy="677484"/>
          </a:xfrm>
        </p:grpSpPr>
        <p:sp>
          <p:nvSpPr>
            <p:cNvPr id="389" name="speed"/>
            <p:cNvSpPr txBox="1">
              <a:spLocks noChangeArrowheads="1"/>
            </p:cNvSpPr>
            <p:nvPr/>
          </p:nvSpPr>
          <p:spPr bwMode="auto">
            <a:xfrm>
              <a:off x="5086666" y="5161653"/>
              <a:ext cx="1492410" cy="288413"/>
            </a:xfrm>
            <a:prstGeom prst="rect">
              <a:avLst/>
            </a:prstGeom>
            <a:noFill/>
            <a:scene3d>
              <a:camera prst="orthographicFront">
                <a:rot lat="0" lon="0" rev="0"/>
              </a:camera>
              <a:lightRig rig="threePt" dir="t"/>
            </a:scene3d>
            <a:sp3d prstMaterial="matte">
              <a:bevelT w="1270" h="1270"/>
            </a:sp3d>
          </p:spPr>
          <p:txBody>
            <a:bodyPr wrap="square" lIns="90000" tIns="46800" rIns="90000" bIns="46800" anchor="t" anchorCtr="0">
              <a:spAutoFit/>
            </a:bodyPr>
            <a:lstStyle>
              <a:defPPr>
                <a:defRPr lang="ko-KR"/>
              </a:defPPr>
              <a:lvl1pPr fontAlgn="base">
                <a:lnSpc>
                  <a:spcPct val="90000"/>
                </a:lnSpc>
                <a:spcBef>
                  <a:spcPct val="0"/>
                </a:spcBef>
                <a:spcAft>
                  <a:spcPct val="0"/>
                </a:spcAft>
                <a:buClr>
                  <a:prstClr val="white"/>
                </a:buClr>
                <a:defRPr kumimoji="1" sz="14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defRPr>
              </a:lvl1pPr>
              <a:lvl2pPr fontAlgn="base">
                <a:spcBef>
                  <a:spcPct val="0"/>
                </a:spcBef>
                <a:spcAft>
                  <a:spcPct val="0"/>
                </a:spcAft>
                <a:defRPr kumimoji="1">
                  <a:latin typeface="굴림" charset="-127"/>
                  <a:ea typeface="굴림" charset="-127"/>
                </a:defRPr>
              </a:lvl2pPr>
              <a:lvl3pPr fontAlgn="base">
                <a:spcBef>
                  <a:spcPct val="0"/>
                </a:spcBef>
                <a:spcAft>
                  <a:spcPct val="0"/>
                </a:spcAft>
                <a:defRPr kumimoji="1">
                  <a:latin typeface="굴림" charset="-127"/>
                  <a:ea typeface="굴림" charset="-127"/>
                </a:defRPr>
              </a:lvl3pPr>
              <a:lvl4pPr fontAlgn="base">
                <a:spcBef>
                  <a:spcPct val="0"/>
                </a:spcBef>
                <a:spcAft>
                  <a:spcPct val="0"/>
                </a:spcAft>
                <a:defRPr kumimoji="1">
                  <a:latin typeface="굴림" charset="-127"/>
                  <a:ea typeface="굴림" charset="-127"/>
                </a:defRPr>
              </a:lvl4pPr>
              <a:lvl5pPr fontAlgn="base">
                <a:spcBef>
                  <a:spcPct val="0"/>
                </a:spcBef>
                <a:spcAft>
                  <a:spcPct val="0"/>
                </a:spcAft>
                <a:defRPr kumimoji="1">
                  <a:latin typeface="굴림" charset="-127"/>
                  <a:ea typeface="굴림" charset="-127"/>
                </a:defRPr>
              </a:lvl5pPr>
              <a:lvl6pPr>
                <a:defRPr kumimoji="1">
                  <a:latin typeface="굴림" charset="-127"/>
                  <a:ea typeface="굴림" charset="-127"/>
                </a:defRPr>
              </a:lvl6pPr>
              <a:lvl7pPr>
                <a:defRPr kumimoji="1">
                  <a:latin typeface="굴림" charset="-127"/>
                  <a:ea typeface="굴림" charset="-127"/>
                </a:defRPr>
              </a:lvl7pPr>
              <a:lvl8pPr>
                <a:defRPr kumimoji="1">
                  <a:latin typeface="굴림" charset="-127"/>
                  <a:ea typeface="굴림" charset="-127"/>
                </a:defRPr>
              </a:lvl8pPr>
              <a:lvl9pPr>
                <a:defRPr kumimoji="1">
                  <a:latin typeface="굴림" charset="-127"/>
                  <a:ea typeface="굴림" charset="-127"/>
                </a:defRPr>
              </a:lvl9pPr>
            </a:lstStyle>
            <a:p>
              <a:pPr algn="ctr"/>
              <a:r>
                <a:rPr lang="en-US" altLang="ko-KR" smtClean="0">
                  <a:solidFill>
                    <a:schemeClr val="tx1">
                      <a:lumMod val="75000"/>
                      <a:lumOff val="25000"/>
                    </a:schemeClr>
                  </a:solidFill>
                  <a:latin typeface="微软雅黑" panose="020B0503020204020204" charset="-122"/>
                </a:rPr>
                <a:t>VALUE 03</a:t>
              </a:r>
              <a:endParaRPr lang="en-US" altLang="ko-KR">
                <a:solidFill>
                  <a:schemeClr val="tx1">
                    <a:lumMod val="75000"/>
                    <a:lumOff val="25000"/>
                  </a:schemeClr>
                </a:solidFill>
                <a:latin typeface="微软雅黑" panose="020B0503020204020204" charset="-122"/>
              </a:endParaRPr>
            </a:p>
          </p:txBody>
        </p:sp>
        <p:sp>
          <p:nvSpPr>
            <p:cNvPr id="390" name="Rectangle 3"/>
            <p:cNvSpPr txBox="1">
              <a:spLocks noChangeArrowheads="1"/>
            </p:cNvSpPr>
            <p:nvPr/>
          </p:nvSpPr>
          <p:spPr bwMode="auto">
            <a:xfrm>
              <a:off x="5156328" y="5406069"/>
              <a:ext cx="1353086" cy="433068"/>
            </a:xfrm>
            <a:prstGeom prst="rect">
              <a:avLst/>
            </a:prstGeom>
          </p:spPr>
          <p:txBody>
            <a:bodyPr wrap="square" lIns="90000" tIns="46800" rIns="90000" bIns="4680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gn="ctr">
                <a:defRPr/>
              </a:pPr>
              <a:r>
                <a:rPr lang="en-US" sz="1100">
                  <a:solidFill>
                    <a:schemeClr val="tx1">
                      <a:lumMod val="75000"/>
                      <a:lumOff val="25000"/>
                    </a:schemeClr>
                  </a:solidFill>
                  <a:latin typeface="微软雅黑" panose="020B0503020204020204" charset="-122"/>
                  <a:ea typeface="Tahoma" panose="020B0604030504040204" pitchFamily="34" charset="0"/>
                  <a:cs typeface="Arial" panose="020B0604020202020204" pitchFamily="34" charset="0"/>
                </a:rPr>
                <a:t>Design inspiration For presentation</a:t>
              </a:r>
              <a:endParaRPr lang="en-US" sz="1100">
                <a:solidFill>
                  <a:schemeClr val="tx1">
                    <a:lumMod val="75000"/>
                    <a:lumOff val="25000"/>
                  </a:schemeClr>
                </a:solidFill>
                <a:latin typeface="微软雅黑" panose="020B0503020204020204" charset="-122"/>
                <a:ea typeface="Tahoma" panose="020B0604030504040204" pitchFamily="34" charset="0"/>
                <a:cs typeface="Arial" panose="020B0604020202020204" pitchFamily="34" charset="0"/>
              </a:endParaRPr>
            </a:p>
          </p:txBody>
        </p:sp>
      </p:grpSp>
      <p:sp>
        <p:nvSpPr>
          <p:cNvPr id="391" name="TextBox 390"/>
          <p:cNvSpPr txBox="1"/>
          <p:nvPr/>
        </p:nvSpPr>
        <p:spPr>
          <a:xfrm>
            <a:off x="6066122" y="2283644"/>
            <a:ext cx="3046442" cy="646331"/>
          </a:xfrm>
          <a:prstGeom prst="rect">
            <a:avLst/>
          </a:prstGeom>
        </p:spPr>
        <p:txBody>
          <a:bodyPr wrap="square" rtlCol="0">
            <a:spAutoFit/>
          </a:bodyPr>
          <a:lstStyle/>
          <a:p>
            <a:pPr>
              <a:buClr>
                <a:srgbClr val="F9BD45"/>
              </a:buClr>
              <a:buSzPct val="150000"/>
            </a:pPr>
            <a:r>
              <a:rPr lang="en-US" altLang="ko-KR" b="1" smtClean="0">
                <a:solidFill>
                  <a:srgbClr val="C35954"/>
                </a:solidFill>
                <a:latin typeface="微软雅黑" panose="020B0503020204020204" charset="-122"/>
              </a:rPr>
              <a:t>MORE CHOICES AND VISUAL TRENDS</a:t>
            </a:r>
            <a:endParaRPr lang="en-US" altLang="ko-KR" b="1">
              <a:solidFill>
                <a:srgbClr val="C35954"/>
              </a:solidFill>
              <a:latin typeface="微软雅黑" panose="020B0503020204020204" charset="-122"/>
            </a:endParaRPr>
          </a:p>
        </p:txBody>
      </p:sp>
      <p:sp>
        <p:nvSpPr>
          <p:cNvPr id="392" name="Rectangle 3"/>
          <p:cNvSpPr txBox="1">
            <a:spLocks noChangeArrowheads="1"/>
          </p:cNvSpPr>
          <p:nvPr/>
        </p:nvSpPr>
        <p:spPr bwMode="auto">
          <a:xfrm>
            <a:off x="6066121" y="2927316"/>
            <a:ext cx="4950997" cy="463846"/>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200" b="0">
                <a:solidFill>
                  <a:schemeClr val="tx1"/>
                </a:solidFill>
                <a:effectLst/>
                <a:latin typeface="微软雅黑" panose="020B0503020204020204" charset="-122"/>
              </a:rPr>
              <a:t>Powerpoint offers word processing, outlining, drawing, graphing, and presentation management tools- all designed to be easy to use and learn</a:t>
            </a:r>
            <a:endParaRPr lang="en-US" altLang="ko-KR" sz="1200" b="0">
              <a:solidFill>
                <a:schemeClr val="tx1"/>
              </a:solidFill>
              <a:effectLst/>
              <a:latin typeface="微软雅黑" panose="020B050302020402020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p:nvPr/>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2362200" y="233572"/>
            <a:ext cx="7467600" cy="64643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600">
                <a:effectLst/>
                <a:latin typeface="微软雅黑" panose="020B0503020204020204" charset="-122"/>
                <a:ea typeface="微软雅黑" panose="020B0503020204020204" charset="-122"/>
              </a:rPr>
              <a:t>行业痛点</a:t>
            </a:r>
            <a:endParaRPr lang="zh-CN" sz="3600">
              <a:effectLst/>
              <a:latin typeface="微软雅黑" panose="020B0503020204020204" charset="-122"/>
              <a:ea typeface="微软雅黑" panose="020B0503020204020204" charset="-122"/>
            </a:endParaRPr>
          </a:p>
        </p:txBody>
      </p:sp>
      <p:sp>
        <p:nvSpPr>
          <p:cNvPr id="4" name="Rectangle 3"/>
          <p:cNvSpPr txBox="1">
            <a:spLocks noChangeArrowheads="1"/>
          </p:cNvSpPr>
          <p:nvPr/>
        </p:nvSpPr>
        <p:spPr bwMode="auto">
          <a:xfrm>
            <a:off x="623889" y="999859"/>
            <a:ext cx="10944224" cy="29273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zh-CN" sz="1300" b="0">
                <a:effectLst/>
                <a:latin typeface="微软雅黑" panose="020B0503020204020204" charset="-122"/>
                <a:ea typeface="微软雅黑" panose="020B0503020204020204" charset="-122"/>
              </a:rPr>
              <a:t>会议室供不应求了？会议组织者无法知晓会议室使用情况？开会效率不高？</a:t>
            </a:r>
            <a:endParaRPr lang="zh-CN" sz="1300" b="0">
              <a:effectLst/>
              <a:latin typeface="微软雅黑" panose="020B0503020204020204" charset="-122"/>
              <a:ea typeface="微软雅黑" panose="020B0503020204020204" charset="-122"/>
            </a:endParaRPr>
          </a:p>
        </p:txBody>
      </p:sp>
      <p:grpSp>
        <p:nvGrpSpPr>
          <p:cNvPr id="130" name="Group 129"/>
          <p:cNvGrpSpPr/>
          <p:nvPr/>
        </p:nvGrpSpPr>
        <p:grpSpPr>
          <a:xfrm>
            <a:off x="4255300" y="2097903"/>
            <a:ext cx="3722840" cy="3722682"/>
            <a:chOff x="4255300" y="2097903"/>
            <a:chExt cx="3722840" cy="3722682"/>
          </a:xfrm>
        </p:grpSpPr>
        <p:grpSp>
          <p:nvGrpSpPr>
            <p:cNvPr id="2" name="Group 1"/>
            <p:cNvGrpSpPr/>
            <p:nvPr/>
          </p:nvGrpSpPr>
          <p:grpSpPr>
            <a:xfrm>
              <a:off x="4297681" y="2137013"/>
              <a:ext cx="3596640" cy="3640296"/>
              <a:chOff x="4297681" y="2137013"/>
              <a:chExt cx="3596640" cy="3640296"/>
            </a:xfrm>
          </p:grpSpPr>
          <p:sp>
            <p:nvSpPr>
              <p:cNvPr id="8" name="Line 699"/>
              <p:cNvSpPr>
                <a:spLocks noChangeShapeType="1"/>
              </p:cNvSpPr>
              <p:nvPr/>
            </p:nvSpPr>
            <p:spPr bwMode="auto">
              <a:xfrm flipH="1" flipV="1">
                <a:off x="6010042" y="2137013"/>
                <a:ext cx="971473" cy="229223"/>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9" name="Freeform 700"/>
              <p:cNvSpPr/>
              <p:nvPr/>
            </p:nvSpPr>
            <p:spPr bwMode="auto">
              <a:xfrm>
                <a:off x="6981517" y="2366236"/>
                <a:ext cx="912804" cy="1547262"/>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0" name="Freeform 701"/>
              <p:cNvSpPr/>
              <p:nvPr/>
            </p:nvSpPr>
            <p:spPr bwMode="auto">
              <a:xfrm>
                <a:off x="5240505" y="3913500"/>
                <a:ext cx="2653816" cy="1863809"/>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1" name="Line 702"/>
              <p:cNvSpPr>
                <a:spLocks noChangeShapeType="1"/>
              </p:cNvSpPr>
              <p:nvPr/>
            </p:nvSpPr>
            <p:spPr bwMode="auto">
              <a:xfrm>
                <a:off x="4440949" y="4633919"/>
                <a:ext cx="799556" cy="1020592"/>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2" name="Freeform 703"/>
              <p:cNvSpPr/>
              <p:nvPr/>
            </p:nvSpPr>
            <p:spPr bwMode="auto">
              <a:xfrm>
                <a:off x="4297681" y="3149337"/>
                <a:ext cx="143268" cy="1484584"/>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1" fmla="*/ 12868 w 12868"/>
                  <a:gd name="connsiteY0-2" fmla="*/ 0 h 9028"/>
                  <a:gd name="connsiteX1-3" fmla="*/ 10018 w 12868"/>
                  <a:gd name="connsiteY1-4" fmla="*/ 386 h 9028"/>
                  <a:gd name="connsiteX2-5" fmla="*/ 5140 w 12868"/>
                  <a:gd name="connsiteY2-6" fmla="*/ 1461 h 9028"/>
                  <a:gd name="connsiteX3-7" fmla="*/ 854 w 12868"/>
                  <a:gd name="connsiteY3-8" fmla="*/ 2274 h 9028"/>
                  <a:gd name="connsiteX4-9" fmla="*/ 0 w 12868"/>
                  <a:gd name="connsiteY4-10" fmla="*/ 6055 h 9028"/>
                  <a:gd name="connsiteX5-11" fmla="*/ 1724 w 12868"/>
                  <a:gd name="connsiteY5-12" fmla="*/ 9028 h 9028"/>
                  <a:gd name="connsiteX0-13" fmla="*/ 7785 w 7785"/>
                  <a:gd name="connsiteY0-14" fmla="*/ 0 h 9572"/>
                  <a:gd name="connsiteX1-15" fmla="*/ 3994 w 7785"/>
                  <a:gd name="connsiteY1-16" fmla="*/ 1190 h 9572"/>
                  <a:gd name="connsiteX2-17" fmla="*/ 664 w 7785"/>
                  <a:gd name="connsiteY2-18" fmla="*/ 2091 h 9572"/>
                  <a:gd name="connsiteX3-19" fmla="*/ 0 w 7785"/>
                  <a:gd name="connsiteY3-20" fmla="*/ 6279 h 9572"/>
                  <a:gd name="connsiteX4-21" fmla="*/ 1340 w 7785"/>
                  <a:gd name="connsiteY4-22" fmla="*/ 9572 h 9572"/>
                  <a:gd name="connsiteX0-23" fmla="*/ 5130 w 5130"/>
                  <a:gd name="connsiteY0-24" fmla="*/ 0 h 8757"/>
                  <a:gd name="connsiteX1-25" fmla="*/ 853 w 5130"/>
                  <a:gd name="connsiteY1-26" fmla="*/ 941 h 8757"/>
                  <a:gd name="connsiteX2-27" fmla="*/ 0 w 5130"/>
                  <a:gd name="connsiteY2-28" fmla="*/ 5317 h 8757"/>
                  <a:gd name="connsiteX3-29" fmla="*/ 1721 w 5130"/>
                  <a:gd name="connsiteY3-30" fmla="*/ 8757 h 8757"/>
                  <a:gd name="connsiteX0-31" fmla="*/ 1663 w 3355"/>
                  <a:gd name="connsiteY0-32" fmla="*/ 0 h 8925"/>
                  <a:gd name="connsiteX1-33" fmla="*/ 0 w 3355"/>
                  <a:gd name="connsiteY1-34" fmla="*/ 4997 h 8925"/>
                  <a:gd name="connsiteX2-35" fmla="*/ 3355 w 3355"/>
                  <a:gd name="connsiteY2-36" fmla="*/ 8925 h 8925"/>
                </a:gdLst>
                <a:ahLst/>
                <a:cxnLst>
                  <a:cxn ang="0">
                    <a:pos x="connsiteX0-1" y="connsiteY0-2"/>
                  </a:cxn>
                  <a:cxn ang="0">
                    <a:pos x="connsiteX1-3" y="connsiteY1-4"/>
                  </a:cxn>
                  <a:cxn ang="0">
                    <a:pos x="connsiteX2-5" y="connsiteY2-6"/>
                  </a:cxn>
                </a:cxnLst>
                <a:rect l="l" t="t" r="r" b="b"/>
                <a:pathLst>
                  <a:path w="3355" h="8925">
                    <a:moveTo>
                      <a:pt x="1663" y="0"/>
                    </a:moveTo>
                    <a:lnTo>
                      <a:pt x="0" y="4997"/>
                    </a:lnTo>
                    <a:lnTo>
                      <a:pt x="3355" y="8925"/>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4" name="Line 704"/>
              <p:cNvSpPr>
                <a:spLocks noChangeShapeType="1"/>
              </p:cNvSpPr>
              <p:nvPr/>
            </p:nvSpPr>
            <p:spPr bwMode="auto">
              <a:xfrm flipH="1">
                <a:off x="5114925" y="2137013"/>
                <a:ext cx="895116" cy="296625"/>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5" name="Freeform 705"/>
              <p:cNvSpPr/>
              <p:nvPr/>
            </p:nvSpPr>
            <p:spPr bwMode="auto">
              <a:xfrm>
                <a:off x="5114925" y="2340343"/>
                <a:ext cx="1871166" cy="103615"/>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1" fmla="*/ 0 w 10000"/>
                  <a:gd name="connsiteY0-2" fmla="*/ 5798 h 5798"/>
                  <a:gd name="connsiteX1-3" fmla="*/ 0 w 10000"/>
                  <a:gd name="connsiteY1-4" fmla="*/ 5798 h 5798"/>
                  <a:gd name="connsiteX2-5" fmla="*/ 4953 w 10000"/>
                  <a:gd name="connsiteY2-6" fmla="*/ 0 h 5798"/>
                  <a:gd name="connsiteX3-7" fmla="*/ 4953 w 10000"/>
                  <a:gd name="connsiteY3-8" fmla="*/ 0 h 5798"/>
                  <a:gd name="connsiteX4-9" fmla="*/ 10000 w 10000"/>
                  <a:gd name="connsiteY4-10" fmla="*/ 1092 h 57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5798">
                    <a:moveTo>
                      <a:pt x="0" y="5798"/>
                    </a:moveTo>
                    <a:lnTo>
                      <a:pt x="0" y="5798"/>
                    </a:lnTo>
                    <a:lnTo>
                      <a:pt x="4953" y="0"/>
                    </a:lnTo>
                    <a:lnTo>
                      <a:pt x="4953" y="0"/>
                    </a:lnTo>
                    <a:lnTo>
                      <a:pt x="10000" y="1092"/>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6" name="Freeform 706"/>
              <p:cNvSpPr/>
              <p:nvPr/>
            </p:nvSpPr>
            <p:spPr bwMode="auto">
              <a:xfrm>
                <a:off x="4997636" y="4060857"/>
                <a:ext cx="242869" cy="1593654"/>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7" name="Freeform 707"/>
              <p:cNvSpPr/>
              <p:nvPr/>
            </p:nvSpPr>
            <p:spPr bwMode="auto">
              <a:xfrm>
                <a:off x="4997636" y="2442645"/>
                <a:ext cx="180104" cy="1618213"/>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8" name="Freeform 708"/>
              <p:cNvSpPr/>
              <p:nvPr/>
            </p:nvSpPr>
            <p:spPr bwMode="auto">
              <a:xfrm>
                <a:off x="5963651" y="4745799"/>
                <a:ext cx="409345" cy="1031510"/>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1" fmla="*/ 0 w 7538"/>
                  <a:gd name="connsiteY0-2" fmla="*/ 0 h 10000"/>
                  <a:gd name="connsiteX1-3" fmla="*/ 5503 w 7538"/>
                  <a:gd name="connsiteY1-4" fmla="*/ 7817 h 10000"/>
                  <a:gd name="connsiteX2-5" fmla="*/ 7538 w 7538"/>
                  <a:gd name="connsiteY2-6" fmla="*/ 10000 h 10000"/>
                </a:gdLst>
                <a:ahLst/>
                <a:cxnLst>
                  <a:cxn ang="0">
                    <a:pos x="connsiteX0-1" y="connsiteY0-2"/>
                  </a:cxn>
                  <a:cxn ang="0">
                    <a:pos x="connsiteX1-3" y="connsiteY1-4"/>
                  </a:cxn>
                  <a:cxn ang="0">
                    <a:pos x="connsiteX2-5" y="connsiteY2-6"/>
                  </a:cxn>
                </a:cxnLst>
                <a:rect l="l" t="t" r="r" b="b"/>
                <a:pathLst>
                  <a:path w="7538" h="10000">
                    <a:moveTo>
                      <a:pt x="0" y="0"/>
                    </a:moveTo>
                    <a:lnTo>
                      <a:pt x="5503" y="7817"/>
                    </a:lnTo>
                    <a:lnTo>
                      <a:pt x="7538" y="10000"/>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9" name="Freeform 709"/>
              <p:cNvSpPr/>
              <p:nvPr/>
            </p:nvSpPr>
            <p:spPr bwMode="auto">
              <a:xfrm>
                <a:off x="5963652" y="2348500"/>
                <a:ext cx="450260" cy="2397304"/>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20" name="Line 710"/>
              <p:cNvSpPr>
                <a:spLocks noChangeShapeType="1"/>
              </p:cNvSpPr>
              <p:nvPr/>
            </p:nvSpPr>
            <p:spPr bwMode="auto">
              <a:xfrm>
                <a:off x="6010042" y="2137015"/>
                <a:ext cx="24560" cy="211488"/>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21" name="Line 711"/>
              <p:cNvSpPr>
                <a:spLocks noChangeShapeType="1"/>
              </p:cNvSpPr>
              <p:nvPr/>
            </p:nvSpPr>
            <p:spPr bwMode="auto">
              <a:xfrm flipH="1">
                <a:off x="4368632" y="2434349"/>
                <a:ext cx="751816" cy="715072"/>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22" name="Line 712"/>
              <p:cNvSpPr>
                <a:spLocks noChangeShapeType="1"/>
              </p:cNvSpPr>
              <p:nvPr/>
            </p:nvSpPr>
            <p:spPr bwMode="auto">
              <a:xfrm flipH="1" flipV="1">
                <a:off x="7681469" y="3816627"/>
                <a:ext cx="212851" cy="96875"/>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23" name="Line 713"/>
              <p:cNvSpPr>
                <a:spLocks noChangeShapeType="1"/>
              </p:cNvSpPr>
              <p:nvPr/>
            </p:nvSpPr>
            <p:spPr bwMode="auto">
              <a:xfrm flipH="1" flipV="1">
                <a:off x="6972417" y="2367473"/>
                <a:ext cx="242415" cy="630496"/>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24" name="Line 714"/>
              <p:cNvSpPr>
                <a:spLocks noChangeShapeType="1"/>
              </p:cNvSpPr>
              <p:nvPr/>
            </p:nvSpPr>
            <p:spPr bwMode="auto">
              <a:xfrm flipH="1" flipV="1">
                <a:off x="7214834" y="2997969"/>
                <a:ext cx="466634" cy="818657"/>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25" name="Line 715"/>
              <p:cNvSpPr>
                <a:spLocks noChangeShapeType="1"/>
              </p:cNvSpPr>
              <p:nvPr/>
            </p:nvSpPr>
            <p:spPr bwMode="auto">
              <a:xfrm flipH="1" flipV="1">
                <a:off x="7681469" y="3816627"/>
                <a:ext cx="20465" cy="1102458"/>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26" name="Freeform 716"/>
              <p:cNvSpPr/>
              <p:nvPr/>
            </p:nvSpPr>
            <p:spPr bwMode="auto">
              <a:xfrm>
                <a:off x="5963652" y="4745802"/>
                <a:ext cx="1738283" cy="328828"/>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27" name="Line 717"/>
              <p:cNvSpPr>
                <a:spLocks noChangeShapeType="1"/>
              </p:cNvSpPr>
              <p:nvPr/>
            </p:nvSpPr>
            <p:spPr bwMode="auto">
              <a:xfrm>
                <a:off x="4997636" y="4060859"/>
                <a:ext cx="966016" cy="684944"/>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28" name="Line 718"/>
              <p:cNvSpPr>
                <a:spLocks noChangeShapeType="1"/>
              </p:cNvSpPr>
              <p:nvPr/>
            </p:nvSpPr>
            <p:spPr bwMode="auto">
              <a:xfrm>
                <a:off x="4368632" y="3149421"/>
                <a:ext cx="629002" cy="911438"/>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29" name="Line 719"/>
              <p:cNvSpPr>
                <a:spLocks noChangeShapeType="1"/>
              </p:cNvSpPr>
              <p:nvPr/>
            </p:nvSpPr>
            <p:spPr bwMode="auto">
              <a:xfrm flipH="1">
                <a:off x="4368634" y="2944756"/>
                <a:ext cx="809106" cy="204665"/>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30" name="Line 720"/>
              <p:cNvSpPr>
                <a:spLocks noChangeShapeType="1"/>
              </p:cNvSpPr>
              <p:nvPr/>
            </p:nvSpPr>
            <p:spPr bwMode="auto">
              <a:xfrm flipH="1">
                <a:off x="5177742" y="2348501"/>
                <a:ext cx="856862" cy="596256"/>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31" name="Line 721"/>
              <p:cNvSpPr>
                <a:spLocks noChangeShapeType="1"/>
              </p:cNvSpPr>
              <p:nvPr/>
            </p:nvSpPr>
            <p:spPr bwMode="auto">
              <a:xfrm flipH="1" flipV="1">
                <a:off x="6034604" y="2348500"/>
                <a:ext cx="1180232" cy="649470"/>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32" name="Freeform 722"/>
              <p:cNvSpPr/>
              <p:nvPr/>
            </p:nvSpPr>
            <p:spPr bwMode="auto">
              <a:xfrm>
                <a:off x="7214833" y="2997968"/>
                <a:ext cx="573059" cy="798191"/>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33" name="Freeform 723"/>
              <p:cNvSpPr/>
              <p:nvPr/>
            </p:nvSpPr>
            <p:spPr bwMode="auto">
              <a:xfrm>
                <a:off x="7193002" y="2997968"/>
                <a:ext cx="491195" cy="2076661"/>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34" name="Line 724"/>
              <p:cNvSpPr>
                <a:spLocks noChangeShapeType="1"/>
              </p:cNvSpPr>
              <p:nvPr/>
            </p:nvSpPr>
            <p:spPr bwMode="auto">
              <a:xfrm flipV="1">
                <a:off x="6413914" y="2997968"/>
                <a:ext cx="800921" cy="256512"/>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35" name="Line 725"/>
              <p:cNvSpPr>
                <a:spLocks noChangeShapeType="1"/>
              </p:cNvSpPr>
              <p:nvPr/>
            </p:nvSpPr>
            <p:spPr bwMode="auto">
              <a:xfrm flipV="1">
                <a:off x="4997634" y="3254480"/>
                <a:ext cx="1416278" cy="817292"/>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36" name="Freeform 726"/>
              <p:cNvSpPr/>
              <p:nvPr/>
            </p:nvSpPr>
            <p:spPr bwMode="auto">
              <a:xfrm>
                <a:off x="4440949" y="4071773"/>
                <a:ext cx="753165" cy="1069713"/>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37" name="Line 728"/>
              <p:cNvSpPr>
                <a:spLocks noChangeShapeType="1"/>
              </p:cNvSpPr>
              <p:nvPr/>
            </p:nvSpPr>
            <p:spPr bwMode="auto">
              <a:xfrm flipH="1">
                <a:off x="5194114" y="4745801"/>
                <a:ext cx="769538" cy="395684"/>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38" name="Freeform 729"/>
              <p:cNvSpPr/>
              <p:nvPr/>
            </p:nvSpPr>
            <p:spPr bwMode="auto">
              <a:xfrm>
                <a:off x="5963654" y="3816625"/>
                <a:ext cx="1717818" cy="929177"/>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39" name="Freeform 730"/>
              <p:cNvSpPr/>
              <p:nvPr/>
            </p:nvSpPr>
            <p:spPr bwMode="auto">
              <a:xfrm>
                <a:off x="5254151" y="5500332"/>
                <a:ext cx="1756021" cy="158273"/>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40" name="Freeform 731"/>
              <p:cNvSpPr/>
              <p:nvPr/>
            </p:nvSpPr>
            <p:spPr bwMode="auto">
              <a:xfrm>
                <a:off x="5194116" y="5074626"/>
                <a:ext cx="2009806" cy="477551"/>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41" name="Line 732"/>
              <p:cNvSpPr>
                <a:spLocks noChangeShapeType="1"/>
              </p:cNvSpPr>
              <p:nvPr/>
            </p:nvSpPr>
            <p:spPr bwMode="auto">
              <a:xfrm>
                <a:off x="6413918" y="3254481"/>
                <a:ext cx="780454" cy="753166"/>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42" name="Line 733"/>
              <p:cNvSpPr>
                <a:spLocks noChangeShapeType="1"/>
              </p:cNvSpPr>
              <p:nvPr/>
            </p:nvSpPr>
            <p:spPr bwMode="auto">
              <a:xfrm>
                <a:off x="5177745" y="2944750"/>
                <a:ext cx="1236173" cy="309725"/>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grpSp>
        <p:sp>
          <p:nvSpPr>
            <p:cNvPr id="46" name="Oval 45"/>
            <p:cNvSpPr/>
            <p:nvPr/>
          </p:nvSpPr>
          <p:spPr>
            <a:xfrm>
              <a:off x="4328325" y="3121840"/>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5976150" y="2097903"/>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6007107" y="2316978"/>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5145094" y="2917053"/>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4255300" y="3956865"/>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4972850" y="4042590"/>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4407700" y="4610915"/>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7163600" y="3975915"/>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646200" y="3791765"/>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7865275" y="3890190"/>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57"/>
            <p:cNvSpPr/>
            <p:nvPr/>
          </p:nvSpPr>
          <p:spPr>
            <a:xfrm>
              <a:off x="7182650" y="2972615"/>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58"/>
            <p:cNvSpPr/>
            <p:nvPr/>
          </p:nvSpPr>
          <p:spPr>
            <a:xfrm>
              <a:off x="7179475" y="5042715"/>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60"/>
            <p:cNvSpPr/>
            <p:nvPr/>
          </p:nvSpPr>
          <p:spPr>
            <a:xfrm>
              <a:off x="6947700" y="2324915"/>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61"/>
            <p:cNvSpPr/>
            <p:nvPr/>
          </p:nvSpPr>
          <p:spPr>
            <a:xfrm>
              <a:off x="5166525" y="5114946"/>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62"/>
            <p:cNvSpPr/>
            <p:nvPr/>
          </p:nvSpPr>
          <p:spPr>
            <a:xfrm>
              <a:off x="6228563" y="5519759"/>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63"/>
            <p:cNvSpPr/>
            <p:nvPr/>
          </p:nvSpPr>
          <p:spPr>
            <a:xfrm>
              <a:off x="6992944" y="5472134"/>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64"/>
            <p:cNvSpPr/>
            <p:nvPr/>
          </p:nvSpPr>
          <p:spPr>
            <a:xfrm>
              <a:off x="6340482" y="5755503"/>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4" name="Group 123"/>
            <p:cNvGrpSpPr/>
            <p:nvPr/>
          </p:nvGrpSpPr>
          <p:grpSpPr>
            <a:xfrm>
              <a:off x="6059496" y="2905148"/>
              <a:ext cx="703254" cy="703254"/>
              <a:chOff x="6059496" y="2905148"/>
              <a:chExt cx="703254" cy="703254"/>
            </a:xfrm>
          </p:grpSpPr>
          <p:sp>
            <p:nvSpPr>
              <p:cNvPr id="45" name="Oval 44"/>
              <p:cNvSpPr/>
              <p:nvPr/>
            </p:nvSpPr>
            <p:spPr>
              <a:xfrm>
                <a:off x="6059496" y="2905148"/>
                <a:ext cx="703254" cy="703254"/>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9" name="Group 68"/>
              <p:cNvGrpSpPr/>
              <p:nvPr/>
            </p:nvGrpSpPr>
            <p:grpSpPr>
              <a:xfrm>
                <a:off x="6216454" y="3034890"/>
                <a:ext cx="389338" cy="443770"/>
                <a:chOff x="4021138" y="1814513"/>
                <a:chExt cx="669925" cy="763588"/>
              </a:xfrm>
              <a:solidFill>
                <a:schemeClr val="bg1"/>
              </a:solidFill>
            </p:grpSpPr>
            <p:sp>
              <p:nvSpPr>
                <p:cNvPr id="70" name="Freeform 69"/>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71" name="Rectangle 70"/>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72" name="Freeform 71"/>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73" name="Freeform 72"/>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74" name="Rectangle 73"/>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75" name="Rectangle 74"/>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76" name="Freeform 75"/>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77" name="Freeform 76"/>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78" name="Freeform 77"/>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79" name="Freeform 78"/>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126" name="Group 125"/>
            <p:cNvGrpSpPr/>
            <p:nvPr/>
          </p:nvGrpSpPr>
          <p:grpSpPr>
            <a:xfrm>
              <a:off x="4708532" y="3803672"/>
              <a:ext cx="568318" cy="568318"/>
              <a:chOff x="4708532" y="3803672"/>
              <a:chExt cx="568318" cy="568318"/>
            </a:xfrm>
          </p:grpSpPr>
          <p:sp>
            <p:nvSpPr>
              <p:cNvPr id="67" name="Oval 66"/>
              <p:cNvSpPr/>
              <p:nvPr/>
            </p:nvSpPr>
            <p:spPr>
              <a:xfrm>
                <a:off x="4708532" y="3803672"/>
                <a:ext cx="568318" cy="568318"/>
              </a:xfrm>
              <a:prstGeom prst="ellipse">
                <a:avLst/>
              </a:prstGeom>
              <a:solidFill>
                <a:srgbClr val="7B5A8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6" name="Group 85"/>
              <p:cNvGrpSpPr/>
              <p:nvPr/>
            </p:nvGrpSpPr>
            <p:grpSpPr>
              <a:xfrm>
                <a:off x="4853752" y="3921175"/>
                <a:ext cx="277878" cy="333313"/>
                <a:chOff x="4051300" y="3109913"/>
                <a:chExt cx="628650" cy="754063"/>
              </a:xfrm>
              <a:solidFill>
                <a:schemeClr val="bg1"/>
              </a:solidFill>
            </p:grpSpPr>
            <p:sp>
              <p:nvSpPr>
                <p:cNvPr id="87" name="Freeform 86"/>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88" name="Freeform 87"/>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123" name="Group 122"/>
            <p:cNvGrpSpPr/>
            <p:nvPr/>
          </p:nvGrpSpPr>
          <p:grpSpPr>
            <a:xfrm>
              <a:off x="7620642" y="2943882"/>
              <a:ext cx="357498" cy="357498"/>
              <a:chOff x="7620642" y="2943882"/>
              <a:chExt cx="357498" cy="357498"/>
            </a:xfrm>
          </p:grpSpPr>
          <p:sp>
            <p:nvSpPr>
              <p:cNvPr id="57" name="Oval 56"/>
              <p:cNvSpPr/>
              <p:nvPr/>
            </p:nvSpPr>
            <p:spPr>
              <a:xfrm>
                <a:off x="7620642" y="2943882"/>
                <a:ext cx="357498" cy="357498"/>
              </a:xfrm>
              <a:prstGeom prst="ellipse">
                <a:avLst/>
              </a:prstGeom>
              <a:solidFill>
                <a:srgbClr val="7B5A8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9" name="Group 88"/>
              <p:cNvGrpSpPr/>
              <p:nvPr/>
            </p:nvGrpSpPr>
            <p:grpSpPr>
              <a:xfrm>
                <a:off x="7710642" y="3050714"/>
                <a:ext cx="177498" cy="143834"/>
                <a:chOff x="5145088" y="3205163"/>
                <a:chExt cx="736600" cy="596900"/>
              </a:xfrm>
              <a:solidFill>
                <a:schemeClr val="bg1"/>
              </a:solidFill>
            </p:grpSpPr>
            <p:sp>
              <p:nvSpPr>
                <p:cNvPr id="90" name="Freeform 89"/>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91" name="Freeform 90"/>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92" name="Freeform 91"/>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93" name="Freeform 92"/>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94" name="Rectangle 93"/>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95" name="Rectangle 94"/>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grpSp>
        </p:grpSp>
        <p:grpSp>
          <p:nvGrpSpPr>
            <p:cNvPr id="128" name="Group 127"/>
            <p:cNvGrpSpPr/>
            <p:nvPr/>
          </p:nvGrpSpPr>
          <p:grpSpPr>
            <a:xfrm>
              <a:off x="5737232" y="4521222"/>
              <a:ext cx="466718" cy="466718"/>
              <a:chOff x="5737232" y="4521222"/>
              <a:chExt cx="466718" cy="466718"/>
            </a:xfrm>
          </p:grpSpPr>
          <p:sp>
            <p:nvSpPr>
              <p:cNvPr id="53" name="Oval 52"/>
              <p:cNvSpPr/>
              <p:nvPr/>
            </p:nvSpPr>
            <p:spPr>
              <a:xfrm>
                <a:off x="5737232" y="4521222"/>
                <a:ext cx="466718" cy="466718"/>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Freeform 95"/>
              <p:cNvSpPr>
                <a:spLocks noEditPoints="1"/>
              </p:cNvSpPr>
              <p:nvPr/>
            </p:nvSpPr>
            <p:spPr bwMode="auto">
              <a:xfrm>
                <a:off x="5823450" y="4625175"/>
                <a:ext cx="294282" cy="258813"/>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chemeClr val="bg1"/>
              </a:solidFill>
              <a:ln>
                <a:noFill/>
              </a:ln>
            </p:spPr>
            <p:txBody>
              <a:bodyPr vert="horz" wrap="square" lIns="91440" tIns="45720" rIns="91440" bIns="45720" numCol="1" anchor="t" anchorCtr="0" compatLnSpc="1"/>
              <a:lstStyle/>
              <a:p>
                <a:endParaRPr lang="ko-KR" altLang="en-US"/>
              </a:p>
            </p:txBody>
          </p:sp>
        </p:grpSp>
        <p:grpSp>
          <p:nvGrpSpPr>
            <p:cNvPr id="125" name="Group 124"/>
            <p:cNvGrpSpPr/>
            <p:nvPr/>
          </p:nvGrpSpPr>
          <p:grpSpPr>
            <a:xfrm>
              <a:off x="4959358" y="2281260"/>
              <a:ext cx="317492" cy="317492"/>
              <a:chOff x="4959358" y="2281260"/>
              <a:chExt cx="317492" cy="317492"/>
            </a:xfrm>
          </p:grpSpPr>
          <p:sp>
            <p:nvSpPr>
              <p:cNvPr id="44" name="Oval 43"/>
              <p:cNvSpPr/>
              <p:nvPr/>
            </p:nvSpPr>
            <p:spPr>
              <a:xfrm>
                <a:off x="4959358" y="2281260"/>
                <a:ext cx="317492" cy="31749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7" name="Group 96"/>
              <p:cNvGrpSpPr/>
              <p:nvPr/>
            </p:nvGrpSpPr>
            <p:grpSpPr>
              <a:xfrm>
                <a:off x="5029755" y="2351843"/>
                <a:ext cx="176698" cy="176327"/>
                <a:chOff x="5138738" y="4373563"/>
                <a:chExt cx="755650" cy="754063"/>
              </a:xfrm>
              <a:solidFill>
                <a:schemeClr val="bg1"/>
              </a:solidFill>
            </p:grpSpPr>
            <p:sp>
              <p:nvSpPr>
                <p:cNvPr id="98" name="Freeform 97"/>
                <p:cNvSpPr>
                  <a:spLocks noEditPoints="1"/>
                </p:cNvSpPr>
                <p:nvPr/>
              </p:nvSpPr>
              <p:spPr bwMode="auto">
                <a:xfrm>
                  <a:off x="5138738" y="4373563"/>
                  <a:ext cx="755650" cy="754063"/>
                </a:xfrm>
                <a:custGeom>
                  <a:avLst/>
                  <a:gdLst>
                    <a:gd name="T0" fmla="*/ 214 w 476"/>
                    <a:gd name="T1" fmla="*/ 1 h 475"/>
                    <a:gd name="T2" fmla="*/ 146 w 476"/>
                    <a:gd name="T3" fmla="*/ 20 h 475"/>
                    <a:gd name="T4" fmla="*/ 87 w 476"/>
                    <a:gd name="T5" fmla="*/ 55 h 475"/>
                    <a:gd name="T6" fmla="*/ 41 w 476"/>
                    <a:gd name="T7" fmla="*/ 105 h 475"/>
                    <a:gd name="T8" fmla="*/ 11 w 476"/>
                    <a:gd name="T9" fmla="*/ 167 h 475"/>
                    <a:gd name="T10" fmla="*/ 0 w 476"/>
                    <a:gd name="T11" fmla="*/ 238 h 475"/>
                    <a:gd name="T12" fmla="*/ 6 w 476"/>
                    <a:gd name="T13" fmla="*/ 286 h 475"/>
                    <a:gd name="T14" fmla="*/ 30 w 476"/>
                    <a:gd name="T15" fmla="*/ 351 h 475"/>
                    <a:gd name="T16" fmla="*/ 71 w 476"/>
                    <a:gd name="T17" fmla="*/ 406 h 475"/>
                    <a:gd name="T18" fmla="*/ 125 w 476"/>
                    <a:gd name="T19" fmla="*/ 447 h 475"/>
                    <a:gd name="T20" fmla="*/ 190 w 476"/>
                    <a:gd name="T21" fmla="*/ 471 h 475"/>
                    <a:gd name="T22" fmla="*/ 238 w 476"/>
                    <a:gd name="T23" fmla="*/ 475 h 475"/>
                    <a:gd name="T24" fmla="*/ 309 w 476"/>
                    <a:gd name="T25" fmla="*/ 464 h 475"/>
                    <a:gd name="T26" fmla="*/ 371 w 476"/>
                    <a:gd name="T27" fmla="*/ 435 h 475"/>
                    <a:gd name="T28" fmla="*/ 422 w 476"/>
                    <a:gd name="T29" fmla="*/ 389 h 475"/>
                    <a:gd name="T30" fmla="*/ 457 w 476"/>
                    <a:gd name="T31" fmla="*/ 331 h 475"/>
                    <a:gd name="T32" fmla="*/ 474 w 476"/>
                    <a:gd name="T33" fmla="*/ 263 h 475"/>
                    <a:gd name="T34" fmla="*/ 474 w 476"/>
                    <a:gd name="T35" fmla="*/ 214 h 475"/>
                    <a:gd name="T36" fmla="*/ 457 w 476"/>
                    <a:gd name="T37" fmla="*/ 146 h 475"/>
                    <a:gd name="T38" fmla="*/ 422 w 476"/>
                    <a:gd name="T39" fmla="*/ 86 h 475"/>
                    <a:gd name="T40" fmla="*/ 371 w 476"/>
                    <a:gd name="T41" fmla="*/ 41 h 475"/>
                    <a:gd name="T42" fmla="*/ 309 w 476"/>
                    <a:gd name="T43" fmla="*/ 11 h 475"/>
                    <a:gd name="T44" fmla="*/ 238 w 476"/>
                    <a:gd name="T45" fmla="*/ 0 h 475"/>
                    <a:gd name="T46" fmla="*/ 238 w 476"/>
                    <a:gd name="T47" fmla="*/ 461 h 475"/>
                    <a:gd name="T48" fmla="*/ 172 w 476"/>
                    <a:gd name="T49" fmla="*/ 452 h 475"/>
                    <a:gd name="T50" fmla="*/ 114 w 476"/>
                    <a:gd name="T51" fmla="*/ 423 h 475"/>
                    <a:gd name="T52" fmla="*/ 66 w 476"/>
                    <a:gd name="T53" fmla="*/ 380 h 475"/>
                    <a:gd name="T54" fmla="*/ 33 w 476"/>
                    <a:gd name="T55" fmla="*/ 325 h 475"/>
                    <a:gd name="T56" fmla="*/ 15 w 476"/>
                    <a:gd name="T57" fmla="*/ 260 h 475"/>
                    <a:gd name="T58" fmla="*/ 15 w 476"/>
                    <a:gd name="T59" fmla="*/ 215 h 475"/>
                    <a:gd name="T60" fmla="*/ 33 w 476"/>
                    <a:gd name="T61" fmla="*/ 151 h 475"/>
                    <a:gd name="T62" fmla="*/ 66 w 476"/>
                    <a:gd name="T63" fmla="*/ 96 h 475"/>
                    <a:gd name="T64" fmla="*/ 114 w 476"/>
                    <a:gd name="T65" fmla="*/ 53 h 475"/>
                    <a:gd name="T66" fmla="*/ 172 w 476"/>
                    <a:gd name="T67" fmla="*/ 25 h 475"/>
                    <a:gd name="T68" fmla="*/ 238 w 476"/>
                    <a:gd name="T69" fmla="*/ 14 h 475"/>
                    <a:gd name="T70" fmla="*/ 283 w 476"/>
                    <a:gd name="T71" fmla="*/ 20 h 475"/>
                    <a:gd name="T72" fmla="*/ 345 w 476"/>
                    <a:gd name="T73" fmla="*/ 41 h 475"/>
                    <a:gd name="T74" fmla="*/ 396 w 476"/>
                    <a:gd name="T75" fmla="*/ 80 h 475"/>
                    <a:gd name="T76" fmla="*/ 435 w 476"/>
                    <a:gd name="T77" fmla="*/ 132 h 475"/>
                    <a:gd name="T78" fmla="*/ 457 w 476"/>
                    <a:gd name="T79" fmla="*/ 193 h 475"/>
                    <a:gd name="T80" fmla="*/ 462 w 476"/>
                    <a:gd name="T81" fmla="*/ 238 h 475"/>
                    <a:gd name="T82" fmla="*/ 452 w 476"/>
                    <a:gd name="T83" fmla="*/ 305 h 475"/>
                    <a:gd name="T84" fmla="*/ 424 w 476"/>
                    <a:gd name="T85" fmla="*/ 363 h 475"/>
                    <a:gd name="T86" fmla="*/ 381 w 476"/>
                    <a:gd name="T87" fmla="*/ 410 h 475"/>
                    <a:gd name="T88" fmla="*/ 325 w 476"/>
                    <a:gd name="T89" fmla="*/ 444 h 475"/>
                    <a:gd name="T90" fmla="*/ 261 w 476"/>
                    <a:gd name="T91" fmla="*/ 46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6" h="475">
                      <a:moveTo>
                        <a:pt x="238" y="0"/>
                      </a:moveTo>
                      <a:lnTo>
                        <a:pt x="238" y="0"/>
                      </a:lnTo>
                      <a:lnTo>
                        <a:pt x="214" y="1"/>
                      </a:lnTo>
                      <a:lnTo>
                        <a:pt x="190" y="5"/>
                      </a:lnTo>
                      <a:lnTo>
                        <a:pt x="168" y="11"/>
                      </a:lnTo>
                      <a:lnTo>
                        <a:pt x="146" y="20"/>
                      </a:lnTo>
                      <a:lnTo>
                        <a:pt x="125" y="29"/>
                      </a:lnTo>
                      <a:lnTo>
                        <a:pt x="105" y="41"/>
                      </a:lnTo>
                      <a:lnTo>
                        <a:pt x="87" y="55"/>
                      </a:lnTo>
                      <a:lnTo>
                        <a:pt x="71" y="70"/>
                      </a:lnTo>
                      <a:lnTo>
                        <a:pt x="54" y="86"/>
                      </a:lnTo>
                      <a:lnTo>
                        <a:pt x="41" y="105"/>
                      </a:lnTo>
                      <a:lnTo>
                        <a:pt x="30" y="125"/>
                      </a:lnTo>
                      <a:lnTo>
                        <a:pt x="19" y="146"/>
                      </a:lnTo>
                      <a:lnTo>
                        <a:pt x="11" y="167"/>
                      </a:lnTo>
                      <a:lnTo>
                        <a:pt x="6" y="190"/>
                      </a:lnTo>
                      <a:lnTo>
                        <a:pt x="1" y="214"/>
                      </a:lnTo>
                      <a:lnTo>
                        <a:pt x="0" y="238"/>
                      </a:lnTo>
                      <a:lnTo>
                        <a:pt x="0" y="238"/>
                      </a:lnTo>
                      <a:lnTo>
                        <a:pt x="1" y="263"/>
                      </a:lnTo>
                      <a:lnTo>
                        <a:pt x="6" y="286"/>
                      </a:lnTo>
                      <a:lnTo>
                        <a:pt x="11" y="309"/>
                      </a:lnTo>
                      <a:lnTo>
                        <a:pt x="19" y="331"/>
                      </a:lnTo>
                      <a:lnTo>
                        <a:pt x="30" y="351"/>
                      </a:lnTo>
                      <a:lnTo>
                        <a:pt x="41" y="371"/>
                      </a:lnTo>
                      <a:lnTo>
                        <a:pt x="54" y="389"/>
                      </a:lnTo>
                      <a:lnTo>
                        <a:pt x="71" y="406"/>
                      </a:lnTo>
                      <a:lnTo>
                        <a:pt x="87" y="421"/>
                      </a:lnTo>
                      <a:lnTo>
                        <a:pt x="105" y="435"/>
                      </a:lnTo>
                      <a:lnTo>
                        <a:pt x="125" y="447"/>
                      </a:lnTo>
                      <a:lnTo>
                        <a:pt x="146" y="457"/>
                      </a:lnTo>
                      <a:lnTo>
                        <a:pt x="168" y="464"/>
                      </a:lnTo>
                      <a:lnTo>
                        <a:pt x="190" y="471"/>
                      </a:lnTo>
                      <a:lnTo>
                        <a:pt x="214" y="474"/>
                      </a:lnTo>
                      <a:lnTo>
                        <a:pt x="238" y="475"/>
                      </a:lnTo>
                      <a:lnTo>
                        <a:pt x="238" y="475"/>
                      </a:lnTo>
                      <a:lnTo>
                        <a:pt x="263" y="474"/>
                      </a:lnTo>
                      <a:lnTo>
                        <a:pt x="285" y="471"/>
                      </a:lnTo>
                      <a:lnTo>
                        <a:pt x="309" y="464"/>
                      </a:lnTo>
                      <a:lnTo>
                        <a:pt x="331" y="457"/>
                      </a:lnTo>
                      <a:lnTo>
                        <a:pt x="351" y="447"/>
                      </a:lnTo>
                      <a:lnTo>
                        <a:pt x="371" y="435"/>
                      </a:lnTo>
                      <a:lnTo>
                        <a:pt x="389" y="421"/>
                      </a:lnTo>
                      <a:lnTo>
                        <a:pt x="406" y="406"/>
                      </a:lnTo>
                      <a:lnTo>
                        <a:pt x="422" y="389"/>
                      </a:lnTo>
                      <a:lnTo>
                        <a:pt x="436" y="371"/>
                      </a:lnTo>
                      <a:lnTo>
                        <a:pt x="447" y="351"/>
                      </a:lnTo>
                      <a:lnTo>
                        <a:pt x="457" y="331"/>
                      </a:lnTo>
                      <a:lnTo>
                        <a:pt x="465" y="309"/>
                      </a:lnTo>
                      <a:lnTo>
                        <a:pt x="471" y="286"/>
                      </a:lnTo>
                      <a:lnTo>
                        <a:pt x="474" y="263"/>
                      </a:lnTo>
                      <a:lnTo>
                        <a:pt x="476" y="238"/>
                      </a:lnTo>
                      <a:lnTo>
                        <a:pt x="476" y="238"/>
                      </a:lnTo>
                      <a:lnTo>
                        <a:pt x="474" y="214"/>
                      </a:lnTo>
                      <a:lnTo>
                        <a:pt x="471" y="190"/>
                      </a:lnTo>
                      <a:lnTo>
                        <a:pt x="465" y="167"/>
                      </a:lnTo>
                      <a:lnTo>
                        <a:pt x="457" y="146"/>
                      </a:lnTo>
                      <a:lnTo>
                        <a:pt x="447" y="125"/>
                      </a:lnTo>
                      <a:lnTo>
                        <a:pt x="436" y="105"/>
                      </a:lnTo>
                      <a:lnTo>
                        <a:pt x="422" y="86"/>
                      </a:lnTo>
                      <a:lnTo>
                        <a:pt x="406" y="70"/>
                      </a:lnTo>
                      <a:lnTo>
                        <a:pt x="389" y="55"/>
                      </a:lnTo>
                      <a:lnTo>
                        <a:pt x="371" y="41"/>
                      </a:lnTo>
                      <a:lnTo>
                        <a:pt x="351" y="29"/>
                      </a:lnTo>
                      <a:lnTo>
                        <a:pt x="331" y="20"/>
                      </a:lnTo>
                      <a:lnTo>
                        <a:pt x="309" y="11"/>
                      </a:lnTo>
                      <a:lnTo>
                        <a:pt x="285" y="5"/>
                      </a:lnTo>
                      <a:lnTo>
                        <a:pt x="263" y="1"/>
                      </a:lnTo>
                      <a:lnTo>
                        <a:pt x="238" y="0"/>
                      </a:lnTo>
                      <a:lnTo>
                        <a:pt x="238" y="0"/>
                      </a:lnTo>
                      <a:close/>
                      <a:moveTo>
                        <a:pt x="238" y="461"/>
                      </a:moveTo>
                      <a:lnTo>
                        <a:pt x="238" y="461"/>
                      </a:lnTo>
                      <a:lnTo>
                        <a:pt x="215" y="460"/>
                      </a:lnTo>
                      <a:lnTo>
                        <a:pt x="194" y="457"/>
                      </a:lnTo>
                      <a:lnTo>
                        <a:pt x="172" y="452"/>
                      </a:lnTo>
                      <a:lnTo>
                        <a:pt x="152" y="444"/>
                      </a:lnTo>
                      <a:lnTo>
                        <a:pt x="132" y="434"/>
                      </a:lnTo>
                      <a:lnTo>
                        <a:pt x="114" y="423"/>
                      </a:lnTo>
                      <a:lnTo>
                        <a:pt x="96" y="410"/>
                      </a:lnTo>
                      <a:lnTo>
                        <a:pt x="80" y="396"/>
                      </a:lnTo>
                      <a:lnTo>
                        <a:pt x="66" y="380"/>
                      </a:lnTo>
                      <a:lnTo>
                        <a:pt x="53" y="363"/>
                      </a:lnTo>
                      <a:lnTo>
                        <a:pt x="41" y="345"/>
                      </a:lnTo>
                      <a:lnTo>
                        <a:pt x="33" y="325"/>
                      </a:lnTo>
                      <a:lnTo>
                        <a:pt x="25" y="305"/>
                      </a:lnTo>
                      <a:lnTo>
                        <a:pt x="19" y="283"/>
                      </a:lnTo>
                      <a:lnTo>
                        <a:pt x="15" y="260"/>
                      </a:lnTo>
                      <a:lnTo>
                        <a:pt x="14" y="238"/>
                      </a:lnTo>
                      <a:lnTo>
                        <a:pt x="14" y="238"/>
                      </a:lnTo>
                      <a:lnTo>
                        <a:pt x="15" y="215"/>
                      </a:lnTo>
                      <a:lnTo>
                        <a:pt x="19" y="193"/>
                      </a:lnTo>
                      <a:lnTo>
                        <a:pt x="25" y="172"/>
                      </a:lnTo>
                      <a:lnTo>
                        <a:pt x="33" y="151"/>
                      </a:lnTo>
                      <a:lnTo>
                        <a:pt x="41" y="132"/>
                      </a:lnTo>
                      <a:lnTo>
                        <a:pt x="53" y="113"/>
                      </a:lnTo>
                      <a:lnTo>
                        <a:pt x="66" y="96"/>
                      </a:lnTo>
                      <a:lnTo>
                        <a:pt x="80" y="80"/>
                      </a:lnTo>
                      <a:lnTo>
                        <a:pt x="96" y="66"/>
                      </a:lnTo>
                      <a:lnTo>
                        <a:pt x="114" y="53"/>
                      </a:lnTo>
                      <a:lnTo>
                        <a:pt x="132" y="41"/>
                      </a:lnTo>
                      <a:lnTo>
                        <a:pt x="152" y="32"/>
                      </a:lnTo>
                      <a:lnTo>
                        <a:pt x="172" y="25"/>
                      </a:lnTo>
                      <a:lnTo>
                        <a:pt x="194" y="20"/>
                      </a:lnTo>
                      <a:lnTo>
                        <a:pt x="215" y="15"/>
                      </a:lnTo>
                      <a:lnTo>
                        <a:pt x="238" y="14"/>
                      </a:lnTo>
                      <a:lnTo>
                        <a:pt x="238" y="14"/>
                      </a:lnTo>
                      <a:lnTo>
                        <a:pt x="261" y="15"/>
                      </a:lnTo>
                      <a:lnTo>
                        <a:pt x="283" y="20"/>
                      </a:lnTo>
                      <a:lnTo>
                        <a:pt x="305" y="25"/>
                      </a:lnTo>
                      <a:lnTo>
                        <a:pt x="325" y="32"/>
                      </a:lnTo>
                      <a:lnTo>
                        <a:pt x="345" y="41"/>
                      </a:lnTo>
                      <a:lnTo>
                        <a:pt x="363" y="53"/>
                      </a:lnTo>
                      <a:lnTo>
                        <a:pt x="381" y="66"/>
                      </a:lnTo>
                      <a:lnTo>
                        <a:pt x="396" y="80"/>
                      </a:lnTo>
                      <a:lnTo>
                        <a:pt x="411" y="96"/>
                      </a:lnTo>
                      <a:lnTo>
                        <a:pt x="424" y="113"/>
                      </a:lnTo>
                      <a:lnTo>
                        <a:pt x="435" y="132"/>
                      </a:lnTo>
                      <a:lnTo>
                        <a:pt x="444" y="151"/>
                      </a:lnTo>
                      <a:lnTo>
                        <a:pt x="452" y="172"/>
                      </a:lnTo>
                      <a:lnTo>
                        <a:pt x="457" y="193"/>
                      </a:lnTo>
                      <a:lnTo>
                        <a:pt x="460" y="215"/>
                      </a:lnTo>
                      <a:lnTo>
                        <a:pt x="462" y="238"/>
                      </a:lnTo>
                      <a:lnTo>
                        <a:pt x="462" y="238"/>
                      </a:lnTo>
                      <a:lnTo>
                        <a:pt x="460" y="260"/>
                      </a:lnTo>
                      <a:lnTo>
                        <a:pt x="457" y="283"/>
                      </a:lnTo>
                      <a:lnTo>
                        <a:pt x="452" y="305"/>
                      </a:lnTo>
                      <a:lnTo>
                        <a:pt x="444" y="325"/>
                      </a:lnTo>
                      <a:lnTo>
                        <a:pt x="435" y="345"/>
                      </a:lnTo>
                      <a:lnTo>
                        <a:pt x="424" y="363"/>
                      </a:lnTo>
                      <a:lnTo>
                        <a:pt x="411" y="380"/>
                      </a:lnTo>
                      <a:lnTo>
                        <a:pt x="396" y="396"/>
                      </a:lnTo>
                      <a:lnTo>
                        <a:pt x="381" y="410"/>
                      </a:lnTo>
                      <a:lnTo>
                        <a:pt x="363" y="423"/>
                      </a:lnTo>
                      <a:lnTo>
                        <a:pt x="345" y="434"/>
                      </a:lnTo>
                      <a:lnTo>
                        <a:pt x="325" y="444"/>
                      </a:lnTo>
                      <a:lnTo>
                        <a:pt x="305" y="452"/>
                      </a:lnTo>
                      <a:lnTo>
                        <a:pt x="283" y="457"/>
                      </a:lnTo>
                      <a:lnTo>
                        <a:pt x="261" y="460"/>
                      </a:lnTo>
                      <a:lnTo>
                        <a:pt x="238" y="461"/>
                      </a:lnTo>
                      <a:lnTo>
                        <a:pt x="238" y="4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99" name="Freeform 98"/>
                <p:cNvSpPr>
                  <a:spLocks noEditPoints="1"/>
                </p:cNvSpPr>
                <p:nvPr/>
              </p:nvSpPr>
              <p:spPr bwMode="auto">
                <a:xfrm>
                  <a:off x="5189538" y="4422775"/>
                  <a:ext cx="654050" cy="655638"/>
                </a:xfrm>
                <a:custGeom>
                  <a:avLst/>
                  <a:gdLst>
                    <a:gd name="T0" fmla="*/ 185 w 412"/>
                    <a:gd name="T1" fmla="*/ 1 h 413"/>
                    <a:gd name="T2" fmla="*/ 126 w 412"/>
                    <a:gd name="T3" fmla="*/ 17 h 413"/>
                    <a:gd name="T4" fmla="*/ 75 w 412"/>
                    <a:gd name="T5" fmla="*/ 48 h 413"/>
                    <a:gd name="T6" fmla="*/ 35 w 412"/>
                    <a:gd name="T7" fmla="*/ 92 h 413"/>
                    <a:gd name="T8" fmla="*/ 9 w 412"/>
                    <a:gd name="T9" fmla="*/ 146 h 413"/>
                    <a:gd name="T10" fmla="*/ 0 w 412"/>
                    <a:gd name="T11" fmla="*/ 207 h 413"/>
                    <a:gd name="T12" fmla="*/ 4 w 412"/>
                    <a:gd name="T13" fmla="*/ 249 h 413"/>
                    <a:gd name="T14" fmla="*/ 25 w 412"/>
                    <a:gd name="T15" fmla="*/ 305 h 413"/>
                    <a:gd name="T16" fmla="*/ 60 w 412"/>
                    <a:gd name="T17" fmla="*/ 352 h 413"/>
                    <a:gd name="T18" fmla="*/ 108 w 412"/>
                    <a:gd name="T19" fmla="*/ 388 h 413"/>
                    <a:gd name="T20" fmla="*/ 165 w 412"/>
                    <a:gd name="T21" fmla="*/ 409 h 413"/>
                    <a:gd name="T22" fmla="*/ 206 w 412"/>
                    <a:gd name="T23" fmla="*/ 413 h 413"/>
                    <a:gd name="T24" fmla="*/ 268 w 412"/>
                    <a:gd name="T25" fmla="*/ 404 h 413"/>
                    <a:gd name="T26" fmla="*/ 322 w 412"/>
                    <a:gd name="T27" fmla="*/ 378 h 413"/>
                    <a:gd name="T28" fmla="*/ 365 w 412"/>
                    <a:gd name="T29" fmla="*/ 338 h 413"/>
                    <a:gd name="T30" fmla="*/ 396 w 412"/>
                    <a:gd name="T31" fmla="*/ 288 h 413"/>
                    <a:gd name="T32" fmla="*/ 411 w 412"/>
                    <a:gd name="T33" fmla="*/ 228 h 413"/>
                    <a:gd name="T34" fmla="*/ 411 w 412"/>
                    <a:gd name="T35" fmla="*/ 186 h 413"/>
                    <a:gd name="T36" fmla="*/ 396 w 412"/>
                    <a:gd name="T37" fmla="*/ 127 h 413"/>
                    <a:gd name="T38" fmla="*/ 365 w 412"/>
                    <a:gd name="T39" fmla="*/ 76 h 413"/>
                    <a:gd name="T40" fmla="*/ 322 w 412"/>
                    <a:gd name="T41" fmla="*/ 36 h 413"/>
                    <a:gd name="T42" fmla="*/ 268 w 412"/>
                    <a:gd name="T43" fmla="*/ 10 h 413"/>
                    <a:gd name="T44" fmla="*/ 206 w 412"/>
                    <a:gd name="T45" fmla="*/ 0 h 413"/>
                    <a:gd name="T46" fmla="*/ 206 w 412"/>
                    <a:gd name="T47" fmla="*/ 399 h 413"/>
                    <a:gd name="T48" fmla="*/ 149 w 412"/>
                    <a:gd name="T49" fmla="*/ 390 h 413"/>
                    <a:gd name="T50" fmla="*/ 99 w 412"/>
                    <a:gd name="T51" fmla="*/ 367 h 413"/>
                    <a:gd name="T52" fmla="*/ 58 w 412"/>
                    <a:gd name="T53" fmla="*/ 329 h 413"/>
                    <a:gd name="T54" fmla="*/ 29 w 412"/>
                    <a:gd name="T55" fmla="*/ 281 h 413"/>
                    <a:gd name="T56" fmla="*/ 15 w 412"/>
                    <a:gd name="T57" fmla="*/ 226 h 413"/>
                    <a:gd name="T58" fmla="*/ 15 w 412"/>
                    <a:gd name="T59" fmla="*/ 187 h 413"/>
                    <a:gd name="T60" fmla="*/ 29 w 412"/>
                    <a:gd name="T61" fmla="*/ 132 h 413"/>
                    <a:gd name="T62" fmla="*/ 58 w 412"/>
                    <a:gd name="T63" fmla="*/ 85 h 413"/>
                    <a:gd name="T64" fmla="*/ 99 w 412"/>
                    <a:gd name="T65" fmla="*/ 48 h 413"/>
                    <a:gd name="T66" fmla="*/ 149 w 412"/>
                    <a:gd name="T67" fmla="*/ 24 h 413"/>
                    <a:gd name="T68" fmla="*/ 206 w 412"/>
                    <a:gd name="T69" fmla="*/ 16 h 413"/>
                    <a:gd name="T70" fmla="*/ 245 w 412"/>
                    <a:gd name="T71" fmla="*/ 19 h 413"/>
                    <a:gd name="T72" fmla="*/ 298 w 412"/>
                    <a:gd name="T73" fmla="*/ 38 h 413"/>
                    <a:gd name="T74" fmla="*/ 342 w 412"/>
                    <a:gd name="T75" fmla="*/ 72 h 413"/>
                    <a:gd name="T76" fmla="*/ 374 w 412"/>
                    <a:gd name="T77" fmla="*/ 116 h 413"/>
                    <a:gd name="T78" fmla="*/ 394 w 412"/>
                    <a:gd name="T79" fmla="*/ 169 h 413"/>
                    <a:gd name="T80" fmla="*/ 398 w 412"/>
                    <a:gd name="T81" fmla="*/ 207 h 413"/>
                    <a:gd name="T82" fmla="*/ 390 w 412"/>
                    <a:gd name="T83" fmla="*/ 264 h 413"/>
                    <a:gd name="T84" fmla="*/ 366 w 412"/>
                    <a:gd name="T85" fmla="*/ 315 h 413"/>
                    <a:gd name="T86" fmla="*/ 328 w 412"/>
                    <a:gd name="T87" fmla="*/ 355 h 413"/>
                    <a:gd name="T88" fmla="*/ 280 w 412"/>
                    <a:gd name="T89" fmla="*/ 384 h 413"/>
                    <a:gd name="T90" fmla="*/ 225 w 412"/>
                    <a:gd name="T91" fmla="*/ 3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413">
                      <a:moveTo>
                        <a:pt x="206" y="0"/>
                      </a:moveTo>
                      <a:lnTo>
                        <a:pt x="206" y="0"/>
                      </a:lnTo>
                      <a:lnTo>
                        <a:pt x="185" y="1"/>
                      </a:lnTo>
                      <a:lnTo>
                        <a:pt x="165" y="5"/>
                      </a:lnTo>
                      <a:lnTo>
                        <a:pt x="144" y="10"/>
                      </a:lnTo>
                      <a:lnTo>
                        <a:pt x="126" y="17"/>
                      </a:lnTo>
                      <a:lnTo>
                        <a:pt x="108" y="26"/>
                      </a:lnTo>
                      <a:lnTo>
                        <a:pt x="91" y="36"/>
                      </a:lnTo>
                      <a:lnTo>
                        <a:pt x="75" y="48"/>
                      </a:lnTo>
                      <a:lnTo>
                        <a:pt x="60" y="61"/>
                      </a:lnTo>
                      <a:lnTo>
                        <a:pt x="47" y="76"/>
                      </a:lnTo>
                      <a:lnTo>
                        <a:pt x="35" y="92"/>
                      </a:lnTo>
                      <a:lnTo>
                        <a:pt x="25" y="108"/>
                      </a:lnTo>
                      <a:lnTo>
                        <a:pt x="16" y="127"/>
                      </a:lnTo>
                      <a:lnTo>
                        <a:pt x="9" y="146"/>
                      </a:lnTo>
                      <a:lnTo>
                        <a:pt x="4" y="166"/>
                      </a:lnTo>
                      <a:lnTo>
                        <a:pt x="1" y="186"/>
                      </a:lnTo>
                      <a:lnTo>
                        <a:pt x="0" y="207"/>
                      </a:lnTo>
                      <a:lnTo>
                        <a:pt x="0" y="207"/>
                      </a:lnTo>
                      <a:lnTo>
                        <a:pt x="1" y="228"/>
                      </a:lnTo>
                      <a:lnTo>
                        <a:pt x="4" y="249"/>
                      </a:lnTo>
                      <a:lnTo>
                        <a:pt x="9" y="268"/>
                      </a:lnTo>
                      <a:lnTo>
                        <a:pt x="16" y="288"/>
                      </a:lnTo>
                      <a:lnTo>
                        <a:pt x="25" y="305"/>
                      </a:lnTo>
                      <a:lnTo>
                        <a:pt x="35" y="322"/>
                      </a:lnTo>
                      <a:lnTo>
                        <a:pt x="47" y="338"/>
                      </a:lnTo>
                      <a:lnTo>
                        <a:pt x="60" y="352"/>
                      </a:lnTo>
                      <a:lnTo>
                        <a:pt x="75" y="367"/>
                      </a:lnTo>
                      <a:lnTo>
                        <a:pt x="91" y="378"/>
                      </a:lnTo>
                      <a:lnTo>
                        <a:pt x="108" y="388"/>
                      </a:lnTo>
                      <a:lnTo>
                        <a:pt x="126" y="397"/>
                      </a:lnTo>
                      <a:lnTo>
                        <a:pt x="144" y="404"/>
                      </a:lnTo>
                      <a:lnTo>
                        <a:pt x="165" y="409"/>
                      </a:lnTo>
                      <a:lnTo>
                        <a:pt x="185" y="412"/>
                      </a:lnTo>
                      <a:lnTo>
                        <a:pt x="206" y="413"/>
                      </a:lnTo>
                      <a:lnTo>
                        <a:pt x="206" y="413"/>
                      </a:lnTo>
                      <a:lnTo>
                        <a:pt x="228" y="412"/>
                      </a:lnTo>
                      <a:lnTo>
                        <a:pt x="248" y="409"/>
                      </a:lnTo>
                      <a:lnTo>
                        <a:pt x="268" y="404"/>
                      </a:lnTo>
                      <a:lnTo>
                        <a:pt x="286" y="397"/>
                      </a:lnTo>
                      <a:lnTo>
                        <a:pt x="304" y="388"/>
                      </a:lnTo>
                      <a:lnTo>
                        <a:pt x="322" y="378"/>
                      </a:lnTo>
                      <a:lnTo>
                        <a:pt x="337" y="367"/>
                      </a:lnTo>
                      <a:lnTo>
                        <a:pt x="352" y="352"/>
                      </a:lnTo>
                      <a:lnTo>
                        <a:pt x="365" y="338"/>
                      </a:lnTo>
                      <a:lnTo>
                        <a:pt x="377" y="322"/>
                      </a:lnTo>
                      <a:lnTo>
                        <a:pt x="387" y="305"/>
                      </a:lnTo>
                      <a:lnTo>
                        <a:pt x="396" y="288"/>
                      </a:lnTo>
                      <a:lnTo>
                        <a:pt x="403" y="268"/>
                      </a:lnTo>
                      <a:lnTo>
                        <a:pt x="408" y="249"/>
                      </a:lnTo>
                      <a:lnTo>
                        <a:pt x="411" y="228"/>
                      </a:lnTo>
                      <a:lnTo>
                        <a:pt x="412" y="207"/>
                      </a:lnTo>
                      <a:lnTo>
                        <a:pt x="412" y="207"/>
                      </a:lnTo>
                      <a:lnTo>
                        <a:pt x="411" y="186"/>
                      </a:lnTo>
                      <a:lnTo>
                        <a:pt x="408" y="166"/>
                      </a:lnTo>
                      <a:lnTo>
                        <a:pt x="403" y="146"/>
                      </a:lnTo>
                      <a:lnTo>
                        <a:pt x="396" y="127"/>
                      </a:lnTo>
                      <a:lnTo>
                        <a:pt x="387" y="108"/>
                      </a:lnTo>
                      <a:lnTo>
                        <a:pt x="377" y="92"/>
                      </a:lnTo>
                      <a:lnTo>
                        <a:pt x="365" y="76"/>
                      </a:lnTo>
                      <a:lnTo>
                        <a:pt x="352" y="61"/>
                      </a:lnTo>
                      <a:lnTo>
                        <a:pt x="337" y="48"/>
                      </a:lnTo>
                      <a:lnTo>
                        <a:pt x="322" y="36"/>
                      </a:lnTo>
                      <a:lnTo>
                        <a:pt x="304" y="26"/>
                      </a:lnTo>
                      <a:lnTo>
                        <a:pt x="286" y="17"/>
                      </a:lnTo>
                      <a:lnTo>
                        <a:pt x="268" y="10"/>
                      </a:lnTo>
                      <a:lnTo>
                        <a:pt x="248" y="5"/>
                      </a:lnTo>
                      <a:lnTo>
                        <a:pt x="228" y="1"/>
                      </a:lnTo>
                      <a:lnTo>
                        <a:pt x="206" y="0"/>
                      </a:lnTo>
                      <a:lnTo>
                        <a:pt x="206" y="0"/>
                      </a:lnTo>
                      <a:close/>
                      <a:moveTo>
                        <a:pt x="206" y="399"/>
                      </a:moveTo>
                      <a:lnTo>
                        <a:pt x="206" y="399"/>
                      </a:lnTo>
                      <a:lnTo>
                        <a:pt x="187" y="398"/>
                      </a:lnTo>
                      <a:lnTo>
                        <a:pt x="167" y="395"/>
                      </a:lnTo>
                      <a:lnTo>
                        <a:pt x="149" y="390"/>
                      </a:lnTo>
                      <a:lnTo>
                        <a:pt x="131" y="384"/>
                      </a:lnTo>
                      <a:lnTo>
                        <a:pt x="114" y="376"/>
                      </a:lnTo>
                      <a:lnTo>
                        <a:pt x="99" y="367"/>
                      </a:lnTo>
                      <a:lnTo>
                        <a:pt x="84" y="355"/>
                      </a:lnTo>
                      <a:lnTo>
                        <a:pt x="71" y="343"/>
                      </a:lnTo>
                      <a:lnTo>
                        <a:pt x="58" y="329"/>
                      </a:lnTo>
                      <a:lnTo>
                        <a:pt x="47" y="315"/>
                      </a:lnTo>
                      <a:lnTo>
                        <a:pt x="37" y="298"/>
                      </a:lnTo>
                      <a:lnTo>
                        <a:pt x="29" y="281"/>
                      </a:lnTo>
                      <a:lnTo>
                        <a:pt x="22" y="264"/>
                      </a:lnTo>
                      <a:lnTo>
                        <a:pt x="18" y="246"/>
                      </a:lnTo>
                      <a:lnTo>
                        <a:pt x="15" y="226"/>
                      </a:lnTo>
                      <a:lnTo>
                        <a:pt x="14" y="207"/>
                      </a:lnTo>
                      <a:lnTo>
                        <a:pt x="14" y="207"/>
                      </a:lnTo>
                      <a:lnTo>
                        <a:pt x="15" y="187"/>
                      </a:lnTo>
                      <a:lnTo>
                        <a:pt x="18" y="169"/>
                      </a:lnTo>
                      <a:lnTo>
                        <a:pt x="22" y="151"/>
                      </a:lnTo>
                      <a:lnTo>
                        <a:pt x="29" y="132"/>
                      </a:lnTo>
                      <a:lnTo>
                        <a:pt x="37" y="116"/>
                      </a:lnTo>
                      <a:lnTo>
                        <a:pt x="47" y="100"/>
                      </a:lnTo>
                      <a:lnTo>
                        <a:pt x="58" y="85"/>
                      </a:lnTo>
                      <a:lnTo>
                        <a:pt x="71" y="72"/>
                      </a:lnTo>
                      <a:lnTo>
                        <a:pt x="84" y="59"/>
                      </a:lnTo>
                      <a:lnTo>
                        <a:pt x="99" y="48"/>
                      </a:lnTo>
                      <a:lnTo>
                        <a:pt x="114" y="38"/>
                      </a:lnTo>
                      <a:lnTo>
                        <a:pt x="131" y="31"/>
                      </a:lnTo>
                      <a:lnTo>
                        <a:pt x="149" y="24"/>
                      </a:lnTo>
                      <a:lnTo>
                        <a:pt x="167" y="19"/>
                      </a:lnTo>
                      <a:lnTo>
                        <a:pt x="187" y="16"/>
                      </a:lnTo>
                      <a:lnTo>
                        <a:pt x="206" y="16"/>
                      </a:lnTo>
                      <a:lnTo>
                        <a:pt x="206" y="16"/>
                      </a:lnTo>
                      <a:lnTo>
                        <a:pt x="225" y="16"/>
                      </a:lnTo>
                      <a:lnTo>
                        <a:pt x="245" y="19"/>
                      </a:lnTo>
                      <a:lnTo>
                        <a:pt x="263" y="24"/>
                      </a:lnTo>
                      <a:lnTo>
                        <a:pt x="280" y="31"/>
                      </a:lnTo>
                      <a:lnTo>
                        <a:pt x="298" y="38"/>
                      </a:lnTo>
                      <a:lnTo>
                        <a:pt x="313" y="48"/>
                      </a:lnTo>
                      <a:lnTo>
                        <a:pt x="328" y="59"/>
                      </a:lnTo>
                      <a:lnTo>
                        <a:pt x="342" y="72"/>
                      </a:lnTo>
                      <a:lnTo>
                        <a:pt x="354" y="85"/>
                      </a:lnTo>
                      <a:lnTo>
                        <a:pt x="366" y="100"/>
                      </a:lnTo>
                      <a:lnTo>
                        <a:pt x="374" y="116"/>
                      </a:lnTo>
                      <a:lnTo>
                        <a:pt x="383" y="132"/>
                      </a:lnTo>
                      <a:lnTo>
                        <a:pt x="390" y="151"/>
                      </a:lnTo>
                      <a:lnTo>
                        <a:pt x="394" y="169"/>
                      </a:lnTo>
                      <a:lnTo>
                        <a:pt x="397" y="187"/>
                      </a:lnTo>
                      <a:lnTo>
                        <a:pt x="398" y="207"/>
                      </a:lnTo>
                      <a:lnTo>
                        <a:pt x="398" y="207"/>
                      </a:lnTo>
                      <a:lnTo>
                        <a:pt x="397" y="226"/>
                      </a:lnTo>
                      <a:lnTo>
                        <a:pt x="394" y="246"/>
                      </a:lnTo>
                      <a:lnTo>
                        <a:pt x="390" y="264"/>
                      </a:lnTo>
                      <a:lnTo>
                        <a:pt x="383" y="281"/>
                      </a:lnTo>
                      <a:lnTo>
                        <a:pt x="374" y="298"/>
                      </a:lnTo>
                      <a:lnTo>
                        <a:pt x="366" y="315"/>
                      </a:lnTo>
                      <a:lnTo>
                        <a:pt x="354" y="329"/>
                      </a:lnTo>
                      <a:lnTo>
                        <a:pt x="342" y="343"/>
                      </a:lnTo>
                      <a:lnTo>
                        <a:pt x="328" y="355"/>
                      </a:lnTo>
                      <a:lnTo>
                        <a:pt x="313" y="367"/>
                      </a:lnTo>
                      <a:lnTo>
                        <a:pt x="298" y="376"/>
                      </a:lnTo>
                      <a:lnTo>
                        <a:pt x="280" y="384"/>
                      </a:lnTo>
                      <a:lnTo>
                        <a:pt x="263" y="390"/>
                      </a:lnTo>
                      <a:lnTo>
                        <a:pt x="245" y="395"/>
                      </a:lnTo>
                      <a:lnTo>
                        <a:pt x="225" y="398"/>
                      </a:lnTo>
                      <a:lnTo>
                        <a:pt x="206" y="399"/>
                      </a:lnTo>
                      <a:lnTo>
                        <a:pt x="206" y="3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00" name="Rectangle 99"/>
                <p:cNvSpPr>
                  <a:spLocks noChangeArrowheads="1"/>
                </p:cNvSpPr>
                <p:nvPr/>
              </p:nvSpPr>
              <p:spPr bwMode="auto">
                <a:xfrm>
                  <a:off x="5505450" y="4470400"/>
                  <a:ext cx="23813"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101" name="Freeform 100"/>
                <p:cNvSpPr/>
                <p:nvPr/>
              </p:nvSpPr>
              <p:spPr bwMode="auto">
                <a:xfrm>
                  <a:off x="5365750" y="4502150"/>
                  <a:ext cx="49213" cy="61913"/>
                </a:xfrm>
                <a:custGeom>
                  <a:avLst/>
                  <a:gdLst>
                    <a:gd name="T0" fmla="*/ 31 w 31"/>
                    <a:gd name="T1" fmla="*/ 31 h 39"/>
                    <a:gd name="T2" fmla="*/ 13 w 31"/>
                    <a:gd name="T3" fmla="*/ 0 h 39"/>
                    <a:gd name="T4" fmla="*/ 0 w 31"/>
                    <a:gd name="T5" fmla="*/ 7 h 39"/>
                    <a:gd name="T6" fmla="*/ 18 w 31"/>
                    <a:gd name="T7" fmla="*/ 39 h 39"/>
                    <a:gd name="T8" fmla="*/ 31 w 31"/>
                    <a:gd name="T9" fmla="*/ 31 h 39"/>
                  </a:gdLst>
                  <a:ahLst/>
                  <a:cxnLst>
                    <a:cxn ang="0">
                      <a:pos x="T0" y="T1"/>
                    </a:cxn>
                    <a:cxn ang="0">
                      <a:pos x="T2" y="T3"/>
                    </a:cxn>
                    <a:cxn ang="0">
                      <a:pos x="T4" y="T5"/>
                    </a:cxn>
                    <a:cxn ang="0">
                      <a:pos x="T6" y="T7"/>
                    </a:cxn>
                    <a:cxn ang="0">
                      <a:pos x="T8" y="T9"/>
                    </a:cxn>
                  </a:cxnLst>
                  <a:rect l="0" t="0" r="r" b="b"/>
                  <a:pathLst>
                    <a:path w="31" h="39">
                      <a:moveTo>
                        <a:pt x="31" y="31"/>
                      </a:moveTo>
                      <a:lnTo>
                        <a:pt x="13" y="0"/>
                      </a:lnTo>
                      <a:lnTo>
                        <a:pt x="0" y="7"/>
                      </a:lnTo>
                      <a:lnTo>
                        <a:pt x="18" y="39"/>
                      </a:lnTo>
                      <a:lnTo>
                        <a:pt x="31"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02" name="Freeform 101"/>
                <p:cNvSpPr/>
                <p:nvPr/>
              </p:nvSpPr>
              <p:spPr bwMode="auto">
                <a:xfrm>
                  <a:off x="5265738" y="4600575"/>
                  <a:ext cx="63500" cy="49213"/>
                </a:xfrm>
                <a:custGeom>
                  <a:avLst/>
                  <a:gdLst>
                    <a:gd name="T0" fmla="*/ 0 w 40"/>
                    <a:gd name="T1" fmla="*/ 13 h 31"/>
                    <a:gd name="T2" fmla="*/ 33 w 40"/>
                    <a:gd name="T3" fmla="*/ 31 h 31"/>
                    <a:gd name="T4" fmla="*/ 40 w 40"/>
                    <a:gd name="T5" fmla="*/ 19 h 31"/>
                    <a:gd name="T6" fmla="*/ 8 w 40"/>
                    <a:gd name="T7" fmla="*/ 0 h 31"/>
                    <a:gd name="T8" fmla="*/ 0 w 40"/>
                    <a:gd name="T9" fmla="*/ 13 h 31"/>
                  </a:gdLst>
                  <a:ahLst/>
                  <a:cxnLst>
                    <a:cxn ang="0">
                      <a:pos x="T0" y="T1"/>
                    </a:cxn>
                    <a:cxn ang="0">
                      <a:pos x="T2" y="T3"/>
                    </a:cxn>
                    <a:cxn ang="0">
                      <a:pos x="T4" y="T5"/>
                    </a:cxn>
                    <a:cxn ang="0">
                      <a:pos x="T6" y="T7"/>
                    </a:cxn>
                    <a:cxn ang="0">
                      <a:pos x="T8" y="T9"/>
                    </a:cxn>
                  </a:cxnLst>
                  <a:rect l="0" t="0" r="r" b="b"/>
                  <a:pathLst>
                    <a:path w="40" h="31">
                      <a:moveTo>
                        <a:pt x="0" y="13"/>
                      </a:moveTo>
                      <a:lnTo>
                        <a:pt x="33" y="31"/>
                      </a:lnTo>
                      <a:lnTo>
                        <a:pt x="40" y="19"/>
                      </a:lnTo>
                      <a:lnTo>
                        <a:pt x="8"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03" name="Rectangle 102"/>
                <p:cNvSpPr>
                  <a:spLocks noChangeArrowheads="1"/>
                </p:cNvSpPr>
                <p:nvPr/>
              </p:nvSpPr>
              <p:spPr bwMode="auto">
                <a:xfrm>
                  <a:off x="5235575" y="4740275"/>
                  <a:ext cx="5873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104" name="Freeform 103"/>
                <p:cNvSpPr/>
                <p:nvPr/>
              </p:nvSpPr>
              <p:spPr bwMode="auto">
                <a:xfrm>
                  <a:off x="5265738" y="4852988"/>
                  <a:ext cx="63500" cy="49213"/>
                </a:xfrm>
                <a:custGeom>
                  <a:avLst/>
                  <a:gdLst>
                    <a:gd name="T0" fmla="*/ 0 w 40"/>
                    <a:gd name="T1" fmla="*/ 19 h 31"/>
                    <a:gd name="T2" fmla="*/ 8 w 40"/>
                    <a:gd name="T3" fmla="*/ 31 h 31"/>
                    <a:gd name="T4" fmla="*/ 40 w 40"/>
                    <a:gd name="T5" fmla="*/ 12 h 31"/>
                    <a:gd name="T6" fmla="*/ 33 w 40"/>
                    <a:gd name="T7" fmla="*/ 0 h 31"/>
                    <a:gd name="T8" fmla="*/ 0 w 40"/>
                    <a:gd name="T9" fmla="*/ 19 h 31"/>
                  </a:gdLst>
                  <a:ahLst/>
                  <a:cxnLst>
                    <a:cxn ang="0">
                      <a:pos x="T0" y="T1"/>
                    </a:cxn>
                    <a:cxn ang="0">
                      <a:pos x="T2" y="T3"/>
                    </a:cxn>
                    <a:cxn ang="0">
                      <a:pos x="T4" y="T5"/>
                    </a:cxn>
                    <a:cxn ang="0">
                      <a:pos x="T6" y="T7"/>
                    </a:cxn>
                    <a:cxn ang="0">
                      <a:pos x="T8" y="T9"/>
                    </a:cxn>
                  </a:cxnLst>
                  <a:rect l="0" t="0" r="r" b="b"/>
                  <a:pathLst>
                    <a:path w="40" h="31">
                      <a:moveTo>
                        <a:pt x="0" y="19"/>
                      </a:moveTo>
                      <a:lnTo>
                        <a:pt x="8" y="31"/>
                      </a:lnTo>
                      <a:lnTo>
                        <a:pt x="40" y="12"/>
                      </a:lnTo>
                      <a:lnTo>
                        <a:pt x="33" y="0"/>
                      </a:ln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05" name="Freeform 104"/>
                <p:cNvSpPr/>
                <p:nvPr/>
              </p:nvSpPr>
              <p:spPr bwMode="auto">
                <a:xfrm>
                  <a:off x="5365750" y="4938713"/>
                  <a:ext cx="49213" cy="61913"/>
                </a:xfrm>
                <a:custGeom>
                  <a:avLst/>
                  <a:gdLst>
                    <a:gd name="T0" fmla="*/ 0 w 31"/>
                    <a:gd name="T1" fmla="*/ 32 h 39"/>
                    <a:gd name="T2" fmla="*/ 13 w 31"/>
                    <a:gd name="T3" fmla="*/ 39 h 39"/>
                    <a:gd name="T4" fmla="*/ 31 w 31"/>
                    <a:gd name="T5" fmla="*/ 7 h 39"/>
                    <a:gd name="T6" fmla="*/ 18 w 31"/>
                    <a:gd name="T7" fmla="*/ 0 h 39"/>
                    <a:gd name="T8" fmla="*/ 0 w 31"/>
                    <a:gd name="T9" fmla="*/ 32 h 39"/>
                  </a:gdLst>
                  <a:ahLst/>
                  <a:cxnLst>
                    <a:cxn ang="0">
                      <a:pos x="T0" y="T1"/>
                    </a:cxn>
                    <a:cxn ang="0">
                      <a:pos x="T2" y="T3"/>
                    </a:cxn>
                    <a:cxn ang="0">
                      <a:pos x="T4" y="T5"/>
                    </a:cxn>
                    <a:cxn ang="0">
                      <a:pos x="T6" y="T7"/>
                    </a:cxn>
                    <a:cxn ang="0">
                      <a:pos x="T8" y="T9"/>
                    </a:cxn>
                  </a:cxnLst>
                  <a:rect l="0" t="0" r="r" b="b"/>
                  <a:pathLst>
                    <a:path w="31" h="39">
                      <a:moveTo>
                        <a:pt x="0" y="32"/>
                      </a:moveTo>
                      <a:lnTo>
                        <a:pt x="13" y="39"/>
                      </a:lnTo>
                      <a:lnTo>
                        <a:pt x="31" y="7"/>
                      </a:lnTo>
                      <a:lnTo>
                        <a:pt x="18" y="0"/>
                      </a:lnTo>
                      <a:lnTo>
                        <a:pt x="0"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06" name="Rectangle 105"/>
                <p:cNvSpPr>
                  <a:spLocks noChangeArrowheads="1"/>
                </p:cNvSpPr>
                <p:nvPr/>
              </p:nvSpPr>
              <p:spPr bwMode="auto">
                <a:xfrm>
                  <a:off x="5505450" y="4975225"/>
                  <a:ext cx="23813"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107" name="Freeform 106"/>
                <p:cNvSpPr/>
                <p:nvPr/>
              </p:nvSpPr>
              <p:spPr bwMode="auto">
                <a:xfrm>
                  <a:off x="5619750" y="4938713"/>
                  <a:ext cx="47625" cy="61913"/>
                </a:xfrm>
                <a:custGeom>
                  <a:avLst/>
                  <a:gdLst>
                    <a:gd name="T0" fmla="*/ 0 w 30"/>
                    <a:gd name="T1" fmla="*/ 7 h 39"/>
                    <a:gd name="T2" fmla="*/ 18 w 30"/>
                    <a:gd name="T3" fmla="*/ 39 h 39"/>
                    <a:gd name="T4" fmla="*/ 30 w 30"/>
                    <a:gd name="T5" fmla="*/ 32 h 39"/>
                    <a:gd name="T6" fmla="*/ 12 w 30"/>
                    <a:gd name="T7" fmla="*/ 0 h 39"/>
                    <a:gd name="T8" fmla="*/ 0 w 30"/>
                    <a:gd name="T9" fmla="*/ 7 h 39"/>
                  </a:gdLst>
                  <a:ahLst/>
                  <a:cxnLst>
                    <a:cxn ang="0">
                      <a:pos x="T0" y="T1"/>
                    </a:cxn>
                    <a:cxn ang="0">
                      <a:pos x="T2" y="T3"/>
                    </a:cxn>
                    <a:cxn ang="0">
                      <a:pos x="T4" y="T5"/>
                    </a:cxn>
                    <a:cxn ang="0">
                      <a:pos x="T6" y="T7"/>
                    </a:cxn>
                    <a:cxn ang="0">
                      <a:pos x="T8" y="T9"/>
                    </a:cxn>
                  </a:cxnLst>
                  <a:rect l="0" t="0" r="r" b="b"/>
                  <a:pathLst>
                    <a:path w="30" h="39">
                      <a:moveTo>
                        <a:pt x="0" y="7"/>
                      </a:moveTo>
                      <a:lnTo>
                        <a:pt x="18" y="39"/>
                      </a:lnTo>
                      <a:lnTo>
                        <a:pt x="30" y="32"/>
                      </a:lnTo>
                      <a:lnTo>
                        <a:pt x="12" y="0"/>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08" name="Freeform 107"/>
                <p:cNvSpPr/>
                <p:nvPr/>
              </p:nvSpPr>
              <p:spPr bwMode="auto">
                <a:xfrm>
                  <a:off x="5705475" y="4852988"/>
                  <a:ext cx="61913" cy="49213"/>
                </a:xfrm>
                <a:custGeom>
                  <a:avLst/>
                  <a:gdLst>
                    <a:gd name="T0" fmla="*/ 0 w 39"/>
                    <a:gd name="T1" fmla="*/ 12 h 31"/>
                    <a:gd name="T2" fmla="*/ 31 w 39"/>
                    <a:gd name="T3" fmla="*/ 31 h 31"/>
                    <a:gd name="T4" fmla="*/ 39 w 39"/>
                    <a:gd name="T5" fmla="*/ 19 h 31"/>
                    <a:gd name="T6" fmla="*/ 6 w 39"/>
                    <a:gd name="T7" fmla="*/ 0 h 31"/>
                    <a:gd name="T8" fmla="*/ 0 w 39"/>
                    <a:gd name="T9" fmla="*/ 12 h 31"/>
                  </a:gdLst>
                  <a:ahLst/>
                  <a:cxnLst>
                    <a:cxn ang="0">
                      <a:pos x="T0" y="T1"/>
                    </a:cxn>
                    <a:cxn ang="0">
                      <a:pos x="T2" y="T3"/>
                    </a:cxn>
                    <a:cxn ang="0">
                      <a:pos x="T4" y="T5"/>
                    </a:cxn>
                    <a:cxn ang="0">
                      <a:pos x="T6" y="T7"/>
                    </a:cxn>
                    <a:cxn ang="0">
                      <a:pos x="T8" y="T9"/>
                    </a:cxn>
                  </a:cxnLst>
                  <a:rect l="0" t="0" r="r" b="b"/>
                  <a:pathLst>
                    <a:path w="39" h="31">
                      <a:moveTo>
                        <a:pt x="0" y="12"/>
                      </a:moveTo>
                      <a:lnTo>
                        <a:pt x="31" y="31"/>
                      </a:lnTo>
                      <a:lnTo>
                        <a:pt x="39" y="19"/>
                      </a:lnTo>
                      <a:lnTo>
                        <a:pt x="6" y="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09" name="Rectangle 108"/>
                <p:cNvSpPr>
                  <a:spLocks noChangeArrowheads="1"/>
                </p:cNvSpPr>
                <p:nvPr/>
              </p:nvSpPr>
              <p:spPr bwMode="auto">
                <a:xfrm>
                  <a:off x="5738813" y="4740275"/>
                  <a:ext cx="603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110" name="Freeform 109"/>
                <p:cNvSpPr/>
                <p:nvPr/>
              </p:nvSpPr>
              <p:spPr bwMode="auto">
                <a:xfrm>
                  <a:off x="5705475" y="4600575"/>
                  <a:ext cx="61913" cy="49213"/>
                </a:xfrm>
                <a:custGeom>
                  <a:avLst/>
                  <a:gdLst>
                    <a:gd name="T0" fmla="*/ 39 w 39"/>
                    <a:gd name="T1" fmla="*/ 13 h 31"/>
                    <a:gd name="T2" fmla="*/ 31 w 39"/>
                    <a:gd name="T3" fmla="*/ 0 h 31"/>
                    <a:gd name="T4" fmla="*/ 0 w 39"/>
                    <a:gd name="T5" fmla="*/ 19 h 31"/>
                    <a:gd name="T6" fmla="*/ 6 w 39"/>
                    <a:gd name="T7" fmla="*/ 31 h 31"/>
                    <a:gd name="T8" fmla="*/ 39 w 39"/>
                    <a:gd name="T9" fmla="*/ 13 h 31"/>
                  </a:gdLst>
                  <a:ahLst/>
                  <a:cxnLst>
                    <a:cxn ang="0">
                      <a:pos x="T0" y="T1"/>
                    </a:cxn>
                    <a:cxn ang="0">
                      <a:pos x="T2" y="T3"/>
                    </a:cxn>
                    <a:cxn ang="0">
                      <a:pos x="T4" y="T5"/>
                    </a:cxn>
                    <a:cxn ang="0">
                      <a:pos x="T6" y="T7"/>
                    </a:cxn>
                    <a:cxn ang="0">
                      <a:pos x="T8" y="T9"/>
                    </a:cxn>
                  </a:cxnLst>
                  <a:rect l="0" t="0" r="r" b="b"/>
                  <a:pathLst>
                    <a:path w="39" h="31">
                      <a:moveTo>
                        <a:pt x="39" y="13"/>
                      </a:moveTo>
                      <a:lnTo>
                        <a:pt x="31" y="0"/>
                      </a:lnTo>
                      <a:lnTo>
                        <a:pt x="0" y="19"/>
                      </a:lnTo>
                      <a:lnTo>
                        <a:pt x="6" y="31"/>
                      </a:lnTo>
                      <a:lnTo>
                        <a:pt x="3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11" name="Freeform 110"/>
                <p:cNvSpPr/>
                <p:nvPr/>
              </p:nvSpPr>
              <p:spPr bwMode="auto">
                <a:xfrm>
                  <a:off x="5619750" y="4502150"/>
                  <a:ext cx="47625" cy="61913"/>
                </a:xfrm>
                <a:custGeom>
                  <a:avLst/>
                  <a:gdLst>
                    <a:gd name="T0" fmla="*/ 30 w 30"/>
                    <a:gd name="T1" fmla="*/ 7 h 39"/>
                    <a:gd name="T2" fmla="*/ 18 w 30"/>
                    <a:gd name="T3" fmla="*/ 0 h 39"/>
                    <a:gd name="T4" fmla="*/ 0 w 30"/>
                    <a:gd name="T5" fmla="*/ 31 h 39"/>
                    <a:gd name="T6" fmla="*/ 12 w 30"/>
                    <a:gd name="T7" fmla="*/ 39 h 39"/>
                    <a:gd name="T8" fmla="*/ 30 w 30"/>
                    <a:gd name="T9" fmla="*/ 7 h 39"/>
                  </a:gdLst>
                  <a:ahLst/>
                  <a:cxnLst>
                    <a:cxn ang="0">
                      <a:pos x="T0" y="T1"/>
                    </a:cxn>
                    <a:cxn ang="0">
                      <a:pos x="T2" y="T3"/>
                    </a:cxn>
                    <a:cxn ang="0">
                      <a:pos x="T4" y="T5"/>
                    </a:cxn>
                    <a:cxn ang="0">
                      <a:pos x="T6" y="T7"/>
                    </a:cxn>
                    <a:cxn ang="0">
                      <a:pos x="T8" y="T9"/>
                    </a:cxn>
                  </a:cxnLst>
                  <a:rect l="0" t="0" r="r" b="b"/>
                  <a:pathLst>
                    <a:path w="30" h="39">
                      <a:moveTo>
                        <a:pt x="30" y="7"/>
                      </a:moveTo>
                      <a:lnTo>
                        <a:pt x="18" y="0"/>
                      </a:lnTo>
                      <a:lnTo>
                        <a:pt x="0" y="31"/>
                      </a:lnTo>
                      <a:lnTo>
                        <a:pt x="12" y="39"/>
                      </a:lnTo>
                      <a:lnTo>
                        <a:pt x="3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12" name="Freeform 111"/>
                <p:cNvSpPr>
                  <a:spLocks noEditPoints="1"/>
                </p:cNvSpPr>
                <p:nvPr/>
              </p:nvSpPr>
              <p:spPr bwMode="auto">
                <a:xfrm>
                  <a:off x="5373688" y="4592638"/>
                  <a:ext cx="277813" cy="187325"/>
                </a:xfrm>
                <a:custGeom>
                  <a:avLst/>
                  <a:gdLst>
                    <a:gd name="T0" fmla="*/ 175 w 175"/>
                    <a:gd name="T1" fmla="*/ 33 h 118"/>
                    <a:gd name="T2" fmla="*/ 167 w 175"/>
                    <a:gd name="T3" fmla="*/ 22 h 118"/>
                    <a:gd name="T4" fmla="*/ 98 w 175"/>
                    <a:gd name="T5" fmla="*/ 83 h 118"/>
                    <a:gd name="T6" fmla="*/ 98 w 175"/>
                    <a:gd name="T7" fmla="*/ 83 h 118"/>
                    <a:gd name="T8" fmla="*/ 94 w 175"/>
                    <a:gd name="T9" fmla="*/ 82 h 118"/>
                    <a:gd name="T10" fmla="*/ 90 w 175"/>
                    <a:gd name="T11" fmla="*/ 81 h 118"/>
                    <a:gd name="T12" fmla="*/ 90 w 175"/>
                    <a:gd name="T13" fmla="*/ 81 h 118"/>
                    <a:gd name="T14" fmla="*/ 85 w 175"/>
                    <a:gd name="T15" fmla="*/ 82 h 118"/>
                    <a:gd name="T16" fmla="*/ 11 w 175"/>
                    <a:gd name="T17" fmla="*/ 0 h 118"/>
                    <a:gd name="T18" fmla="*/ 0 w 175"/>
                    <a:gd name="T19" fmla="*/ 10 h 118"/>
                    <a:gd name="T20" fmla="*/ 74 w 175"/>
                    <a:gd name="T21" fmla="*/ 92 h 118"/>
                    <a:gd name="T22" fmla="*/ 74 w 175"/>
                    <a:gd name="T23" fmla="*/ 92 h 118"/>
                    <a:gd name="T24" fmla="*/ 73 w 175"/>
                    <a:gd name="T25" fmla="*/ 95 h 118"/>
                    <a:gd name="T26" fmla="*/ 72 w 175"/>
                    <a:gd name="T27" fmla="*/ 99 h 118"/>
                    <a:gd name="T28" fmla="*/ 72 w 175"/>
                    <a:gd name="T29" fmla="*/ 99 h 118"/>
                    <a:gd name="T30" fmla="*/ 72 w 175"/>
                    <a:gd name="T31" fmla="*/ 103 h 118"/>
                    <a:gd name="T32" fmla="*/ 73 w 175"/>
                    <a:gd name="T33" fmla="*/ 106 h 118"/>
                    <a:gd name="T34" fmla="*/ 75 w 175"/>
                    <a:gd name="T35" fmla="*/ 109 h 118"/>
                    <a:gd name="T36" fmla="*/ 77 w 175"/>
                    <a:gd name="T37" fmla="*/ 113 h 118"/>
                    <a:gd name="T38" fmla="*/ 77 w 175"/>
                    <a:gd name="T39" fmla="*/ 113 h 118"/>
                    <a:gd name="T40" fmla="*/ 79 w 175"/>
                    <a:gd name="T41" fmla="*/ 115 h 118"/>
                    <a:gd name="T42" fmla="*/ 82 w 175"/>
                    <a:gd name="T43" fmla="*/ 117 h 118"/>
                    <a:gd name="T44" fmla="*/ 87 w 175"/>
                    <a:gd name="T45" fmla="*/ 118 h 118"/>
                    <a:gd name="T46" fmla="*/ 90 w 175"/>
                    <a:gd name="T47" fmla="*/ 118 h 118"/>
                    <a:gd name="T48" fmla="*/ 90 w 175"/>
                    <a:gd name="T49" fmla="*/ 118 h 118"/>
                    <a:gd name="T50" fmla="*/ 96 w 175"/>
                    <a:gd name="T51" fmla="*/ 117 h 118"/>
                    <a:gd name="T52" fmla="*/ 102 w 175"/>
                    <a:gd name="T53" fmla="*/ 114 h 118"/>
                    <a:gd name="T54" fmla="*/ 102 w 175"/>
                    <a:gd name="T55" fmla="*/ 114 h 118"/>
                    <a:gd name="T56" fmla="*/ 106 w 175"/>
                    <a:gd name="T57" fmla="*/ 109 h 118"/>
                    <a:gd name="T58" fmla="*/ 107 w 175"/>
                    <a:gd name="T59" fmla="*/ 104 h 118"/>
                    <a:gd name="T60" fmla="*/ 108 w 175"/>
                    <a:gd name="T61" fmla="*/ 100 h 118"/>
                    <a:gd name="T62" fmla="*/ 107 w 175"/>
                    <a:gd name="T63" fmla="*/ 94 h 118"/>
                    <a:gd name="T64" fmla="*/ 175 w 175"/>
                    <a:gd name="T65" fmla="*/ 33 h 118"/>
                    <a:gd name="T66" fmla="*/ 93 w 175"/>
                    <a:gd name="T67" fmla="*/ 103 h 118"/>
                    <a:gd name="T68" fmla="*/ 93 w 175"/>
                    <a:gd name="T69" fmla="*/ 103 h 118"/>
                    <a:gd name="T70" fmla="*/ 91 w 175"/>
                    <a:gd name="T71" fmla="*/ 104 h 118"/>
                    <a:gd name="T72" fmla="*/ 90 w 175"/>
                    <a:gd name="T73" fmla="*/ 104 h 118"/>
                    <a:gd name="T74" fmla="*/ 90 w 175"/>
                    <a:gd name="T75" fmla="*/ 104 h 118"/>
                    <a:gd name="T76" fmla="*/ 89 w 175"/>
                    <a:gd name="T77" fmla="*/ 104 h 118"/>
                    <a:gd name="T78" fmla="*/ 87 w 175"/>
                    <a:gd name="T79" fmla="*/ 103 h 118"/>
                    <a:gd name="T80" fmla="*/ 87 w 175"/>
                    <a:gd name="T81" fmla="*/ 103 h 118"/>
                    <a:gd name="T82" fmla="*/ 86 w 175"/>
                    <a:gd name="T83" fmla="*/ 100 h 118"/>
                    <a:gd name="T84" fmla="*/ 86 w 175"/>
                    <a:gd name="T85" fmla="*/ 100 h 118"/>
                    <a:gd name="T86" fmla="*/ 88 w 175"/>
                    <a:gd name="T87" fmla="*/ 98 h 118"/>
                    <a:gd name="T88" fmla="*/ 88 w 175"/>
                    <a:gd name="T89" fmla="*/ 98 h 118"/>
                    <a:gd name="T90" fmla="*/ 89 w 175"/>
                    <a:gd name="T91" fmla="*/ 96 h 118"/>
                    <a:gd name="T92" fmla="*/ 90 w 175"/>
                    <a:gd name="T93" fmla="*/ 96 h 118"/>
                    <a:gd name="T94" fmla="*/ 90 w 175"/>
                    <a:gd name="T95" fmla="*/ 96 h 118"/>
                    <a:gd name="T96" fmla="*/ 91 w 175"/>
                    <a:gd name="T97" fmla="*/ 96 h 118"/>
                    <a:gd name="T98" fmla="*/ 93 w 175"/>
                    <a:gd name="T99" fmla="*/ 98 h 118"/>
                    <a:gd name="T100" fmla="*/ 93 w 175"/>
                    <a:gd name="T101" fmla="*/ 98 h 118"/>
                    <a:gd name="T102" fmla="*/ 94 w 175"/>
                    <a:gd name="T103" fmla="*/ 101 h 118"/>
                    <a:gd name="T104" fmla="*/ 93 w 175"/>
                    <a:gd name="T105" fmla="*/ 103 h 118"/>
                    <a:gd name="T106" fmla="*/ 93 w 175"/>
                    <a:gd name="T107"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5" h="118">
                      <a:moveTo>
                        <a:pt x="175" y="33"/>
                      </a:moveTo>
                      <a:lnTo>
                        <a:pt x="167" y="22"/>
                      </a:lnTo>
                      <a:lnTo>
                        <a:pt x="98" y="83"/>
                      </a:lnTo>
                      <a:lnTo>
                        <a:pt x="98" y="83"/>
                      </a:lnTo>
                      <a:lnTo>
                        <a:pt x="94" y="82"/>
                      </a:lnTo>
                      <a:lnTo>
                        <a:pt x="90" y="81"/>
                      </a:lnTo>
                      <a:lnTo>
                        <a:pt x="90" y="81"/>
                      </a:lnTo>
                      <a:lnTo>
                        <a:pt x="85" y="82"/>
                      </a:lnTo>
                      <a:lnTo>
                        <a:pt x="11" y="0"/>
                      </a:lnTo>
                      <a:lnTo>
                        <a:pt x="0" y="10"/>
                      </a:lnTo>
                      <a:lnTo>
                        <a:pt x="74" y="92"/>
                      </a:lnTo>
                      <a:lnTo>
                        <a:pt x="74" y="92"/>
                      </a:lnTo>
                      <a:lnTo>
                        <a:pt x="73" y="95"/>
                      </a:lnTo>
                      <a:lnTo>
                        <a:pt x="72" y="99"/>
                      </a:lnTo>
                      <a:lnTo>
                        <a:pt x="72" y="99"/>
                      </a:lnTo>
                      <a:lnTo>
                        <a:pt x="72" y="103"/>
                      </a:lnTo>
                      <a:lnTo>
                        <a:pt x="73" y="106"/>
                      </a:lnTo>
                      <a:lnTo>
                        <a:pt x="75" y="109"/>
                      </a:lnTo>
                      <a:lnTo>
                        <a:pt x="77" y="113"/>
                      </a:lnTo>
                      <a:lnTo>
                        <a:pt x="77" y="113"/>
                      </a:lnTo>
                      <a:lnTo>
                        <a:pt x="79" y="115"/>
                      </a:lnTo>
                      <a:lnTo>
                        <a:pt x="82" y="117"/>
                      </a:lnTo>
                      <a:lnTo>
                        <a:pt x="87" y="118"/>
                      </a:lnTo>
                      <a:lnTo>
                        <a:pt x="90" y="118"/>
                      </a:lnTo>
                      <a:lnTo>
                        <a:pt x="90" y="118"/>
                      </a:lnTo>
                      <a:lnTo>
                        <a:pt x="96" y="117"/>
                      </a:lnTo>
                      <a:lnTo>
                        <a:pt x="102" y="114"/>
                      </a:lnTo>
                      <a:lnTo>
                        <a:pt x="102" y="114"/>
                      </a:lnTo>
                      <a:lnTo>
                        <a:pt x="106" y="109"/>
                      </a:lnTo>
                      <a:lnTo>
                        <a:pt x="107" y="104"/>
                      </a:lnTo>
                      <a:lnTo>
                        <a:pt x="108" y="100"/>
                      </a:lnTo>
                      <a:lnTo>
                        <a:pt x="107" y="94"/>
                      </a:lnTo>
                      <a:lnTo>
                        <a:pt x="175" y="33"/>
                      </a:lnTo>
                      <a:close/>
                      <a:moveTo>
                        <a:pt x="93" y="103"/>
                      </a:moveTo>
                      <a:lnTo>
                        <a:pt x="93" y="103"/>
                      </a:lnTo>
                      <a:lnTo>
                        <a:pt x="91" y="104"/>
                      </a:lnTo>
                      <a:lnTo>
                        <a:pt x="90" y="104"/>
                      </a:lnTo>
                      <a:lnTo>
                        <a:pt x="90" y="104"/>
                      </a:lnTo>
                      <a:lnTo>
                        <a:pt x="89" y="104"/>
                      </a:lnTo>
                      <a:lnTo>
                        <a:pt x="87" y="103"/>
                      </a:lnTo>
                      <a:lnTo>
                        <a:pt x="87" y="103"/>
                      </a:lnTo>
                      <a:lnTo>
                        <a:pt x="86" y="100"/>
                      </a:lnTo>
                      <a:lnTo>
                        <a:pt x="86" y="100"/>
                      </a:lnTo>
                      <a:lnTo>
                        <a:pt x="88" y="98"/>
                      </a:lnTo>
                      <a:lnTo>
                        <a:pt x="88" y="98"/>
                      </a:lnTo>
                      <a:lnTo>
                        <a:pt x="89" y="96"/>
                      </a:lnTo>
                      <a:lnTo>
                        <a:pt x="90" y="96"/>
                      </a:lnTo>
                      <a:lnTo>
                        <a:pt x="90" y="96"/>
                      </a:lnTo>
                      <a:lnTo>
                        <a:pt x="91" y="96"/>
                      </a:lnTo>
                      <a:lnTo>
                        <a:pt x="93" y="98"/>
                      </a:lnTo>
                      <a:lnTo>
                        <a:pt x="93" y="98"/>
                      </a:lnTo>
                      <a:lnTo>
                        <a:pt x="94" y="101"/>
                      </a:lnTo>
                      <a:lnTo>
                        <a:pt x="93" y="103"/>
                      </a:lnTo>
                      <a:lnTo>
                        <a:pt x="93"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127" name="Group 126"/>
            <p:cNvGrpSpPr/>
            <p:nvPr/>
          </p:nvGrpSpPr>
          <p:grpSpPr>
            <a:xfrm>
              <a:off x="5088900" y="5513571"/>
              <a:ext cx="306060" cy="306060"/>
              <a:chOff x="5088900" y="5513571"/>
              <a:chExt cx="306060" cy="306060"/>
            </a:xfrm>
          </p:grpSpPr>
          <p:sp>
            <p:nvSpPr>
              <p:cNvPr id="66" name="Oval 65"/>
              <p:cNvSpPr/>
              <p:nvPr/>
            </p:nvSpPr>
            <p:spPr>
              <a:xfrm>
                <a:off x="5088900" y="5513571"/>
                <a:ext cx="306060" cy="306060"/>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Freeform 112"/>
              <p:cNvSpPr>
                <a:spLocks noEditPoints="1"/>
              </p:cNvSpPr>
              <p:nvPr/>
            </p:nvSpPr>
            <p:spPr bwMode="auto">
              <a:xfrm>
                <a:off x="5155246" y="5587749"/>
                <a:ext cx="173369" cy="157704"/>
              </a:xfrm>
              <a:custGeom>
                <a:avLst/>
                <a:gdLst>
                  <a:gd name="T0" fmla="*/ 348 w 498"/>
                  <a:gd name="T1" fmla="*/ 251 h 453"/>
                  <a:gd name="T2" fmla="*/ 340 w 498"/>
                  <a:gd name="T3" fmla="*/ 252 h 453"/>
                  <a:gd name="T4" fmla="*/ 376 w 498"/>
                  <a:gd name="T5" fmla="*/ 185 h 453"/>
                  <a:gd name="T6" fmla="*/ 407 w 498"/>
                  <a:gd name="T7" fmla="*/ 194 h 453"/>
                  <a:gd name="T8" fmla="*/ 470 w 498"/>
                  <a:gd name="T9" fmla="*/ 103 h 453"/>
                  <a:gd name="T10" fmla="*/ 495 w 498"/>
                  <a:gd name="T11" fmla="*/ 93 h 453"/>
                  <a:gd name="T12" fmla="*/ 484 w 498"/>
                  <a:gd name="T13" fmla="*/ 68 h 453"/>
                  <a:gd name="T14" fmla="*/ 459 w 498"/>
                  <a:gd name="T15" fmla="*/ 79 h 453"/>
                  <a:gd name="T16" fmla="*/ 394 w 498"/>
                  <a:gd name="T17" fmla="*/ 162 h 453"/>
                  <a:gd name="T18" fmla="*/ 356 w 498"/>
                  <a:gd name="T19" fmla="*/ 140 h 453"/>
                  <a:gd name="T20" fmla="*/ 300 w 498"/>
                  <a:gd name="T21" fmla="*/ 34 h 453"/>
                  <a:gd name="T22" fmla="*/ 185 w 498"/>
                  <a:gd name="T23" fmla="*/ 0 h 453"/>
                  <a:gd name="T24" fmla="*/ 79 w 498"/>
                  <a:gd name="T25" fmla="*/ 57 h 453"/>
                  <a:gd name="T26" fmla="*/ 44 w 498"/>
                  <a:gd name="T27" fmla="*/ 175 h 453"/>
                  <a:gd name="T28" fmla="*/ 88 w 498"/>
                  <a:gd name="T29" fmla="*/ 306 h 453"/>
                  <a:gd name="T30" fmla="*/ 38 w 498"/>
                  <a:gd name="T31" fmla="*/ 280 h 453"/>
                  <a:gd name="T32" fmla="*/ 15 w 498"/>
                  <a:gd name="T33" fmla="*/ 266 h 453"/>
                  <a:gd name="T34" fmla="*/ 0 w 498"/>
                  <a:gd name="T35" fmla="*/ 288 h 453"/>
                  <a:gd name="T36" fmla="*/ 25 w 498"/>
                  <a:gd name="T37" fmla="*/ 302 h 453"/>
                  <a:gd name="T38" fmla="*/ 69 w 498"/>
                  <a:gd name="T39" fmla="*/ 338 h 453"/>
                  <a:gd name="T40" fmla="*/ 96 w 498"/>
                  <a:gd name="T41" fmla="*/ 338 h 453"/>
                  <a:gd name="T42" fmla="*/ 117 w 498"/>
                  <a:gd name="T43" fmla="*/ 289 h 453"/>
                  <a:gd name="T44" fmla="*/ 201 w 498"/>
                  <a:gd name="T45" fmla="*/ 313 h 453"/>
                  <a:gd name="T46" fmla="*/ 292 w 498"/>
                  <a:gd name="T47" fmla="*/ 284 h 453"/>
                  <a:gd name="T48" fmla="*/ 295 w 498"/>
                  <a:gd name="T49" fmla="*/ 301 h 453"/>
                  <a:gd name="T50" fmla="*/ 297 w 498"/>
                  <a:gd name="T51" fmla="*/ 305 h 453"/>
                  <a:gd name="T52" fmla="*/ 447 w 498"/>
                  <a:gd name="T53" fmla="*/ 453 h 453"/>
                  <a:gd name="T54" fmla="*/ 497 w 498"/>
                  <a:gd name="T55" fmla="*/ 413 h 453"/>
                  <a:gd name="T56" fmla="*/ 481 w 498"/>
                  <a:gd name="T57" fmla="*/ 83 h 453"/>
                  <a:gd name="T58" fmla="*/ 346 w 498"/>
                  <a:gd name="T59" fmla="*/ 268 h 453"/>
                  <a:gd name="T60" fmla="*/ 68 w 498"/>
                  <a:gd name="T61" fmla="*/ 101 h 453"/>
                  <a:gd name="T62" fmla="*/ 146 w 498"/>
                  <a:gd name="T63" fmla="*/ 25 h 453"/>
                  <a:gd name="T64" fmla="*/ 255 w 498"/>
                  <a:gd name="T65" fmla="*/ 25 h 453"/>
                  <a:gd name="T66" fmla="*/ 333 w 498"/>
                  <a:gd name="T67" fmla="*/ 101 h 453"/>
                  <a:gd name="T68" fmla="*/ 329 w 498"/>
                  <a:gd name="T69" fmla="*/ 156 h 453"/>
                  <a:gd name="T70" fmla="*/ 292 w 498"/>
                  <a:gd name="T71" fmla="*/ 64 h 453"/>
                  <a:gd name="T72" fmla="*/ 201 w 498"/>
                  <a:gd name="T73" fmla="*/ 27 h 453"/>
                  <a:gd name="T74" fmla="*/ 109 w 498"/>
                  <a:gd name="T75" fmla="*/ 66 h 453"/>
                  <a:gd name="T76" fmla="*/ 71 w 498"/>
                  <a:gd name="T77" fmla="*/ 156 h 453"/>
                  <a:gd name="T78" fmla="*/ 109 w 498"/>
                  <a:gd name="T79" fmla="*/ 247 h 453"/>
                  <a:gd name="T80" fmla="*/ 67 w 498"/>
                  <a:gd name="T81" fmla="*/ 205 h 453"/>
                  <a:gd name="T82" fmla="*/ 204 w 498"/>
                  <a:gd name="T83" fmla="*/ 175 h 453"/>
                  <a:gd name="T84" fmla="*/ 294 w 498"/>
                  <a:gd name="T85" fmla="*/ 224 h 453"/>
                  <a:gd name="T86" fmla="*/ 212 w 498"/>
                  <a:gd name="T87" fmla="*/ 271 h 453"/>
                  <a:gd name="T88" fmla="*/ 140 w 498"/>
                  <a:gd name="T89" fmla="*/ 255 h 453"/>
                  <a:gd name="T90" fmla="*/ 197 w 498"/>
                  <a:gd name="T91" fmla="*/ 139 h 453"/>
                  <a:gd name="T92" fmla="*/ 187 w 498"/>
                  <a:gd name="T93" fmla="*/ 164 h 453"/>
                  <a:gd name="T94" fmla="*/ 91 w 498"/>
                  <a:gd name="T95" fmla="*/ 190 h 453"/>
                  <a:gd name="T96" fmla="*/ 99 w 498"/>
                  <a:gd name="T97" fmla="*/ 102 h 453"/>
                  <a:gd name="T98" fmla="*/ 167 w 498"/>
                  <a:gd name="T99" fmla="*/ 46 h 453"/>
                  <a:gd name="T100" fmla="*/ 255 w 498"/>
                  <a:gd name="T101" fmla="*/ 55 h 453"/>
                  <a:gd name="T102" fmla="*/ 311 w 498"/>
                  <a:gd name="T103" fmla="*/ 123 h 453"/>
                  <a:gd name="T104" fmla="*/ 201 w 498"/>
                  <a:gd name="T105" fmla="*/ 299 h 453"/>
                  <a:gd name="T106" fmla="*/ 125 w 498"/>
                  <a:gd name="T107" fmla="*/ 277 h 453"/>
                  <a:gd name="T108" fmla="*/ 214 w 498"/>
                  <a:gd name="T109" fmla="*/ 285 h 453"/>
                  <a:gd name="T110" fmla="*/ 299 w 498"/>
                  <a:gd name="T111" fmla="*/ 239 h 453"/>
                  <a:gd name="T112" fmla="*/ 341 w 498"/>
                  <a:gd name="T113" fmla="*/ 181 h 453"/>
                  <a:gd name="T114" fmla="*/ 308 w 498"/>
                  <a:gd name="T115" fmla="*/ 250 h 453"/>
                  <a:gd name="T116" fmla="*/ 288 w 498"/>
                  <a:gd name="T117" fmla="*/ 269 h 453"/>
                  <a:gd name="T118" fmla="*/ 225 w 498"/>
                  <a:gd name="T119" fmla="*/ 297 h 453"/>
                  <a:gd name="T120" fmla="*/ 307 w 498"/>
                  <a:gd name="T121" fmla="*/ 272 h 453"/>
                  <a:gd name="T122" fmla="*/ 310 w 498"/>
                  <a:gd name="T123" fmla="*/ 283 h 453"/>
                  <a:gd name="T124" fmla="*/ 483 w 498"/>
                  <a:gd name="T125" fmla="*/ 41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8" h="453">
                    <a:moveTo>
                      <a:pt x="496" y="398"/>
                    </a:moveTo>
                    <a:lnTo>
                      <a:pt x="496" y="398"/>
                    </a:lnTo>
                    <a:lnTo>
                      <a:pt x="485" y="387"/>
                    </a:lnTo>
                    <a:lnTo>
                      <a:pt x="485" y="387"/>
                    </a:lnTo>
                    <a:lnTo>
                      <a:pt x="485" y="387"/>
                    </a:lnTo>
                    <a:lnTo>
                      <a:pt x="350" y="252"/>
                    </a:lnTo>
                    <a:lnTo>
                      <a:pt x="350" y="252"/>
                    </a:lnTo>
                    <a:lnTo>
                      <a:pt x="348" y="251"/>
                    </a:lnTo>
                    <a:lnTo>
                      <a:pt x="348" y="251"/>
                    </a:lnTo>
                    <a:lnTo>
                      <a:pt x="348" y="251"/>
                    </a:lnTo>
                    <a:lnTo>
                      <a:pt x="348" y="251"/>
                    </a:lnTo>
                    <a:lnTo>
                      <a:pt x="346" y="250"/>
                    </a:lnTo>
                    <a:lnTo>
                      <a:pt x="346" y="250"/>
                    </a:lnTo>
                    <a:lnTo>
                      <a:pt x="342" y="251"/>
                    </a:lnTo>
                    <a:lnTo>
                      <a:pt x="342" y="251"/>
                    </a:lnTo>
                    <a:lnTo>
                      <a:pt x="342" y="251"/>
                    </a:lnTo>
                    <a:lnTo>
                      <a:pt x="342" y="251"/>
                    </a:lnTo>
                    <a:lnTo>
                      <a:pt x="340" y="252"/>
                    </a:lnTo>
                    <a:lnTo>
                      <a:pt x="337" y="256"/>
                    </a:lnTo>
                    <a:lnTo>
                      <a:pt x="328" y="247"/>
                    </a:lnTo>
                    <a:lnTo>
                      <a:pt x="328" y="247"/>
                    </a:lnTo>
                    <a:lnTo>
                      <a:pt x="338" y="232"/>
                    </a:lnTo>
                    <a:lnTo>
                      <a:pt x="346" y="217"/>
                    </a:lnTo>
                    <a:lnTo>
                      <a:pt x="351" y="199"/>
                    </a:lnTo>
                    <a:lnTo>
                      <a:pt x="355" y="183"/>
                    </a:lnTo>
                    <a:lnTo>
                      <a:pt x="376" y="185"/>
                    </a:lnTo>
                    <a:lnTo>
                      <a:pt x="376" y="185"/>
                    </a:lnTo>
                    <a:lnTo>
                      <a:pt x="379" y="191"/>
                    </a:lnTo>
                    <a:lnTo>
                      <a:pt x="382" y="195"/>
                    </a:lnTo>
                    <a:lnTo>
                      <a:pt x="388" y="198"/>
                    </a:lnTo>
                    <a:lnTo>
                      <a:pt x="394" y="199"/>
                    </a:lnTo>
                    <a:lnTo>
                      <a:pt x="394" y="199"/>
                    </a:lnTo>
                    <a:lnTo>
                      <a:pt x="399" y="199"/>
                    </a:lnTo>
                    <a:lnTo>
                      <a:pt x="402" y="198"/>
                    </a:lnTo>
                    <a:lnTo>
                      <a:pt x="405" y="196"/>
                    </a:lnTo>
                    <a:lnTo>
                      <a:pt x="407" y="194"/>
                    </a:lnTo>
                    <a:lnTo>
                      <a:pt x="410" y="191"/>
                    </a:lnTo>
                    <a:lnTo>
                      <a:pt x="412" y="188"/>
                    </a:lnTo>
                    <a:lnTo>
                      <a:pt x="413" y="184"/>
                    </a:lnTo>
                    <a:lnTo>
                      <a:pt x="414" y="181"/>
                    </a:lnTo>
                    <a:lnTo>
                      <a:pt x="414" y="181"/>
                    </a:lnTo>
                    <a:lnTo>
                      <a:pt x="413" y="176"/>
                    </a:lnTo>
                    <a:lnTo>
                      <a:pt x="412" y="172"/>
                    </a:lnTo>
                    <a:lnTo>
                      <a:pt x="470" y="103"/>
                    </a:lnTo>
                    <a:lnTo>
                      <a:pt x="470" y="103"/>
                    </a:lnTo>
                    <a:lnTo>
                      <a:pt x="473" y="104"/>
                    </a:lnTo>
                    <a:lnTo>
                      <a:pt x="477" y="104"/>
                    </a:lnTo>
                    <a:lnTo>
                      <a:pt x="477" y="104"/>
                    </a:lnTo>
                    <a:lnTo>
                      <a:pt x="481" y="104"/>
                    </a:lnTo>
                    <a:lnTo>
                      <a:pt x="484" y="103"/>
                    </a:lnTo>
                    <a:lnTo>
                      <a:pt x="487" y="101"/>
                    </a:lnTo>
                    <a:lnTo>
                      <a:pt x="490" y="99"/>
                    </a:lnTo>
                    <a:lnTo>
                      <a:pt x="493" y="96"/>
                    </a:lnTo>
                    <a:lnTo>
                      <a:pt x="495" y="93"/>
                    </a:lnTo>
                    <a:lnTo>
                      <a:pt x="496" y="89"/>
                    </a:lnTo>
                    <a:lnTo>
                      <a:pt x="496" y="86"/>
                    </a:lnTo>
                    <a:lnTo>
                      <a:pt x="496" y="86"/>
                    </a:lnTo>
                    <a:lnTo>
                      <a:pt x="496" y="82"/>
                    </a:lnTo>
                    <a:lnTo>
                      <a:pt x="495" y="79"/>
                    </a:lnTo>
                    <a:lnTo>
                      <a:pt x="493" y="75"/>
                    </a:lnTo>
                    <a:lnTo>
                      <a:pt x="490" y="72"/>
                    </a:lnTo>
                    <a:lnTo>
                      <a:pt x="487" y="70"/>
                    </a:lnTo>
                    <a:lnTo>
                      <a:pt x="484" y="68"/>
                    </a:lnTo>
                    <a:lnTo>
                      <a:pt x="481" y="67"/>
                    </a:lnTo>
                    <a:lnTo>
                      <a:pt x="477" y="67"/>
                    </a:lnTo>
                    <a:lnTo>
                      <a:pt x="477" y="67"/>
                    </a:lnTo>
                    <a:lnTo>
                      <a:pt x="473" y="67"/>
                    </a:lnTo>
                    <a:lnTo>
                      <a:pt x="470" y="68"/>
                    </a:lnTo>
                    <a:lnTo>
                      <a:pt x="467" y="70"/>
                    </a:lnTo>
                    <a:lnTo>
                      <a:pt x="463" y="72"/>
                    </a:lnTo>
                    <a:lnTo>
                      <a:pt x="461" y="75"/>
                    </a:lnTo>
                    <a:lnTo>
                      <a:pt x="459" y="79"/>
                    </a:lnTo>
                    <a:lnTo>
                      <a:pt x="458" y="82"/>
                    </a:lnTo>
                    <a:lnTo>
                      <a:pt x="458" y="86"/>
                    </a:lnTo>
                    <a:lnTo>
                      <a:pt x="458" y="86"/>
                    </a:lnTo>
                    <a:lnTo>
                      <a:pt x="459" y="89"/>
                    </a:lnTo>
                    <a:lnTo>
                      <a:pt x="460" y="94"/>
                    </a:lnTo>
                    <a:lnTo>
                      <a:pt x="401" y="163"/>
                    </a:lnTo>
                    <a:lnTo>
                      <a:pt x="401" y="163"/>
                    </a:lnTo>
                    <a:lnTo>
                      <a:pt x="394" y="162"/>
                    </a:lnTo>
                    <a:lnTo>
                      <a:pt x="394" y="162"/>
                    </a:lnTo>
                    <a:lnTo>
                      <a:pt x="389" y="163"/>
                    </a:lnTo>
                    <a:lnTo>
                      <a:pt x="385" y="165"/>
                    </a:lnTo>
                    <a:lnTo>
                      <a:pt x="381" y="167"/>
                    </a:lnTo>
                    <a:lnTo>
                      <a:pt x="378" y="171"/>
                    </a:lnTo>
                    <a:lnTo>
                      <a:pt x="358" y="169"/>
                    </a:lnTo>
                    <a:lnTo>
                      <a:pt x="358" y="169"/>
                    </a:lnTo>
                    <a:lnTo>
                      <a:pt x="358" y="156"/>
                    </a:lnTo>
                    <a:lnTo>
                      <a:pt x="358" y="156"/>
                    </a:lnTo>
                    <a:lnTo>
                      <a:pt x="356" y="140"/>
                    </a:lnTo>
                    <a:lnTo>
                      <a:pt x="354" y="125"/>
                    </a:lnTo>
                    <a:lnTo>
                      <a:pt x="351" y="111"/>
                    </a:lnTo>
                    <a:lnTo>
                      <a:pt x="346" y="96"/>
                    </a:lnTo>
                    <a:lnTo>
                      <a:pt x="339" y="82"/>
                    </a:lnTo>
                    <a:lnTo>
                      <a:pt x="332" y="69"/>
                    </a:lnTo>
                    <a:lnTo>
                      <a:pt x="322" y="57"/>
                    </a:lnTo>
                    <a:lnTo>
                      <a:pt x="312" y="45"/>
                    </a:lnTo>
                    <a:lnTo>
                      <a:pt x="312" y="45"/>
                    </a:lnTo>
                    <a:lnTo>
                      <a:pt x="300" y="34"/>
                    </a:lnTo>
                    <a:lnTo>
                      <a:pt x="287" y="26"/>
                    </a:lnTo>
                    <a:lnTo>
                      <a:pt x="274" y="18"/>
                    </a:lnTo>
                    <a:lnTo>
                      <a:pt x="260" y="12"/>
                    </a:lnTo>
                    <a:lnTo>
                      <a:pt x="246" y="6"/>
                    </a:lnTo>
                    <a:lnTo>
                      <a:pt x="231" y="2"/>
                    </a:lnTo>
                    <a:lnTo>
                      <a:pt x="216" y="0"/>
                    </a:lnTo>
                    <a:lnTo>
                      <a:pt x="201" y="0"/>
                    </a:lnTo>
                    <a:lnTo>
                      <a:pt x="201" y="0"/>
                    </a:lnTo>
                    <a:lnTo>
                      <a:pt x="185" y="0"/>
                    </a:lnTo>
                    <a:lnTo>
                      <a:pt x="170" y="2"/>
                    </a:lnTo>
                    <a:lnTo>
                      <a:pt x="155" y="6"/>
                    </a:lnTo>
                    <a:lnTo>
                      <a:pt x="140" y="12"/>
                    </a:lnTo>
                    <a:lnTo>
                      <a:pt x="126" y="18"/>
                    </a:lnTo>
                    <a:lnTo>
                      <a:pt x="113" y="26"/>
                    </a:lnTo>
                    <a:lnTo>
                      <a:pt x="102" y="35"/>
                    </a:lnTo>
                    <a:lnTo>
                      <a:pt x="90" y="45"/>
                    </a:lnTo>
                    <a:lnTo>
                      <a:pt x="90" y="45"/>
                    </a:lnTo>
                    <a:lnTo>
                      <a:pt x="79" y="57"/>
                    </a:lnTo>
                    <a:lnTo>
                      <a:pt x="70" y="70"/>
                    </a:lnTo>
                    <a:lnTo>
                      <a:pt x="62" y="83"/>
                    </a:lnTo>
                    <a:lnTo>
                      <a:pt x="55" y="96"/>
                    </a:lnTo>
                    <a:lnTo>
                      <a:pt x="51" y="111"/>
                    </a:lnTo>
                    <a:lnTo>
                      <a:pt x="47" y="125"/>
                    </a:lnTo>
                    <a:lnTo>
                      <a:pt x="44" y="141"/>
                    </a:lnTo>
                    <a:lnTo>
                      <a:pt x="43" y="156"/>
                    </a:lnTo>
                    <a:lnTo>
                      <a:pt x="43" y="156"/>
                    </a:lnTo>
                    <a:lnTo>
                      <a:pt x="44" y="175"/>
                    </a:lnTo>
                    <a:lnTo>
                      <a:pt x="48" y="193"/>
                    </a:lnTo>
                    <a:lnTo>
                      <a:pt x="53" y="210"/>
                    </a:lnTo>
                    <a:lnTo>
                      <a:pt x="61" y="226"/>
                    </a:lnTo>
                    <a:lnTo>
                      <a:pt x="69" y="242"/>
                    </a:lnTo>
                    <a:lnTo>
                      <a:pt x="80" y="256"/>
                    </a:lnTo>
                    <a:lnTo>
                      <a:pt x="92" y="269"/>
                    </a:lnTo>
                    <a:lnTo>
                      <a:pt x="105" y="280"/>
                    </a:lnTo>
                    <a:lnTo>
                      <a:pt x="88" y="306"/>
                    </a:lnTo>
                    <a:lnTo>
                      <a:pt x="88" y="306"/>
                    </a:lnTo>
                    <a:lnTo>
                      <a:pt x="83" y="305"/>
                    </a:lnTo>
                    <a:lnTo>
                      <a:pt x="83" y="305"/>
                    </a:lnTo>
                    <a:lnTo>
                      <a:pt x="77" y="306"/>
                    </a:lnTo>
                    <a:lnTo>
                      <a:pt x="71" y="310"/>
                    </a:lnTo>
                    <a:lnTo>
                      <a:pt x="38" y="288"/>
                    </a:lnTo>
                    <a:lnTo>
                      <a:pt x="38" y="288"/>
                    </a:lnTo>
                    <a:lnTo>
                      <a:pt x="38" y="285"/>
                    </a:lnTo>
                    <a:lnTo>
                      <a:pt x="38" y="285"/>
                    </a:lnTo>
                    <a:lnTo>
                      <a:pt x="38" y="280"/>
                    </a:lnTo>
                    <a:lnTo>
                      <a:pt x="37" y="277"/>
                    </a:lnTo>
                    <a:lnTo>
                      <a:pt x="35" y="274"/>
                    </a:lnTo>
                    <a:lnTo>
                      <a:pt x="32" y="271"/>
                    </a:lnTo>
                    <a:lnTo>
                      <a:pt x="29" y="269"/>
                    </a:lnTo>
                    <a:lnTo>
                      <a:pt x="26" y="268"/>
                    </a:lnTo>
                    <a:lnTo>
                      <a:pt x="23" y="266"/>
                    </a:lnTo>
                    <a:lnTo>
                      <a:pt x="20" y="265"/>
                    </a:lnTo>
                    <a:lnTo>
                      <a:pt x="20" y="265"/>
                    </a:lnTo>
                    <a:lnTo>
                      <a:pt x="15" y="266"/>
                    </a:lnTo>
                    <a:lnTo>
                      <a:pt x="12" y="268"/>
                    </a:lnTo>
                    <a:lnTo>
                      <a:pt x="9" y="269"/>
                    </a:lnTo>
                    <a:lnTo>
                      <a:pt x="5" y="271"/>
                    </a:lnTo>
                    <a:lnTo>
                      <a:pt x="3" y="274"/>
                    </a:lnTo>
                    <a:lnTo>
                      <a:pt x="1" y="277"/>
                    </a:lnTo>
                    <a:lnTo>
                      <a:pt x="0" y="280"/>
                    </a:lnTo>
                    <a:lnTo>
                      <a:pt x="0" y="285"/>
                    </a:lnTo>
                    <a:lnTo>
                      <a:pt x="0" y="285"/>
                    </a:lnTo>
                    <a:lnTo>
                      <a:pt x="0" y="288"/>
                    </a:lnTo>
                    <a:lnTo>
                      <a:pt x="1" y="292"/>
                    </a:lnTo>
                    <a:lnTo>
                      <a:pt x="3" y="295"/>
                    </a:lnTo>
                    <a:lnTo>
                      <a:pt x="5" y="298"/>
                    </a:lnTo>
                    <a:lnTo>
                      <a:pt x="9" y="300"/>
                    </a:lnTo>
                    <a:lnTo>
                      <a:pt x="12" y="302"/>
                    </a:lnTo>
                    <a:lnTo>
                      <a:pt x="15" y="303"/>
                    </a:lnTo>
                    <a:lnTo>
                      <a:pt x="20" y="303"/>
                    </a:lnTo>
                    <a:lnTo>
                      <a:pt x="20" y="303"/>
                    </a:lnTo>
                    <a:lnTo>
                      <a:pt x="25" y="302"/>
                    </a:lnTo>
                    <a:lnTo>
                      <a:pt x="29" y="300"/>
                    </a:lnTo>
                    <a:lnTo>
                      <a:pt x="64" y="322"/>
                    </a:lnTo>
                    <a:lnTo>
                      <a:pt x="64" y="322"/>
                    </a:lnTo>
                    <a:lnTo>
                      <a:pt x="64" y="325"/>
                    </a:lnTo>
                    <a:lnTo>
                      <a:pt x="64" y="325"/>
                    </a:lnTo>
                    <a:lnTo>
                      <a:pt x="64" y="328"/>
                    </a:lnTo>
                    <a:lnTo>
                      <a:pt x="65" y="332"/>
                    </a:lnTo>
                    <a:lnTo>
                      <a:pt x="67" y="336"/>
                    </a:lnTo>
                    <a:lnTo>
                      <a:pt x="69" y="338"/>
                    </a:lnTo>
                    <a:lnTo>
                      <a:pt x="72" y="340"/>
                    </a:lnTo>
                    <a:lnTo>
                      <a:pt x="76" y="342"/>
                    </a:lnTo>
                    <a:lnTo>
                      <a:pt x="79" y="343"/>
                    </a:lnTo>
                    <a:lnTo>
                      <a:pt x="83" y="343"/>
                    </a:lnTo>
                    <a:lnTo>
                      <a:pt x="83" y="343"/>
                    </a:lnTo>
                    <a:lnTo>
                      <a:pt x="86" y="343"/>
                    </a:lnTo>
                    <a:lnTo>
                      <a:pt x="90" y="342"/>
                    </a:lnTo>
                    <a:lnTo>
                      <a:pt x="93" y="340"/>
                    </a:lnTo>
                    <a:lnTo>
                      <a:pt x="96" y="338"/>
                    </a:lnTo>
                    <a:lnTo>
                      <a:pt x="98" y="336"/>
                    </a:lnTo>
                    <a:lnTo>
                      <a:pt x="101" y="332"/>
                    </a:lnTo>
                    <a:lnTo>
                      <a:pt x="102" y="328"/>
                    </a:lnTo>
                    <a:lnTo>
                      <a:pt x="102" y="325"/>
                    </a:lnTo>
                    <a:lnTo>
                      <a:pt x="102" y="325"/>
                    </a:lnTo>
                    <a:lnTo>
                      <a:pt x="101" y="319"/>
                    </a:lnTo>
                    <a:lnTo>
                      <a:pt x="98" y="314"/>
                    </a:lnTo>
                    <a:lnTo>
                      <a:pt x="117" y="289"/>
                    </a:lnTo>
                    <a:lnTo>
                      <a:pt x="117" y="289"/>
                    </a:lnTo>
                    <a:lnTo>
                      <a:pt x="126" y="295"/>
                    </a:lnTo>
                    <a:lnTo>
                      <a:pt x="136" y="299"/>
                    </a:lnTo>
                    <a:lnTo>
                      <a:pt x="146" y="303"/>
                    </a:lnTo>
                    <a:lnTo>
                      <a:pt x="157" y="306"/>
                    </a:lnTo>
                    <a:lnTo>
                      <a:pt x="166" y="310"/>
                    </a:lnTo>
                    <a:lnTo>
                      <a:pt x="178" y="312"/>
                    </a:lnTo>
                    <a:lnTo>
                      <a:pt x="189" y="313"/>
                    </a:lnTo>
                    <a:lnTo>
                      <a:pt x="201" y="313"/>
                    </a:lnTo>
                    <a:lnTo>
                      <a:pt x="201" y="313"/>
                    </a:lnTo>
                    <a:lnTo>
                      <a:pt x="201" y="313"/>
                    </a:lnTo>
                    <a:lnTo>
                      <a:pt x="213" y="313"/>
                    </a:lnTo>
                    <a:lnTo>
                      <a:pt x="225" y="311"/>
                    </a:lnTo>
                    <a:lnTo>
                      <a:pt x="237" y="309"/>
                    </a:lnTo>
                    <a:lnTo>
                      <a:pt x="248" y="305"/>
                    </a:lnTo>
                    <a:lnTo>
                      <a:pt x="260" y="302"/>
                    </a:lnTo>
                    <a:lnTo>
                      <a:pt x="271" y="297"/>
                    </a:lnTo>
                    <a:lnTo>
                      <a:pt x="282" y="291"/>
                    </a:lnTo>
                    <a:lnTo>
                      <a:pt x="292" y="284"/>
                    </a:lnTo>
                    <a:lnTo>
                      <a:pt x="300" y="292"/>
                    </a:lnTo>
                    <a:lnTo>
                      <a:pt x="297" y="296"/>
                    </a:lnTo>
                    <a:lnTo>
                      <a:pt x="297" y="296"/>
                    </a:lnTo>
                    <a:lnTo>
                      <a:pt x="295" y="298"/>
                    </a:lnTo>
                    <a:lnTo>
                      <a:pt x="295" y="298"/>
                    </a:lnTo>
                    <a:lnTo>
                      <a:pt x="295" y="298"/>
                    </a:lnTo>
                    <a:lnTo>
                      <a:pt x="295" y="298"/>
                    </a:lnTo>
                    <a:lnTo>
                      <a:pt x="295" y="301"/>
                    </a:lnTo>
                    <a:lnTo>
                      <a:pt x="295" y="301"/>
                    </a:lnTo>
                    <a:lnTo>
                      <a:pt x="295" y="301"/>
                    </a:lnTo>
                    <a:lnTo>
                      <a:pt x="295" y="301"/>
                    </a:lnTo>
                    <a:lnTo>
                      <a:pt x="295" y="303"/>
                    </a:lnTo>
                    <a:lnTo>
                      <a:pt x="295" y="303"/>
                    </a:lnTo>
                    <a:lnTo>
                      <a:pt x="295" y="303"/>
                    </a:lnTo>
                    <a:lnTo>
                      <a:pt x="295" y="303"/>
                    </a:lnTo>
                    <a:lnTo>
                      <a:pt x="297" y="305"/>
                    </a:lnTo>
                    <a:lnTo>
                      <a:pt x="297" y="305"/>
                    </a:lnTo>
                    <a:lnTo>
                      <a:pt x="297" y="305"/>
                    </a:lnTo>
                    <a:lnTo>
                      <a:pt x="312" y="322"/>
                    </a:lnTo>
                    <a:lnTo>
                      <a:pt x="312" y="322"/>
                    </a:lnTo>
                    <a:lnTo>
                      <a:pt x="312" y="322"/>
                    </a:lnTo>
                    <a:lnTo>
                      <a:pt x="432" y="440"/>
                    </a:lnTo>
                    <a:lnTo>
                      <a:pt x="443" y="451"/>
                    </a:lnTo>
                    <a:lnTo>
                      <a:pt x="443" y="451"/>
                    </a:lnTo>
                    <a:lnTo>
                      <a:pt x="445" y="452"/>
                    </a:lnTo>
                    <a:lnTo>
                      <a:pt x="447" y="453"/>
                    </a:lnTo>
                    <a:lnTo>
                      <a:pt x="447" y="453"/>
                    </a:lnTo>
                    <a:lnTo>
                      <a:pt x="447" y="453"/>
                    </a:lnTo>
                    <a:lnTo>
                      <a:pt x="447" y="453"/>
                    </a:lnTo>
                    <a:lnTo>
                      <a:pt x="458" y="452"/>
                    </a:lnTo>
                    <a:lnTo>
                      <a:pt x="467" y="449"/>
                    </a:lnTo>
                    <a:lnTo>
                      <a:pt x="475" y="445"/>
                    </a:lnTo>
                    <a:lnTo>
                      <a:pt x="483" y="438"/>
                    </a:lnTo>
                    <a:lnTo>
                      <a:pt x="489" y="431"/>
                    </a:lnTo>
                    <a:lnTo>
                      <a:pt x="494" y="422"/>
                    </a:lnTo>
                    <a:lnTo>
                      <a:pt x="497" y="413"/>
                    </a:lnTo>
                    <a:lnTo>
                      <a:pt x="498" y="403"/>
                    </a:lnTo>
                    <a:lnTo>
                      <a:pt x="498" y="403"/>
                    </a:lnTo>
                    <a:lnTo>
                      <a:pt x="497" y="400"/>
                    </a:lnTo>
                    <a:lnTo>
                      <a:pt x="496" y="398"/>
                    </a:lnTo>
                    <a:lnTo>
                      <a:pt x="496" y="398"/>
                    </a:lnTo>
                    <a:close/>
                    <a:moveTo>
                      <a:pt x="481" y="83"/>
                    </a:moveTo>
                    <a:lnTo>
                      <a:pt x="480" y="82"/>
                    </a:lnTo>
                    <a:lnTo>
                      <a:pt x="480" y="82"/>
                    </a:lnTo>
                    <a:lnTo>
                      <a:pt x="481" y="83"/>
                    </a:lnTo>
                    <a:lnTo>
                      <a:pt x="481" y="83"/>
                    </a:lnTo>
                    <a:close/>
                    <a:moveTo>
                      <a:pt x="327" y="316"/>
                    </a:moveTo>
                    <a:lnTo>
                      <a:pt x="361" y="283"/>
                    </a:lnTo>
                    <a:lnTo>
                      <a:pt x="470" y="393"/>
                    </a:lnTo>
                    <a:lnTo>
                      <a:pt x="470" y="393"/>
                    </a:lnTo>
                    <a:lnTo>
                      <a:pt x="437" y="426"/>
                    </a:lnTo>
                    <a:lnTo>
                      <a:pt x="327" y="316"/>
                    </a:lnTo>
                    <a:close/>
                    <a:moveTo>
                      <a:pt x="312" y="301"/>
                    </a:moveTo>
                    <a:lnTo>
                      <a:pt x="346" y="268"/>
                    </a:lnTo>
                    <a:lnTo>
                      <a:pt x="351" y="273"/>
                    </a:lnTo>
                    <a:lnTo>
                      <a:pt x="318" y="306"/>
                    </a:lnTo>
                    <a:lnTo>
                      <a:pt x="312" y="301"/>
                    </a:lnTo>
                    <a:close/>
                    <a:moveTo>
                      <a:pt x="58" y="156"/>
                    </a:moveTo>
                    <a:lnTo>
                      <a:pt x="58" y="156"/>
                    </a:lnTo>
                    <a:lnTo>
                      <a:pt x="58" y="142"/>
                    </a:lnTo>
                    <a:lnTo>
                      <a:pt x="61" y="128"/>
                    </a:lnTo>
                    <a:lnTo>
                      <a:pt x="64" y="115"/>
                    </a:lnTo>
                    <a:lnTo>
                      <a:pt x="68" y="101"/>
                    </a:lnTo>
                    <a:lnTo>
                      <a:pt x="75" y="89"/>
                    </a:lnTo>
                    <a:lnTo>
                      <a:pt x="82" y="77"/>
                    </a:lnTo>
                    <a:lnTo>
                      <a:pt x="90" y="66"/>
                    </a:lnTo>
                    <a:lnTo>
                      <a:pt x="99" y="56"/>
                    </a:lnTo>
                    <a:lnTo>
                      <a:pt x="99" y="56"/>
                    </a:lnTo>
                    <a:lnTo>
                      <a:pt x="110" y="46"/>
                    </a:lnTo>
                    <a:lnTo>
                      <a:pt x="121" y="37"/>
                    </a:lnTo>
                    <a:lnTo>
                      <a:pt x="133" y="30"/>
                    </a:lnTo>
                    <a:lnTo>
                      <a:pt x="146" y="25"/>
                    </a:lnTo>
                    <a:lnTo>
                      <a:pt x="159" y="19"/>
                    </a:lnTo>
                    <a:lnTo>
                      <a:pt x="173" y="16"/>
                    </a:lnTo>
                    <a:lnTo>
                      <a:pt x="187" y="14"/>
                    </a:lnTo>
                    <a:lnTo>
                      <a:pt x="201" y="14"/>
                    </a:lnTo>
                    <a:lnTo>
                      <a:pt x="201" y="14"/>
                    </a:lnTo>
                    <a:lnTo>
                      <a:pt x="215" y="14"/>
                    </a:lnTo>
                    <a:lnTo>
                      <a:pt x="229" y="16"/>
                    </a:lnTo>
                    <a:lnTo>
                      <a:pt x="242" y="19"/>
                    </a:lnTo>
                    <a:lnTo>
                      <a:pt x="255" y="25"/>
                    </a:lnTo>
                    <a:lnTo>
                      <a:pt x="268" y="30"/>
                    </a:lnTo>
                    <a:lnTo>
                      <a:pt x="280" y="37"/>
                    </a:lnTo>
                    <a:lnTo>
                      <a:pt x="291" y="46"/>
                    </a:lnTo>
                    <a:lnTo>
                      <a:pt x="301" y="55"/>
                    </a:lnTo>
                    <a:lnTo>
                      <a:pt x="301" y="55"/>
                    </a:lnTo>
                    <a:lnTo>
                      <a:pt x="311" y="66"/>
                    </a:lnTo>
                    <a:lnTo>
                      <a:pt x="320" y="77"/>
                    </a:lnTo>
                    <a:lnTo>
                      <a:pt x="327" y="89"/>
                    </a:lnTo>
                    <a:lnTo>
                      <a:pt x="333" y="101"/>
                    </a:lnTo>
                    <a:lnTo>
                      <a:pt x="337" y="114"/>
                    </a:lnTo>
                    <a:lnTo>
                      <a:pt x="340" y="128"/>
                    </a:lnTo>
                    <a:lnTo>
                      <a:pt x="342" y="142"/>
                    </a:lnTo>
                    <a:lnTo>
                      <a:pt x="344" y="156"/>
                    </a:lnTo>
                    <a:lnTo>
                      <a:pt x="344" y="156"/>
                    </a:lnTo>
                    <a:lnTo>
                      <a:pt x="344" y="167"/>
                    </a:lnTo>
                    <a:lnTo>
                      <a:pt x="329" y="165"/>
                    </a:lnTo>
                    <a:lnTo>
                      <a:pt x="329" y="165"/>
                    </a:lnTo>
                    <a:lnTo>
                      <a:pt x="329" y="156"/>
                    </a:lnTo>
                    <a:lnTo>
                      <a:pt x="329" y="156"/>
                    </a:lnTo>
                    <a:lnTo>
                      <a:pt x="329" y="143"/>
                    </a:lnTo>
                    <a:lnTo>
                      <a:pt x="327" y="130"/>
                    </a:lnTo>
                    <a:lnTo>
                      <a:pt x="324" y="118"/>
                    </a:lnTo>
                    <a:lnTo>
                      <a:pt x="320" y="107"/>
                    </a:lnTo>
                    <a:lnTo>
                      <a:pt x="314" y="96"/>
                    </a:lnTo>
                    <a:lnTo>
                      <a:pt x="308" y="85"/>
                    </a:lnTo>
                    <a:lnTo>
                      <a:pt x="300" y="74"/>
                    </a:lnTo>
                    <a:lnTo>
                      <a:pt x="292" y="64"/>
                    </a:lnTo>
                    <a:lnTo>
                      <a:pt x="292" y="64"/>
                    </a:lnTo>
                    <a:lnTo>
                      <a:pt x="282" y="56"/>
                    </a:lnTo>
                    <a:lnTo>
                      <a:pt x="272" y="48"/>
                    </a:lnTo>
                    <a:lnTo>
                      <a:pt x="261" y="42"/>
                    </a:lnTo>
                    <a:lnTo>
                      <a:pt x="250" y="36"/>
                    </a:lnTo>
                    <a:lnTo>
                      <a:pt x="239" y="33"/>
                    </a:lnTo>
                    <a:lnTo>
                      <a:pt x="226" y="30"/>
                    </a:lnTo>
                    <a:lnTo>
                      <a:pt x="214" y="28"/>
                    </a:lnTo>
                    <a:lnTo>
                      <a:pt x="201" y="27"/>
                    </a:lnTo>
                    <a:lnTo>
                      <a:pt x="201" y="27"/>
                    </a:lnTo>
                    <a:lnTo>
                      <a:pt x="188" y="28"/>
                    </a:lnTo>
                    <a:lnTo>
                      <a:pt x="175" y="30"/>
                    </a:lnTo>
                    <a:lnTo>
                      <a:pt x="163" y="33"/>
                    </a:lnTo>
                    <a:lnTo>
                      <a:pt x="151" y="37"/>
                    </a:lnTo>
                    <a:lnTo>
                      <a:pt x="139" y="43"/>
                    </a:lnTo>
                    <a:lnTo>
                      <a:pt x="129" y="49"/>
                    </a:lnTo>
                    <a:lnTo>
                      <a:pt x="119" y="57"/>
                    </a:lnTo>
                    <a:lnTo>
                      <a:pt x="109" y="66"/>
                    </a:lnTo>
                    <a:lnTo>
                      <a:pt x="109" y="66"/>
                    </a:lnTo>
                    <a:lnTo>
                      <a:pt x="101" y="74"/>
                    </a:lnTo>
                    <a:lnTo>
                      <a:pt x="93" y="85"/>
                    </a:lnTo>
                    <a:lnTo>
                      <a:pt x="86" y="96"/>
                    </a:lnTo>
                    <a:lnTo>
                      <a:pt x="81" y="107"/>
                    </a:lnTo>
                    <a:lnTo>
                      <a:pt x="77" y="118"/>
                    </a:lnTo>
                    <a:lnTo>
                      <a:pt x="75" y="131"/>
                    </a:lnTo>
                    <a:lnTo>
                      <a:pt x="72" y="143"/>
                    </a:lnTo>
                    <a:lnTo>
                      <a:pt x="71" y="156"/>
                    </a:lnTo>
                    <a:lnTo>
                      <a:pt x="71" y="156"/>
                    </a:lnTo>
                    <a:lnTo>
                      <a:pt x="72" y="169"/>
                    </a:lnTo>
                    <a:lnTo>
                      <a:pt x="75" y="181"/>
                    </a:lnTo>
                    <a:lnTo>
                      <a:pt x="77" y="194"/>
                    </a:lnTo>
                    <a:lnTo>
                      <a:pt x="81" y="206"/>
                    </a:lnTo>
                    <a:lnTo>
                      <a:pt x="86" y="217"/>
                    </a:lnTo>
                    <a:lnTo>
                      <a:pt x="93" y="228"/>
                    </a:lnTo>
                    <a:lnTo>
                      <a:pt x="101" y="238"/>
                    </a:lnTo>
                    <a:lnTo>
                      <a:pt x="109" y="247"/>
                    </a:lnTo>
                    <a:lnTo>
                      <a:pt x="109" y="247"/>
                    </a:lnTo>
                    <a:lnTo>
                      <a:pt x="121" y="258"/>
                    </a:lnTo>
                    <a:lnTo>
                      <a:pt x="113" y="269"/>
                    </a:lnTo>
                    <a:lnTo>
                      <a:pt x="113" y="269"/>
                    </a:lnTo>
                    <a:lnTo>
                      <a:pt x="102" y="259"/>
                    </a:lnTo>
                    <a:lnTo>
                      <a:pt x="91" y="247"/>
                    </a:lnTo>
                    <a:lnTo>
                      <a:pt x="81" y="234"/>
                    </a:lnTo>
                    <a:lnTo>
                      <a:pt x="72" y="220"/>
                    </a:lnTo>
                    <a:lnTo>
                      <a:pt x="67" y="205"/>
                    </a:lnTo>
                    <a:lnTo>
                      <a:pt x="62" y="190"/>
                    </a:lnTo>
                    <a:lnTo>
                      <a:pt x="58" y="174"/>
                    </a:lnTo>
                    <a:lnTo>
                      <a:pt x="58" y="156"/>
                    </a:lnTo>
                    <a:lnTo>
                      <a:pt x="58" y="156"/>
                    </a:lnTo>
                    <a:close/>
                    <a:moveTo>
                      <a:pt x="140" y="255"/>
                    </a:moveTo>
                    <a:lnTo>
                      <a:pt x="198" y="174"/>
                    </a:lnTo>
                    <a:lnTo>
                      <a:pt x="198" y="174"/>
                    </a:lnTo>
                    <a:lnTo>
                      <a:pt x="204" y="175"/>
                    </a:lnTo>
                    <a:lnTo>
                      <a:pt x="204" y="175"/>
                    </a:lnTo>
                    <a:lnTo>
                      <a:pt x="209" y="175"/>
                    </a:lnTo>
                    <a:lnTo>
                      <a:pt x="213" y="172"/>
                    </a:lnTo>
                    <a:lnTo>
                      <a:pt x="217" y="169"/>
                    </a:lnTo>
                    <a:lnTo>
                      <a:pt x="220" y="166"/>
                    </a:lnTo>
                    <a:lnTo>
                      <a:pt x="313" y="178"/>
                    </a:lnTo>
                    <a:lnTo>
                      <a:pt x="313" y="178"/>
                    </a:lnTo>
                    <a:lnTo>
                      <a:pt x="309" y="194"/>
                    </a:lnTo>
                    <a:lnTo>
                      <a:pt x="302" y="209"/>
                    </a:lnTo>
                    <a:lnTo>
                      <a:pt x="294" y="224"/>
                    </a:lnTo>
                    <a:lnTo>
                      <a:pt x="282" y="237"/>
                    </a:lnTo>
                    <a:lnTo>
                      <a:pt x="282" y="237"/>
                    </a:lnTo>
                    <a:lnTo>
                      <a:pt x="273" y="245"/>
                    </a:lnTo>
                    <a:lnTo>
                      <a:pt x="265" y="251"/>
                    </a:lnTo>
                    <a:lnTo>
                      <a:pt x="255" y="258"/>
                    </a:lnTo>
                    <a:lnTo>
                      <a:pt x="245" y="262"/>
                    </a:lnTo>
                    <a:lnTo>
                      <a:pt x="234" y="266"/>
                    </a:lnTo>
                    <a:lnTo>
                      <a:pt x="224" y="269"/>
                    </a:lnTo>
                    <a:lnTo>
                      <a:pt x="212" y="271"/>
                    </a:lnTo>
                    <a:lnTo>
                      <a:pt x="201" y="271"/>
                    </a:lnTo>
                    <a:lnTo>
                      <a:pt x="201" y="278"/>
                    </a:lnTo>
                    <a:lnTo>
                      <a:pt x="201" y="271"/>
                    </a:lnTo>
                    <a:lnTo>
                      <a:pt x="201" y="271"/>
                    </a:lnTo>
                    <a:lnTo>
                      <a:pt x="185" y="270"/>
                    </a:lnTo>
                    <a:lnTo>
                      <a:pt x="170" y="266"/>
                    </a:lnTo>
                    <a:lnTo>
                      <a:pt x="155" y="261"/>
                    </a:lnTo>
                    <a:lnTo>
                      <a:pt x="140" y="255"/>
                    </a:lnTo>
                    <a:lnTo>
                      <a:pt x="140" y="255"/>
                    </a:lnTo>
                    <a:close/>
                    <a:moveTo>
                      <a:pt x="223" y="152"/>
                    </a:moveTo>
                    <a:lnTo>
                      <a:pt x="223" y="152"/>
                    </a:lnTo>
                    <a:lnTo>
                      <a:pt x="220" y="147"/>
                    </a:lnTo>
                    <a:lnTo>
                      <a:pt x="216" y="141"/>
                    </a:lnTo>
                    <a:lnTo>
                      <a:pt x="211" y="139"/>
                    </a:lnTo>
                    <a:lnTo>
                      <a:pt x="204" y="137"/>
                    </a:lnTo>
                    <a:lnTo>
                      <a:pt x="204" y="137"/>
                    </a:lnTo>
                    <a:lnTo>
                      <a:pt x="200" y="138"/>
                    </a:lnTo>
                    <a:lnTo>
                      <a:pt x="197" y="139"/>
                    </a:lnTo>
                    <a:lnTo>
                      <a:pt x="193" y="140"/>
                    </a:lnTo>
                    <a:lnTo>
                      <a:pt x="190" y="143"/>
                    </a:lnTo>
                    <a:lnTo>
                      <a:pt x="188" y="145"/>
                    </a:lnTo>
                    <a:lnTo>
                      <a:pt x="187" y="149"/>
                    </a:lnTo>
                    <a:lnTo>
                      <a:pt x="186" y="152"/>
                    </a:lnTo>
                    <a:lnTo>
                      <a:pt x="185" y="156"/>
                    </a:lnTo>
                    <a:lnTo>
                      <a:pt x="185" y="156"/>
                    </a:lnTo>
                    <a:lnTo>
                      <a:pt x="186" y="161"/>
                    </a:lnTo>
                    <a:lnTo>
                      <a:pt x="187" y="164"/>
                    </a:lnTo>
                    <a:lnTo>
                      <a:pt x="130" y="246"/>
                    </a:lnTo>
                    <a:lnTo>
                      <a:pt x="130" y="246"/>
                    </a:lnTo>
                    <a:lnTo>
                      <a:pt x="120" y="237"/>
                    </a:lnTo>
                    <a:lnTo>
                      <a:pt x="120" y="237"/>
                    </a:lnTo>
                    <a:lnTo>
                      <a:pt x="111" y="229"/>
                    </a:lnTo>
                    <a:lnTo>
                      <a:pt x="105" y="220"/>
                    </a:lnTo>
                    <a:lnTo>
                      <a:pt x="99" y="210"/>
                    </a:lnTo>
                    <a:lnTo>
                      <a:pt x="94" y="201"/>
                    </a:lnTo>
                    <a:lnTo>
                      <a:pt x="91" y="190"/>
                    </a:lnTo>
                    <a:lnTo>
                      <a:pt x="88" y="179"/>
                    </a:lnTo>
                    <a:lnTo>
                      <a:pt x="86" y="167"/>
                    </a:lnTo>
                    <a:lnTo>
                      <a:pt x="85" y="156"/>
                    </a:lnTo>
                    <a:lnTo>
                      <a:pt x="85" y="156"/>
                    </a:lnTo>
                    <a:lnTo>
                      <a:pt x="86" y="144"/>
                    </a:lnTo>
                    <a:lnTo>
                      <a:pt x="88" y="134"/>
                    </a:lnTo>
                    <a:lnTo>
                      <a:pt x="91" y="123"/>
                    </a:lnTo>
                    <a:lnTo>
                      <a:pt x="94" y="112"/>
                    </a:lnTo>
                    <a:lnTo>
                      <a:pt x="99" y="102"/>
                    </a:lnTo>
                    <a:lnTo>
                      <a:pt x="105" y="93"/>
                    </a:lnTo>
                    <a:lnTo>
                      <a:pt x="111" y="84"/>
                    </a:lnTo>
                    <a:lnTo>
                      <a:pt x="119" y="75"/>
                    </a:lnTo>
                    <a:lnTo>
                      <a:pt x="119" y="75"/>
                    </a:lnTo>
                    <a:lnTo>
                      <a:pt x="128" y="68"/>
                    </a:lnTo>
                    <a:lnTo>
                      <a:pt x="137" y="60"/>
                    </a:lnTo>
                    <a:lnTo>
                      <a:pt x="147" y="55"/>
                    </a:lnTo>
                    <a:lnTo>
                      <a:pt x="157" y="50"/>
                    </a:lnTo>
                    <a:lnTo>
                      <a:pt x="167" y="46"/>
                    </a:lnTo>
                    <a:lnTo>
                      <a:pt x="178" y="44"/>
                    </a:lnTo>
                    <a:lnTo>
                      <a:pt x="189" y="42"/>
                    </a:lnTo>
                    <a:lnTo>
                      <a:pt x="201" y="42"/>
                    </a:lnTo>
                    <a:lnTo>
                      <a:pt x="201" y="42"/>
                    </a:lnTo>
                    <a:lnTo>
                      <a:pt x="212" y="42"/>
                    </a:lnTo>
                    <a:lnTo>
                      <a:pt x="224" y="44"/>
                    </a:lnTo>
                    <a:lnTo>
                      <a:pt x="234" y="46"/>
                    </a:lnTo>
                    <a:lnTo>
                      <a:pt x="244" y="50"/>
                    </a:lnTo>
                    <a:lnTo>
                      <a:pt x="255" y="55"/>
                    </a:lnTo>
                    <a:lnTo>
                      <a:pt x="265" y="60"/>
                    </a:lnTo>
                    <a:lnTo>
                      <a:pt x="273" y="68"/>
                    </a:lnTo>
                    <a:lnTo>
                      <a:pt x="282" y="75"/>
                    </a:lnTo>
                    <a:lnTo>
                      <a:pt x="282" y="75"/>
                    </a:lnTo>
                    <a:lnTo>
                      <a:pt x="290" y="84"/>
                    </a:lnTo>
                    <a:lnTo>
                      <a:pt x="296" y="93"/>
                    </a:lnTo>
                    <a:lnTo>
                      <a:pt x="302" y="102"/>
                    </a:lnTo>
                    <a:lnTo>
                      <a:pt x="307" y="112"/>
                    </a:lnTo>
                    <a:lnTo>
                      <a:pt x="311" y="123"/>
                    </a:lnTo>
                    <a:lnTo>
                      <a:pt x="313" y="134"/>
                    </a:lnTo>
                    <a:lnTo>
                      <a:pt x="315" y="144"/>
                    </a:lnTo>
                    <a:lnTo>
                      <a:pt x="315" y="156"/>
                    </a:lnTo>
                    <a:lnTo>
                      <a:pt x="315" y="156"/>
                    </a:lnTo>
                    <a:lnTo>
                      <a:pt x="315" y="164"/>
                    </a:lnTo>
                    <a:lnTo>
                      <a:pt x="223" y="152"/>
                    </a:lnTo>
                    <a:close/>
                    <a:moveTo>
                      <a:pt x="201" y="299"/>
                    </a:moveTo>
                    <a:lnTo>
                      <a:pt x="201" y="306"/>
                    </a:lnTo>
                    <a:lnTo>
                      <a:pt x="201" y="299"/>
                    </a:lnTo>
                    <a:lnTo>
                      <a:pt x="201" y="299"/>
                    </a:lnTo>
                    <a:lnTo>
                      <a:pt x="190" y="299"/>
                    </a:lnTo>
                    <a:lnTo>
                      <a:pt x="180" y="298"/>
                    </a:lnTo>
                    <a:lnTo>
                      <a:pt x="171" y="296"/>
                    </a:lnTo>
                    <a:lnTo>
                      <a:pt x="161" y="293"/>
                    </a:lnTo>
                    <a:lnTo>
                      <a:pt x="151" y="290"/>
                    </a:lnTo>
                    <a:lnTo>
                      <a:pt x="142" y="286"/>
                    </a:lnTo>
                    <a:lnTo>
                      <a:pt x="133" y="282"/>
                    </a:lnTo>
                    <a:lnTo>
                      <a:pt x="125" y="277"/>
                    </a:lnTo>
                    <a:lnTo>
                      <a:pt x="133" y="265"/>
                    </a:lnTo>
                    <a:lnTo>
                      <a:pt x="133" y="265"/>
                    </a:lnTo>
                    <a:lnTo>
                      <a:pt x="148" y="274"/>
                    </a:lnTo>
                    <a:lnTo>
                      <a:pt x="165" y="280"/>
                    </a:lnTo>
                    <a:lnTo>
                      <a:pt x="183" y="284"/>
                    </a:lnTo>
                    <a:lnTo>
                      <a:pt x="201" y="285"/>
                    </a:lnTo>
                    <a:lnTo>
                      <a:pt x="201" y="285"/>
                    </a:lnTo>
                    <a:lnTo>
                      <a:pt x="201" y="285"/>
                    </a:lnTo>
                    <a:lnTo>
                      <a:pt x="214" y="285"/>
                    </a:lnTo>
                    <a:lnTo>
                      <a:pt x="226" y="283"/>
                    </a:lnTo>
                    <a:lnTo>
                      <a:pt x="239" y="279"/>
                    </a:lnTo>
                    <a:lnTo>
                      <a:pt x="251" y="275"/>
                    </a:lnTo>
                    <a:lnTo>
                      <a:pt x="261" y="270"/>
                    </a:lnTo>
                    <a:lnTo>
                      <a:pt x="272" y="263"/>
                    </a:lnTo>
                    <a:lnTo>
                      <a:pt x="283" y="256"/>
                    </a:lnTo>
                    <a:lnTo>
                      <a:pt x="292" y="247"/>
                    </a:lnTo>
                    <a:lnTo>
                      <a:pt x="292" y="247"/>
                    </a:lnTo>
                    <a:lnTo>
                      <a:pt x="299" y="239"/>
                    </a:lnTo>
                    <a:lnTo>
                      <a:pt x="305" y="232"/>
                    </a:lnTo>
                    <a:lnTo>
                      <a:pt x="310" y="224"/>
                    </a:lnTo>
                    <a:lnTo>
                      <a:pt x="315" y="216"/>
                    </a:lnTo>
                    <a:lnTo>
                      <a:pt x="320" y="207"/>
                    </a:lnTo>
                    <a:lnTo>
                      <a:pt x="323" y="198"/>
                    </a:lnTo>
                    <a:lnTo>
                      <a:pt x="325" y="189"/>
                    </a:lnTo>
                    <a:lnTo>
                      <a:pt x="327" y="179"/>
                    </a:lnTo>
                    <a:lnTo>
                      <a:pt x="341" y="181"/>
                    </a:lnTo>
                    <a:lnTo>
                      <a:pt x="341" y="181"/>
                    </a:lnTo>
                    <a:lnTo>
                      <a:pt x="337" y="197"/>
                    </a:lnTo>
                    <a:lnTo>
                      <a:pt x="332" y="214"/>
                    </a:lnTo>
                    <a:lnTo>
                      <a:pt x="324" y="229"/>
                    </a:lnTo>
                    <a:lnTo>
                      <a:pt x="314" y="243"/>
                    </a:lnTo>
                    <a:lnTo>
                      <a:pt x="314" y="243"/>
                    </a:lnTo>
                    <a:lnTo>
                      <a:pt x="314" y="244"/>
                    </a:lnTo>
                    <a:lnTo>
                      <a:pt x="314" y="244"/>
                    </a:lnTo>
                    <a:lnTo>
                      <a:pt x="308" y="250"/>
                    </a:lnTo>
                    <a:lnTo>
                      <a:pt x="308" y="250"/>
                    </a:lnTo>
                    <a:lnTo>
                      <a:pt x="308" y="250"/>
                    </a:lnTo>
                    <a:lnTo>
                      <a:pt x="308" y="250"/>
                    </a:lnTo>
                    <a:lnTo>
                      <a:pt x="301" y="257"/>
                    </a:lnTo>
                    <a:lnTo>
                      <a:pt x="301" y="257"/>
                    </a:lnTo>
                    <a:lnTo>
                      <a:pt x="295" y="263"/>
                    </a:lnTo>
                    <a:lnTo>
                      <a:pt x="295" y="263"/>
                    </a:lnTo>
                    <a:lnTo>
                      <a:pt x="295" y="263"/>
                    </a:lnTo>
                    <a:lnTo>
                      <a:pt x="295" y="263"/>
                    </a:lnTo>
                    <a:lnTo>
                      <a:pt x="288" y="269"/>
                    </a:lnTo>
                    <a:lnTo>
                      <a:pt x="288" y="269"/>
                    </a:lnTo>
                    <a:lnTo>
                      <a:pt x="288" y="270"/>
                    </a:lnTo>
                    <a:lnTo>
                      <a:pt x="288" y="270"/>
                    </a:lnTo>
                    <a:lnTo>
                      <a:pt x="279" y="276"/>
                    </a:lnTo>
                    <a:lnTo>
                      <a:pt x="268" y="282"/>
                    </a:lnTo>
                    <a:lnTo>
                      <a:pt x="258" y="287"/>
                    </a:lnTo>
                    <a:lnTo>
                      <a:pt x="247" y="291"/>
                    </a:lnTo>
                    <a:lnTo>
                      <a:pt x="236" y="295"/>
                    </a:lnTo>
                    <a:lnTo>
                      <a:pt x="225" y="297"/>
                    </a:lnTo>
                    <a:lnTo>
                      <a:pt x="213" y="299"/>
                    </a:lnTo>
                    <a:lnTo>
                      <a:pt x="201" y="299"/>
                    </a:lnTo>
                    <a:lnTo>
                      <a:pt x="201" y="299"/>
                    </a:lnTo>
                    <a:close/>
                    <a:moveTo>
                      <a:pt x="302" y="275"/>
                    </a:moveTo>
                    <a:lnTo>
                      <a:pt x="302" y="275"/>
                    </a:lnTo>
                    <a:lnTo>
                      <a:pt x="304" y="275"/>
                    </a:lnTo>
                    <a:lnTo>
                      <a:pt x="304" y="275"/>
                    </a:lnTo>
                    <a:lnTo>
                      <a:pt x="307" y="272"/>
                    </a:lnTo>
                    <a:lnTo>
                      <a:pt x="307" y="272"/>
                    </a:lnTo>
                    <a:lnTo>
                      <a:pt x="311" y="268"/>
                    </a:lnTo>
                    <a:lnTo>
                      <a:pt x="311" y="268"/>
                    </a:lnTo>
                    <a:lnTo>
                      <a:pt x="312" y="266"/>
                    </a:lnTo>
                    <a:lnTo>
                      <a:pt x="312" y="266"/>
                    </a:lnTo>
                    <a:lnTo>
                      <a:pt x="320" y="259"/>
                    </a:lnTo>
                    <a:lnTo>
                      <a:pt x="320" y="259"/>
                    </a:lnTo>
                    <a:lnTo>
                      <a:pt x="320" y="258"/>
                    </a:lnTo>
                    <a:lnTo>
                      <a:pt x="327" y="265"/>
                    </a:lnTo>
                    <a:lnTo>
                      <a:pt x="310" y="283"/>
                    </a:lnTo>
                    <a:lnTo>
                      <a:pt x="302" y="275"/>
                    </a:lnTo>
                    <a:close/>
                    <a:moveTo>
                      <a:pt x="450" y="439"/>
                    </a:moveTo>
                    <a:lnTo>
                      <a:pt x="447" y="436"/>
                    </a:lnTo>
                    <a:lnTo>
                      <a:pt x="447" y="436"/>
                    </a:lnTo>
                    <a:lnTo>
                      <a:pt x="481" y="403"/>
                    </a:lnTo>
                    <a:lnTo>
                      <a:pt x="481" y="403"/>
                    </a:lnTo>
                    <a:lnTo>
                      <a:pt x="484" y="406"/>
                    </a:lnTo>
                    <a:lnTo>
                      <a:pt x="484" y="406"/>
                    </a:lnTo>
                    <a:lnTo>
                      <a:pt x="483" y="412"/>
                    </a:lnTo>
                    <a:lnTo>
                      <a:pt x="481" y="418"/>
                    </a:lnTo>
                    <a:lnTo>
                      <a:pt x="477" y="424"/>
                    </a:lnTo>
                    <a:lnTo>
                      <a:pt x="473" y="428"/>
                    </a:lnTo>
                    <a:lnTo>
                      <a:pt x="468" y="433"/>
                    </a:lnTo>
                    <a:lnTo>
                      <a:pt x="462" y="436"/>
                    </a:lnTo>
                    <a:lnTo>
                      <a:pt x="457" y="438"/>
                    </a:lnTo>
                    <a:lnTo>
                      <a:pt x="450" y="439"/>
                    </a:lnTo>
                    <a:lnTo>
                      <a:pt x="450" y="439"/>
                    </a:lnTo>
                    <a:close/>
                  </a:path>
                </a:pathLst>
              </a:custGeom>
              <a:solidFill>
                <a:schemeClr val="bg1"/>
              </a:solidFill>
              <a:ln>
                <a:noFill/>
              </a:ln>
            </p:spPr>
            <p:txBody>
              <a:bodyPr vert="horz" wrap="square" lIns="91440" tIns="45720" rIns="91440" bIns="45720" numCol="1" anchor="t" anchorCtr="0" compatLnSpc="1"/>
              <a:lstStyle/>
              <a:p>
                <a:endParaRPr lang="ko-KR" altLang="en-US"/>
              </a:p>
            </p:txBody>
          </p:sp>
        </p:grpSp>
        <p:grpSp>
          <p:nvGrpSpPr>
            <p:cNvPr id="129" name="Group 128"/>
            <p:cNvGrpSpPr/>
            <p:nvPr/>
          </p:nvGrpSpPr>
          <p:grpSpPr>
            <a:xfrm>
              <a:off x="7496182" y="4699022"/>
              <a:ext cx="473068" cy="473068"/>
              <a:chOff x="7496182" y="4699022"/>
              <a:chExt cx="473068" cy="473068"/>
            </a:xfrm>
          </p:grpSpPr>
          <p:sp>
            <p:nvSpPr>
              <p:cNvPr id="60" name="Oval 59"/>
              <p:cNvSpPr/>
              <p:nvPr/>
            </p:nvSpPr>
            <p:spPr>
              <a:xfrm>
                <a:off x="7496182" y="4699022"/>
                <a:ext cx="473068" cy="473068"/>
              </a:xfrm>
              <a:prstGeom prst="ellipse">
                <a:avLst/>
              </a:prstGeom>
              <a:solidFill>
                <a:srgbClr val="7B5A8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5" name="Group 114"/>
              <p:cNvGrpSpPr/>
              <p:nvPr/>
            </p:nvGrpSpPr>
            <p:grpSpPr>
              <a:xfrm>
                <a:off x="7599439" y="4809384"/>
                <a:ext cx="266554" cy="252345"/>
                <a:chOff x="2835275" y="3127375"/>
                <a:chExt cx="744538" cy="704850"/>
              </a:xfrm>
              <a:solidFill>
                <a:schemeClr val="bg1"/>
              </a:solidFill>
            </p:grpSpPr>
            <p:sp>
              <p:nvSpPr>
                <p:cNvPr id="116" name="Freeform 115"/>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17" name="Freeform 116"/>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18" name="Freeform 117"/>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19" name="Freeform 118"/>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20" name="Freeform 119"/>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21" name="Freeform 120"/>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22" name="Freeform 121"/>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grpSp>
        <p:nvGrpSpPr>
          <p:cNvPr id="131" name="Group 130"/>
          <p:cNvGrpSpPr/>
          <p:nvPr/>
        </p:nvGrpSpPr>
        <p:grpSpPr>
          <a:xfrm>
            <a:off x="1272138" y="2168692"/>
            <a:ext cx="2472224" cy="866561"/>
            <a:chOff x="5516949" y="2355570"/>
            <a:chExt cx="4685989" cy="866561"/>
          </a:xfrm>
        </p:grpSpPr>
        <p:sp>
          <p:nvSpPr>
            <p:cNvPr id="132" name="TextBox 131"/>
            <p:cNvSpPr txBox="1"/>
            <p:nvPr/>
          </p:nvSpPr>
          <p:spPr>
            <a:xfrm>
              <a:off x="5516949" y="2355570"/>
              <a:ext cx="4685989" cy="368300"/>
            </a:xfrm>
            <a:prstGeom prst="rect">
              <a:avLst/>
            </a:prstGeom>
          </p:spPr>
          <p:txBody>
            <a:bodyPr wrap="square" rtlCol="0">
              <a:spAutoFit/>
            </a:bodyPr>
            <a:lstStyle/>
            <a:p>
              <a:pPr algn="r">
                <a:buClr>
                  <a:srgbClr val="C35954"/>
                </a:buClr>
                <a:buSzPct val="120000"/>
              </a:pPr>
              <a:r>
                <a:rPr lang="zh-CN" altLang="en-US" b="1" smtClean="0">
                  <a:solidFill>
                    <a:srgbClr val="B04474"/>
                  </a:solidFill>
                  <a:latin typeface="微软雅黑" panose="020B0503020204020204" charset="-122"/>
                  <a:ea typeface="微软雅黑" panose="020B0503020204020204" charset="-122"/>
                </a:rPr>
                <a:t>供不应求</a:t>
              </a:r>
              <a:r>
                <a:rPr lang="en-US" altLang="ko-KR" b="1" smtClean="0">
                  <a:solidFill>
                    <a:srgbClr val="B04474"/>
                  </a:solidFill>
                  <a:latin typeface="微软雅黑" panose="020B0503020204020204" charset="-122"/>
                </a:rPr>
                <a:t> 01</a:t>
              </a:r>
              <a:endParaRPr lang="en-US" altLang="ko-KR" b="1">
                <a:solidFill>
                  <a:srgbClr val="B04474"/>
                </a:solidFill>
                <a:latin typeface="微软雅黑" panose="020B0503020204020204" charset="-122"/>
              </a:endParaRPr>
            </a:p>
          </p:txBody>
        </p:sp>
        <p:sp>
          <p:nvSpPr>
            <p:cNvPr id="133" name="Rectangle 3"/>
            <p:cNvSpPr txBox="1">
              <a:spLocks noChangeArrowheads="1"/>
            </p:cNvSpPr>
            <p:nvPr/>
          </p:nvSpPr>
          <p:spPr bwMode="auto">
            <a:xfrm>
              <a:off x="5516949" y="2667776"/>
              <a:ext cx="4685987" cy="55435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r" latinLnBrk="0"/>
              <a:r>
                <a:rPr lang="zh-CN" sz="1000" b="0">
                  <a:solidFill>
                    <a:schemeClr val="bg1">
                      <a:lumMod val="95000"/>
                    </a:schemeClr>
                  </a:solidFill>
                  <a:effectLst/>
                  <a:latin typeface="微软雅黑" panose="020B0503020204020204" charset="-122"/>
                  <a:ea typeface="微软雅黑" panose="020B0503020204020204" charset="-122"/>
                </a:rPr>
                <a:t>会议室使用者众多</a:t>
              </a:r>
              <a:endParaRPr lang="zh-CN" sz="1000" b="0">
                <a:solidFill>
                  <a:schemeClr val="bg1">
                    <a:lumMod val="95000"/>
                  </a:schemeClr>
                </a:solidFill>
                <a:effectLst/>
                <a:latin typeface="微软雅黑" panose="020B0503020204020204" charset="-122"/>
                <a:ea typeface="微软雅黑" panose="020B0503020204020204" charset="-122"/>
              </a:endParaRPr>
            </a:p>
            <a:p>
              <a:pPr algn="r" latinLnBrk="0"/>
              <a:r>
                <a:rPr lang="zh-CN" sz="1000" b="0">
                  <a:solidFill>
                    <a:schemeClr val="bg1">
                      <a:lumMod val="95000"/>
                    </a:schemeClr>
                  </a:solidFill>
                  <a:effectLst/>
                  <a:latin typeface="微软雅黑" panose="020B0503020204020204" charset="-122"/>
                  <a:ea typeface="微软雅黑" panose="020B0503020204020204" charset="-122"/>
                </a:rPr>
                <a:t>资源短缺</a:t>
              </a:r>
              <a:endParaRPr lang="zh-CN" sz="1000" b="0">
                <a:solidFill>
                  <a:schemeClr val="bg1">
                    <a:lumMod val="95000"/>
                  </a:schemeClr>
                </a:solidFill>
                <a:effectLst/>
                <a:latin typeface="微软雅黑" panose="020B0503020204020204" charset="-122"/>
                <a:ea typeface="微软雅黑" panose="020B0503020204020204" charset="-122"/>
              </a:endParaRPr>
            </a:p>
            <a:p>
              <a:pPr algn="r" latinLnBrk="0"/>
              <a:r>
                <a:rPr lang="zh-CN" sz="1000" b="0">
                  <a:solidFill>
                    <a:schemeClr val="bg1">
                      <a:lumMod val="95000"/>
                    </a:schemeClr>
                  </a:solidFill>
                  <a:effectLst/>
                  <a:latin typeface="微软雅黑" panose="020B0503020204020204" charset="-122"/>
                  <a:ea typeface="微软雅黑" panose="020B0503020204020204" charset="-122"/>
                </a:rPr>
                <a:t>使用矛盾突出</a:t>
              </a:r>
              <a:endParaRPr lang="zh-CN" sz="1000" b="0">
                <a:solidFill>
                  <a:schemeClr val="bg1">
                    <a:lumMod val="95000"/>
                  </a:schemeClr>
                </a:solidFill>
                <a:effectLst/>
                <a:latin typeface="微软雅黑" panose="020B0503020204020204" charset="-122"/>
                <a:ea typeface="微软雅黑" panose="020B0503020204020204" charset="-122"/>
              </a:endParaRPr>
            </a:p>
          </p:txBody>
        </p:sp>
      </p:grpSp>
      <p:grpSp>
        <p:nvGrpSpPr>
          <p:cNvPr id="134" name="Group 133"/>
          <p:cNvGrpSpPr/>
          <p:nvPr/>
        </p:nvGrpSpPr>
        <p:grpSpPr>
          <a:xfrm>
            <a:off x="1272138" y="4881412"/>
            <a:ext cx="2472224" cy="866561"/>
            <a:chOff x="5516949" y="2355570"/>
            <a:chExt cx="4685989" cy="866561"/>
          </a:xfrm>
        </p:grpSpPr>
        <p:sp>
          <p:nvSpPr>
            <p:cNvPr id="135" name="TextBox 134"/>
            <p:cNvSpPr txBox="1"/>
            <p:nvPr/>
          </p:nvSpPr>
          <p:spPr>
            <a:xfrm>
              <a:off x="5516949" y="2355570"/>
              <a:ext cx="4685989" cy="368300"/>
            </a:xfrm>
            <a:prstGeom prst="rect">
              <a:avLst/>
            </a:prstGeom>
          </p:spPr>
          <p:txBody>
            <a:bodyPr wrap="square" rtlCol="0">
              <a:spAutoFit/>
            </a:bodyPr>
            <a:lstStyle/>
            <a:p>
              <a:pPr algn="r">
                <a:buClr>
                  <a:srgbClr val="C35954"/>
                </a:buClr>
                <a:buSzPct val="120000"/>
              </a:pPr>
              <a:r>
                <a:rPr lang="zh-CN" altLang="en-US" b="1">
                  <a:solidFill>
                    <a:srgbClr val="B04474"/>
                  </a:solidFill>
                  <a:latin typeface="微软雅黑" panose="020B0503020204020204" charset="-122"/>
                  <a:ea typeface="微软雅黑" panose="020B0503020204020204" charset="-122"/>
                </a:rPr>
                <a:t>会议中途被打断</a:t>
              </a:r>
              <a:r>
                <a:rPr lang="en-US" altLang="ko-KR" b="1" smtClean="0">
                  <a:solidFill>
                    <a:srgbClr val="B04474"/>
                  </a:solidFill>
                  <a:latin typeface="微软雅黑" panose="020B0503020204020204" charset="-122"/>
                </a:rPr>
                <a:t> 03</a:t>
              </a:r>
              <a:endParaRPr lang="en-US" altLang="ko-KR" b="1">
                <a:solidFill>
                  <a:srgbClr val="B04474"/>
                </a:solidFill>
                <a:latin typeface="微软雅黑" panose="020B0503020204020204" charset="-122"/>
              </a:endParaRPr>
            </a:p>
          </p:txBody>
        </p:sp>
        <p:sp>
          <p:nvSpPr>
            <p:cNvPr id="136" name="Rectangle 3"/>
            <p:cNvSpPr txBox="1">
              <a:spLocks noChangeArrowheads="1"/>
            </p:cNvSpPr>
            <p:nvPr/>
          </p:nvSpPr>
          <p:spPr bwMode="auto">
            <a:xfrm>
              <a:off x="5516949" y="2667776"/>
              <a:ext cx="4685987" cy="55435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r" latinLnBrk="0"/>
              <a:r>
                <a:rPr lang="zh-CN" sz="1000" b="0">
                  <a:solidFill>
                    <a:schemeClr val="bg1">
                      <a:lumMod val="95000"/>
                    </a:schemeClr>
                  </a:solidFill>
                  <a:effectLst/>
                  <a:latin typeface="微软雅黑" panose="020B0503020204020204" charset="-122"/>
                  <a:ea typeface="微软雅黑" panose="020B0503020204020204" charset="-122"/>
                </a:rPr>
                <a:t>会议中途</a:t>
              </a:r>
              <a:endParaRPr lang="zh-CN" sz="1000" b="0">
                <a:solidFill>
                  <a:schemeClr val="bg1">
                    <a:lumMod val="95000"/>
                  </a:schemeClr>
                </a:solidFill>
                <a:effectLst/>
                <a:latin typeface="微软雅黑" panose="020B0503020204020204" charset="-122"/>
                <a:ea typeface="微软雅黑" panose="020B0503020204020204" charset="-122"/>
              </a:endParaRPr>
            </a:p>
            <a:p>
              <a:pPr algn="r" latinLnBrk="0"/>
              <a:r>
                <a:rPr lang="zh-CN" sz="1000" b="0">
                  <a:solidFill>
                    <a:schemeClr val="bg1">
                      <a:lumMod val="95000"/>
                    </a:schemeClr>
                  </a:solidFill>
                  <a:effectLst/>
                  <a:latin typeface="微软雅黑" panose="020B0503020204020204" charset="-122"/>
                  <a:ea typeface="微软雅黑" panose="020B0503020204020204" charset="-122"/>
                </a:rPr>
                <a:t>经常有人进来查看看是否有人使用</a:t>
              </a:r>
              <a:endParaRPr lang="zh-CN" sz="1000" b="0">
                <a:solidFill>
                  <a:schemeClr val="bg1">
                    <a:lumMod val="95000"/>
                  </a:schemeClr>
                </a:solidFill>
                <a:effectLst/>
                <a:latin typeface="微软雅黑" panose="020B0503020204020204" charset="-122"/>
                <a:ea typeface="微软雅黑" panose="020B0503020204020204" charset="-122"/>
              </a:endParaRPr>
            </a:p>
            <a:p>
              <a:pPr algn="r" latinLnBrk="0"/>
              <a:r>
                <a:rPr lang="zh-CN" sz="1000" b="0">
                  <a:solidFill>
                    <a:schemeClr val="bg1">
                      <a:lumMod val="95000"/>
                    </a:schemeClr>
                  </a:solidFill>
                  <a:effectLst/>
                  <a:latin typeface="微软雅黑" panose="020B0503020204020204" charset="-122"/>
                  <a:ea typeface="微软雅黑" panose="020B0503020204020204" charset="-122"/>
                </a:rPr>
                <a:t>会议总是被打断</a:t>
              </a:r>
              <a:endParaRPr lang="zh-CN" sz="1000" b="0">
                <a:solidFill>
                  <a:schemeClr val="bg1">
                    <a:lumMod val="95000"/>
                  </a:schemeClr>
                </a:solidFill>
                <a:effectLst/>
                <a:latin typeface="微软雅黑" panose="020B0503020204020204" charset="-122"/>
                <a:ea typeface="微软雅黑" panose="020B0503020204020204" charset="-122"/>
              </a:endParaRPr>
            </a:p>
          </p:txBody>
        </p:sp>
      </p:grpSp>
      <p:grpSp>
        <p:nvGrpSpPr>
          <p:cNvPr id="137" name="Group 136"/>
          <p:cNvGrpSpPr/>
          <p:nvPr/>
        </p:nvGrpSpPr>
        <p:grpSpPr>
          <a:xfrm>
            <a:off x="1272138" y="3525051"/>
            <a:ext cx="2472224" cy="712256"/>
            <a:chOff x="5516949" y="2355570"/>
            <a:chExt cx="4685989" cy="712256"/>
          </a:xfrm>
        </p:grpSpPr>
        <p:sp>
          <p:nvSpPr>
            <p:cNvPr id="138" name="TextBox 137"/>
            <p:cNvSpPr txBox="1"/>
            <p:nvPr/>
          </p:nvSpPr>
          <p:spPr>
            <a:xfrm>
              <a:off x="5516949" y="2355570"/>
              <a:ext cx="4685989" cy="368300"/>
            </a:xfrm>
            <a:prstGeom prst="rect">
              <a:avLst/>
            </a:prstGeom>
          </p:spPr>
          <p:txBody>
            <a:bodyPr wrap="square" rtlCol="0">
              <a:spAutoFit/>
            </a:bodyPr>
            <a:lstStyle/>
            <a:p>
              <a:pPr algn="r">
                <a:buClr>
                  <a:srgbClr val="C35954"/>
                </a:buClr>
                <a:buSzPct val="120000"/>
              </a:pPr>
              <a:r>
                <a:rPr lang="zh-CN" altLang="en-US" b="1" smtClean="0">
                  <a:solidFill>
                    <a:srgbClr val="7B5A85"/>
                  </a:solidFill>
                  <a:latin typeface="微软雅黑" panose="020B0503020204020204" charset="-122"/>
                  <a:ea typeface="微软雅黑" panose="020B0503020204020204" charset="-122"/>
                </a:rPr>
                <a:t>会议室情况未知</a:t>
              </a:r>
              <a:r>
                <a:rPr lang="en-US" altLang="ko-KR" b="1" smtClean="0">
                  <a:solidFill>
                    <a:srgbClr val="7B5A85"/>
                  </a:solidFill>
                  <a:latin typeface="微软雅黑" panose="020B0503020204020204" charset="-122"/>
                </a:rPr>
                <a:t> 02</a:t>
              </a:r>
              <a:endParaRPr lang="en-US" altLang="ko-KR" b="1">
                <a:solidFill>
                  <a:srgbClr val="7B5A85"/>
                </a:solidFill>
                <a:latin typeface="微软雅黑" panose="020B0503020204020204" charset="-122"/>
              </a:endParaRPr>
            </a:p>
          </p:txBody>
        </p:sp>
        <p:sp>
          <p:nvSpPr>
            <p:cNvPr id="139" name="Rectangle 3"/>
            <p:cNvSpPr txBox="1">
              <a:spLocks noChangeArrowheads="1"/>
            </p:cNvSpPr>
            <p:nvPr/>
          </p:nvSpPr>
          <p:spPr bwMode="auto">
            <a:xfrm>
              <a:off x="5516949" y="2667776"/>
              <a:ext cx="4685987" cy="40005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r" latinLnBrk="0"/>
              <a:r>
                <a:rPr lang="zh-CN" sz="1000" b="0">
                  <a:solidFill>
                    <a:schemeClr val="bg1">
                      <a:lumMod val="95000"/>
                    </a:schemeClr>
                  </a:solidFill>
                  <a:effectLst/>
                  <a:latin typeface="微软雅黑" panose="020B0503020204020204" charset="-122"/>
                  <a:ea typeface="微软雅黑" panose="020B0503020204020204" charset="-122"/>
                </a:rPr>
                <a:t>无法提前获悉会议室使用状况</a:t>
              </a:r>
              <a:endParaRPr lang="zh-CN" sz="1000" b="0">
                <a:solidFill>
                  <a:schemeClr val="bg1">
                    <a:lumMod val="95000"/>
                  </a:schemeClr>
                </a:solidFill>
                <a:effectLst/>
                <a:latin typeface="微软雅黑" panose="020B0503020204020204" charset="-122"/>
                <a:ea typeface="微软雅黑" panose="020B0503020204020204" charset="-122"/>
              </a:endParaRPr>
            </a:p>
            <a:p>
              <a:pPr algn="r" latinLnBrk="0"/>
              <a:r>
                <a:rPr lang="zh-CN" sz="1000" b="0">
                  <a:solidFill>
                    <a:schemeClr val="bg1">
                      <a:lumMod val="95000"/>
                    </a:schemeClr>
                  </a:solidFill>
                  <a:effectLst/>
                  <a:latin typeface="微软雅黑" panose="020B0503020204020204" charset="-122"/>
                  <a:ea typeface="微软雅黑" panose="020B0503020204020204" charset="-122"/>
                </a:rPr>
                <a:t>也无法方便地查询</a:t>
              </a:r>
              <a:endParaRPr lang="zh-CN" sz="1000" b="0">
                <a:solidFill>
                  <a:schemeClr val="bg1">
                    <a:lumMod val="95000"/>
                  </a:schemeClr>
                </a:solidFill>
                <a:effectLst/>
                <a:latin typeface="微软雅黑" panose="020B0503020204020204" charset="-122"/>
                <a:ea typeface="微软雅黑" panose="020B0503020204020204" charset="-122"/>
              </a:endParaRPr>
            </a:p>
          </p:txBody>
        </p:sp>
      </p:grpSp>
      <p:grpSp>
        <p:nvGrpSpPr>
          <p:cNvPr id="142" name="Group 141"/>
          <p:cNvGrpSpPr/>
          <p:nvPr/>
        </p:nvGrpSpPr>
        <p:grpSpPr>
          <a:xfrm>
            <a:off x="8447638" y="2168692"/>
            <a:ext cx="2472224" cy="712256"/>
            <a:chOff x="5516949" y="2355570"/>
            <a:chExt cx="4685989" cy="712256"/>
          </a:xfrm>
        </p:grpSpPr>
        <p:sp>
          <p:nvSpPr>
            <p:cNvPr id="149" name="TextBox 148"/>
            <p:cNvSpPr txBox="1"/>
            <p:nvPr/>
          </p:nvSpPr>
          <p:spPr>
            <a:xfrm>
              <a:off x="5516949" y="2355570"/>
              <a:ext cx="4685989" cy="368300"/>
            </a:xfrm>
            <a:prstGeom prst="rect">
              <a:avLst/>
            </a:prstGeom>
          </p:spPr>
          <p:txBody>
            <a:bodyPr wrap="square" rtlCol="0">
              <a:spAutoFit/>
            </a:bodyPr>
            <a:lstStyle/>
            <a:p>
              <a:pPr>
                <a:buClr>
                  <a:srgbClr val="C35954"/>
                </a:buClr>
                <a:buSzPct val="120000"/>
              </a:pPr>
              <a:r>
                <a:rPr lang="en-US" altLang="ko-KR" b="1" smtClean="0">
                  <a:solidFill>
                    <a:srgbClr val="7B5A85"/>
                  </a:solidFill>
                  <a:latin typeface="微软雅黑" panose="020B0503020204020204" charset="-122"/>
                </a:rPr>
                <a:t>04 </a:t>
              </a:r>
              <a:r>
                <a:rPr lang="zh-CN" altLang="en-US" b="1" smtClean="0">
                  <a:solidFill>
                    <a:srgbClr val="7B5A85"/>
                  </a:solidFill>
                  <a:latin typeface="微软雅黑" panose="020B0503020204020204" charset="-122"/>
                  <a:ea typeface="微软雅黑" panose="020B0503020204020204" charset="-122"/>
                </a:rPr>
                <a:t>会议安排各不相同</a:t>
              </a:r>
              <a:endParaRPr lang="zh-CN" altLang="en-US" b="1" smtClean="0">
                <a:solidFill>
                  <a:srgbClr val="7B5A85"/>
                </a:solidFill>
                <a:latin typeface="微软雅黑" panose="020B0503020204020204" charset="-122"/>
                <a:ea typeface="微软雅黑" panose="020B0503020204020204" charset="-122"/>
              </a:endParaRPr>
            </a:p>
          </p:txBody>
        </p:sp>
        <p:sp>
          <p:nvSpPr>
            <p:cNvPr id="150" name="Rectangle 3"/>
            <p:cNvSpPr txBox="1">
              <a:spLocks noChangeArrowheads="1"/>
            </p:cNvSpPr>
            <p:nvPr/>
          </p:nvSpPr>
          <p:spPr bwMode="auto">
            <a:xfrm>
              <a:off x="5516949" y="2667776"/>
              <a:ext cx="4685987" cy="40005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zh-CN" sz="1000" b="0">
                  <a:solidFill>
                    <a:schemeClr val="bg1">
                      <a:lumMod val="95000"/>
                    </a:schemeClr>
                  </a:solidFill>
                  <a:effectLst/>
                  <a:latin typeface="微软雅黑" panose="020B0503020204020204" charset="-122"/>
                  <a:ea typeface="微软雅黑" panose="020B0503020204020204" charset="-122"/>
                </a:rPr>
                <a:t>会议安排太多</a:t>
              </a:r>
              <a:endParaRPr lang="zh-CN" sz="1000" b="0">
                <a:solidFill>
                  <a:schemeClr val="bg1">
                    <a:lumMod val="95000"/>
                  </a:schemeClr>
                </a:solidFill>
                <a:effectLst/>
                <a:latin typeface="微软雅黑" panose="020B0503020204020204" charset="-122"/>
                <a:ea typeface="微软雅黑" panose="020B0503020204020204" charset="-122"/>
              </a:endParaRPr>
            </a:p>
            <a:p>
              <a:pPr algn="l" latinLnBrk="0"/>
              <a:r>
                <a:rPr lang="zh-CN" sz="1000" b="0">
                  <a:solidFill>
                    <a:schemeClr val="bg1">
                      <a:lumMod val="95000"/>
                    </a:schemeClr>
                  </a:solidFill>
                  <a:effectLst/>
                  <a:latin typeface="微软雅黑" panose="020B0503020204020204" charset="-122"/>
                  <a:ea typeface="微软雅黑" panose="020B0503020204020204" charset="-122"/>
                </a:rPr>
                <a:t>容易忘记会议时间及地点</a:t>
              </a:r>
              <a:endParaRPr lang="zh-CN" sz="1000" b="0">
                <a:solidFill>
                  <a:schemeClr val="bg1">
                    <a:lumMod val="95000"/>
                  </a:schemeClr>
                </a:solidFill>
                <a:effectLst/>
                <a:latin typeface="微软雅黑" panose="020B0503020204020204" charset="-122"/>
                <a:ea typeface="微软雅黑" panose="020B0503020204020204" charset="-122"/>
              </a:endParaRPr>
            </a:p>
          </p:txBody>
        </p:sp>
      </p:grpSp>
      <p:grpSp>
        <p:nvGrpSpPr>
          <p:cNvPr id="143" name="Group 142"/>
          <p:cNvGrpSpPr/>
          <p:nvPr/>
        </p:nvGrpSpPr>
        <p:grpSpPr>
          <a:xfrm>
            <a:off x="8447638" y="4881412"/>
            <a:ext cx="2472224" cy="866561"/>
            <a:chOff x="5516949" y="2355570"/>
            <a:chExt cx="4685989" cy="866561"/>
          </a:xfrm>
        </p:grpSpPr>
        <p:sp>
          <p:nvSpPr>
            <p:cNvPr id="147" name="TextBox 146"/>
            <p:cNvSpPr txBox="1"/>
            <p:nvPr/>
          </p:nvSpPr>
          <p:spPr>
            <a:xfrm>
              <a:off x="5516949" y="2355570"/>
              <a:ext cx="4685989" cy="368300"/>
            </a:xfrm>
            <a:prstGeom prst="rect">
              <a:avLst/>
            </a:prstGeom>
          </p:spPr>
          <p:txBody>
            <a:bodyPr wrap="square" rtlCol="0">
              <a:spAutoFit/>
            </a:bodyPr>
            <a:lstStyle/>
            <a:p>
              <a:pPr>
                <a:buClr>
                  <a:srgbClr val="C35954"/>
                </a:buClr>
                <a:buSzPct val="120000"/>
              </a:pPr>
              <a:r>
                <a:rPr lang="en-US" altLang="ko-KR" b="1" smtClean="0">
                  <a:solidFill>
                    <a:srgbClr val="7B5A85"/>
                  </a:solidFill>
                  <a:latin typeface="微软雅黑" panose="020B0503020204020204" charset="-122"/>
                </a:rPr>
                <a:t>06 </a:t>
              </a:r>
              <a:r>
                <a:rPr lang="zh-CN" altLang="en-US" b="1" smtClean="0">
                  <a:solidFill>
                    <a:srgbClr val="7B5A85"/>
                  </a:solidFill>
                  <a:latin typeface="微软雅黑" panose="020B0503020204020204" charset="-122"/>
                  <a:ea typeface="微软雅黑" panose="020B0503020204020204" charset="-122"/>
                </a:rPr>
                <a:t>会议设备使用不便</a:t>
              </a:r>
              <a:endParaRPr lang="zh-CN" altLang="en-US" b="1" smtClean="0">
                <a:solidFill>
                  <a:srgbClr val="7B5A85"/>
                </a:solidFill>
                <a:latin typeface="微软雅黑" panose="020B0503020204020204" charset="-122"/>
                <a:ea typeface="微软雅黑" panose="020B0503020204020204" charset="-122"/>
              </a:endParaRPr>
            </a:p>
          </p:txBody>
        </p:sp>
        <p:sp>
          <p:nvSpPr>
            <p:cNvPr id="148" name="Rectangle 3"/>
            <p:cNvSpPr txBox="1">
              <a:spLocks noChangeArrowheads="1"/>
            </p:cNvSpPr>
            <p:nvPr/>
          </p:nvSpPr>
          <p:spPr bwMode="auto">
            <a:xfrm>
              <a:off x="5516949" y="2667776"/>
              <a:ext cx="4685987" cy="55435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zh-CN" sz="1000" b="0">
                  <a:solidFill>
                    <a:schemeClr val="bg1">
                      <a:lumMod val="95000"/>
                    </a:schemeClr>
                  </a:solidFill>
                  <a:effectLst/>
                  <a:latin typeface="微软雅黑" panose="020B0503020204020204" charset="-122"/>
                  <a:ea typeface="微软雅黑" panose="020B0503020204020204" charset="-122"/>
                </a:rPr>
                <a:t>会议设备总是需要提前很久准备</a:t>
              </a:r>
              <a:endParaRPr lang="zh-CN" sz="1000" b="0">
                <a:solidFill>
                  <a:schemeClr val="bg1">
                    <a:lumMod val="95000"/>
                  </a:schemeClr>
                </a:solidFill>
                <a:effectLst/>
                <a:latin typeface="微软雅黑" panose="020B0503020204020204" charset="-122"/>
                <a:ea typeface="微软雅黑" panose="020B0503020204020204" charset="-122"/>
              </a:endParaRPr>
            </a:p>
            <a:p>
              <a:pPr algn="l" latinLnBrk="0"/>
              <a:r>
                <a:rPr lang="zh-CN" sz="1000" b="0">
                  <a:solidFill>
                    <a:schemeClr val="bg1">
                      <a:lumMod val="95000"/>
                    </a:schemeClr>
                  </a:solidFill>
                  <a:effectLst/>
                  <a:latin typeface="微软雅黑" panose="020B0503020204020204" charset="-122"/>
                  <a:ea typeface="微软雅黑" panose="020B0503020204020204" charset="-122"/>
                </a:rPr>
                <a:t>或是要到每个会议室查看会议室硬件设备状况</a:t>
              </a:r>
              <a:endParaRPr lang="zh-CN" sz="1000" b="0">
                <a:solidFill>
                  <a:schemeClr val="bg1">
                    <a:lumMod val="95000"/>
                  </a:schemeClr>
                </a:solidFill>
                <a:effectLst/>
                <a:latin typeface="微软雅黑" panose="020B0503020204020204" charset="-122"/>
                <a:ea typeface="微软雅黑" panose="020B0503020204020204" charset="-122"/>
              </a:endParaRPr>
            </a:p>
          </p:txBody>
        </p:sp>
      </p:grpSp>
      <p:grpSp>
        <p:nvGrpSpPr>
          <p:cNvPr id="144" name="Group 143"/>
          <p:cNvGrpSpPr/>
          <p:nvPr/>
        </p:nvGrpSpPr>
        <p:grpSpPr>
          <a:xfrm>
            <a:off x="8447638" y="3525051"/>
            <a:ext cx="2472224" cy="712256"/>
            <a:chOff x="5516949" y="2355570"/>
            <a:chExt cx="4685989" cy="712256"/>
          </a:xfrm>
        </p:grpSpPr>
        <p:sp>
          <p:nvSpPr>
            <p:cNvPr id="145" name="TextBox 144"/>
            <p:cNvSpPr txBox="1"/>
            <p:nvPr/>
          </p:nvSpPr>
          <p:spPr>
            <a:xfrm>
              <a:off x="5516949" y="2355570"/>
              <a:ext cx="4685989" cy="368300"/>
            </a:xfrm>
            <a:prstGeom prst="rect">
              <a:avLst/>
            </a:prstGeom>
          </p:spPr>
          <p:txBody>
            <a:bodyPr wrap="square" rtlCol="0">
              <a:spAutoFit/>
            </a:bodyPr>
            <a:lstStyle/>
            <a:p>
              <a:pPr>
                <a:buClr>
                  <a:srgbClr val="C35954"/>
                </a:buClr>
                <a:buSzPct val="120000"/>
              </a:pPr>
              <a:r>
                <a:rPr lang="en-US" altLang="ko-KR" b="1" smtClean="0">
                  <a:solidFill>
                    <a:srgbClr val="B04474"/>
                  </a:solidFill>
                  <a:latin typeface="微软雅黑" panose="020B0503020204020204" charset="-122"/>
                </a:rPr>
                <a:t>05 </a:t>
              </a:r>
              <a:r>
                <a:rPr lang="zh-CN" altLang="en-US" b="1" smtClean="0">
                  <a:solidFill>
                    <a:srgbClr val="B04474"/>
                  </a:solidFill>
                  <a:latin typeface="微软雅黑" panose="020B0503020204020204" charset="-122"/>
                  <a:ea typeface="微软雅黑" panose="020B0503020204020204" charset="-122"/>
                </a:rPr>
                <a:t>会议内容不实时</a:t>
              </a:r>
              <a:endParaRPr lang="zh-CN" altLang="en-US" b="1" smtClean="0">
                <a:solidFill>
                  <a:srgbClr val="B04474"/>
                </a:solidFill>
                <a:latin typeface="微软雅黑" panose="020B0503020204020204" charset="-122"/>
                <a:ea typeface="微软雅黑" panose="020B0503020204020204" charset="-122"/>
              </a:endParaRPr>
            </a:p>
          </p:txBody>
        </p:sp>
        <p:sp>
          <p:nvSpPr>
            <p:cNvPr id="146" name="Rectangle 3"/>
            <p:cNvSpPr txBox="1">
              <a:spLocks noChangeArrowheads="1"/>
            </p:cNvSpPr>
            <p:nvPr/>
          </p:nvSpPr>
          <p:spPr bwMode="auto">
            <a:xfrm>
              <a:off x="5516949" y="2667776"/>
              <a:ext cx="4685987" cy="40005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zh-CN" sz="1000" b="0">
                  <a:solidFill>
                    <a:schemeClr val="bg1">
                      <a:lumMod val="95000"/>
                    </a:schemeClr>
                  </a:solidFill>
                  <a:effectLst/>
                  <a:latin typeface="微软雅黑" panose="020B0503020204020204" charset="-122"/>
                  <a:ea typeface="微软雅黑" panose="020B0503020204020204" charset="-122"/>
                </a:rPr>
                <a:t>会议信息无法快速直接地在会议室显示屏幕上展示</a:t>
              </a:r>
              <a:endParaRPr lang="zh-CN" sz="1000" b="0">
                <a:solidFill>
                  <a:schemeClr val="bg1">
                    <a:lumMod val="95000"/>
                  </a:schemeClr>
                </a:solidFill>
                <a:effectLst/>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z="3600" smtClean="0">
                <a:effectLst/>
                <a:latin typeface="微软雅黑" panose="020B0503020204020204" charset="-122"/>
              </a:rPr>
              <a:t>CONTENTS MAIN TITLE</a:t>
            </a:r>
            <a:endParaRPr lang="en-US" altLang="ko-KR" sz="3600">
              <a:effectLst/>
              <a:latin typeface="微软雅黑" panose="020B0503020204020204" charset="-122"/>
            </a:endParaRPr>
          </a:p>
        </p:txBody>
      </p:sp>
      <p:sp>
        <p:nvSpPr>
          <p:cNvPr id="4" name="Rectangle 3"/>
          <p:cNvSpPr txBox="1">
            <a:spLocks noChangeArrowheads="1"/>
          </p:cNvSpPr>
          <p:nvPr/>
        </p:nvSpPr>
        <p:spPr bwMode="auto">
          <a:xfrm>
            <a:off x="623889" y="999859"/>
            <a:ext cx="10944224" cy="294569"/>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300" b="0">
                <a:effectLst/>
                <a:latin typeface="微软雅黑" panose="020B0503020204020204" charset="-122"/>
              </a:rPr>
              <a:t>Powerpoint offers word processing, outlining, drawing, graphing, and presentation management tools- all designed to be easy to use and learn</a:t>
            </a:r>
            <a:endParaRPr lang="en-US" altLang="ko-KR" sz="1300" b="0">
              <a:effectLst/>
              <a:latin typeface="微软雅黑" panose="020B0503020204020204" charset="-122"/>
            </a:endParaRPr>
          </a:p>
        </p:txBody>
      </p:sp>
      <p:sp>
        <p:nvSpPr>
          <p:cNvPr id="5" name="타원 10"/>
          <p:cNvSpPr/>
          <p:nvPr/>
        </p:nvSpPr>
        <p:spPr>
          <a:xfrm>
            <a:off x="2672458" y="1914521"/>
            <a:ext cx="2809663" cy="2809661"/>
          </a:xfrm>
          <a:prstGeom prst="ellipse">
            <a:avLst/>
          </a:prstGeom>
          <a:solidFill>
            <a:schemeClr val="bg1">
              <a:lumMod val="85000"/>
            </a:schemeClr>
          </a:solidFill>
          <a:ln w="3175">
            <a:solidFill>
              <a:srgbClr val="C3595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Group 6"/>
          <p:cNvGrpSpPr/>
          <p:nvPr/>
        </p:nvGrpSpPr>
        <p:grpSpPr>
          <a:xfrm>
            <a:off x="2755850" y="1998472"/>
            <a:ext cx="2642878" cy="2641436"/>
            <a:chOff x="1833521" y="2498961"/>
            <a:chExt cx="2848032" cy="2846478"/>
          </a:xfrm>
        </p:grpSpPr>
        <p:sp>
          <p:nvSpPr>
            <p:cNvPr id="8" name="Freeform 5"/>
            <p:cNvSpPr/>
            <p:nvPr/>
          </p:nvSpPr>
          <p:spPr bwMode="auto">
            <a:xfrm>
              <a:off x="3755477" y="3110139"/>
              <a:ext cx="846963" cy="598769"/>
            </a:xfrm>
            <a:custGeom>
              <a:avLst/>
              <a:gdLst>
                <a:gd name="T0" fmla="*/ 73 w 1093"/>
                <a:gd name="T1" fmla="*/ 771 h 771"/>
                <a:gd name="T2" fmla="*/ 1093 w 1093"/>
                <a:gd name="T3" fmla="*/ 441 h 771"/>
                <a:gd name="T4" fmla="*/ 1093 w 1093"/>
                <a:gd name="T5" fmla="*/ 441 h 771"/>
                <a:gd name="T6" fmla="*/ 1071 w 1093"/>
                <a:gd name="T7" fmla="*/ 381 h 771"/>
                <a:gd name="T8" fmla="*/ 1047 w 1093"/>
                <a:gd name="T9" fmla="*/ 324 h 771"/>
                <a:gd name="T10" fmla="*/ 1022 w 1093"/>
                <a:gd name="T11" fmla="*/ 267 h 771"/>
                <a:gd name="T12" fmla="*/ 995 w 1093"/>
                <a:gd name="T13" fmla="*/ 211 h 771"/>
                <a:gd name="T14" fmla="*/ 965 w 1093"/>
                <a:gd name="T15" fmla="*/ 157 h 771"/>
                <a:gd name="T16" fmla="*/ 934 w 1093"/>
                <a:gd name="T17" fmla="*/ 103 h 771"/>
                <a:gd name="T18" fmla="*/ 902 w 1093"/>
                <a:gd name="T19" fmla="*/ 51 h 771"/>
                <a:gd name="T20" fmla="*/ 868 w 1093"/>
                <a:gd name="T21" fmla="*/ 0 h 771"/>
                <a:gd name="T22" fmla="*/ 0 w 1093"/>
                <a:gd name="T23" fmla="*/ 630 h 771"/>
                <a:gd name="T24" fmla="*/ 0 w 1093"/>
                <a:gd name="T25" fmla="*/ 630 h 771"/>
                <a:gd name="T26" fmla="*/ 20 w 1093"/>
                <a:gd name="T27" fmla="*/ 664 h 771"/>
                <a:gd name="T28" fmla="*/ 39 w 1093"/>
                <a:gd name="T29" fmla="*/ 699 h 771"/>
                <a:gd name="T30" fmla="*/ 57 w 1093"/>
                <a:gd name="T31" fmla="*/ 735 h 771"/>
                <a:gd name="T32" fmla="*/ 73 w 1093"/>
                <a:gd name="T33" fmla="*/ 771 h 771"/>
                <a:gd name="T34" fmla="*/ 73 w 1093"/>
                <a:gd name="T35" fmla="*/ 77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3" h="771">
                  <a:moveTo>
                    <a:pt x="73" y="771"/>
                  </a:moveTo>
                  <a:lnTo>
                    <a:pt x="1093" y="441"/>
                  </a:lnTo>
                  <a:lnTo>
                    <a:pt x="1093" y="441"/>
                  </a:lnTo>
                  <a:lnTo>
                    <a:pt x="1071" y="381"/>
                  </a:lnTo>
                  <a:lnTo>
                    <a:pt x="1047" y="324"/>
                  </a:lnTo>
                  <a:lnTo>
                    <a:pt x="1022" y="267"/>
                  </a:lnTo>
                  <a:lnTo>
                    <a:pt x="995" y="211"/>
                  </a:lnTo>
                  <a:lnTo>
                    <a:pt x="965" y="157"/>
                  </a:lnTo>
                  <a:lnTo>
                    <a:pt x="934" y="103"/>
                  </a:lnTo>
                  <a:lnTo>
                    <a:pt x="902" y="51"/>
                  </a:lnTo>
                  <a:lnTo>
                    <a:pt x="868" y="0"/>
                  </a:lnTo>
                  <a:lnTo>
                    <a:pt x="0" y="630"/>
                  </a:lnTo>
                  <a:lnTo>
                    <a:pt x="0" y="630"/>
                  </a:lnTo>
                  <a:lnTo>
                    <a:pt x="20" y="664"/>
                  </a:lnTo>
                  <a:lnTo>
                    <a:pt x="39" y="699"/>
                  </a:lnTo>
                  <a:lnTo>
                    <a:pt x="57" y="735"/>
                  </a:lnTo>
                  <a:lnTo>
                    <a:pt x="73" y="771"/>
                  </a:lnTo>
                  <a:lnTo>
                    <a:pt x="73" y="771"/>
                  </a:lnTo>
                  <a:close/>
                </a:path>
              </a:pathLst>
            </a:custGeom>
            <a:solidFill>
              <a:srgbClr val="C359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9" name="Freeform 6"/>
            <p:cNvSpPr/>
            <p:nvPr/>
          </p:nvSpPr>
          <p:spPr bwMode="auto">
            <a:xfrm>
              <a:off x="3288561" y="2498961"/>
              <a:ext cx="380048" cy="850066"/>
            </a:xfrm>
            <a:custGeom>
              <a:avLst/>
              <a:gdLst>
                <a:gd name="T0" fmla="*/ 158 w 490"/>
                <a:gd name="T1" fmla="*/ 1097 h 1097"/>
                <a:gd name="T2" fmla="*/ 490 w 490"/>
                <a:gd name="T3" fmla="*/ 77 h 1097"/>
                <a:gd name="T4" fmla="*/ 490 w 490"/>
                <a:gd name="T5" fmla="*/ 77 h 1097"/>
                <a:gd name="T6" fmla="*/ 430 w 490"/>
                <a:gd name="T7" fmla="*/ 60 h 1097"/>
                <a:gd name="T8" fmla="*/ 371 w 490"/>
                <a:gd name="T9" fmla="*/ 46 h 1097"/>
                <a:gd name="T10" fmla="*/ 311 w 490"/>
                <a:gd name="T11" fmla="*/ 32 h 1097"/>
                <a:gd name="T12" fmla="*/ 250 w 490"/>
                <a:gd name="T13" fmla="*/ 22 h 1097"/>
                <a:gd name="T14" fmla="*/ 188 w 490"/>
                <a:gd name="T15" fmla="*/ 13 h 1097"/>
                <a:gd name="T16" fmla="*/ 127 w 490"/>
                <a:gd name="T17" fmla="*/ 7 h 1097"/>
                <a:gd name="T18" fmla="*/ 63 w 490"/>
                <a:gd name="T19" fmla="*/ 3 h 1097"/>
                <a:gd name="T20" fmla="*/ 0 w 490"/>
                <a:gd name="T21" fmla="*/ 0 h 1097"/>
                <a:gd name="T22" fmla="*/ 0 w 490"/>
                <a:gd name="T23" fmla="*/ 1072 h 1097"/>
                <a:gd name="T24" fmla="*/ 0 w 490"/>
                <a:gd name="T25" fmla="*/ 1072 h 1097"/>
                <a:gd name="T26" fmla="*/ 41 w 490"/>
                <a:gd name="T27" fmla="*/ 1075 h 1097"/>
                <a:gd name="T28" fmla="*/ 80 w 490"/>
                <a:gd name="T29" fmla="*/ 1080 h 1097"/>
                <a:gd name="T30" fmla="*/ 119 w 490"/>
                <a:gd name="T31" fmla="*/ 1087 h 1097"/>
                <a:gd name="T32" fmla="*/ 158 w 490"/>
                <a:gd name="T33" fmla="*/ 1097 h 1097"/>
                <a:gd name="T34" fmla="*/ 158 w 490"/>
                <a:gd name="T35"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0" h="1097">
                  <a:moveTo>
                    <a:pt x="158" y="1097"/>
                  </a:moveTo>
                  <a:lnTo>
                    <a:pt x="490" y="77"/>
                  </a:lnTo>
                  <a:lnTo>
                    <a:pt x="490" y="77"/>
                  </a:lnTo>
                  <a:lnTo>
                    <a:pt x="430" y="60"/>
                  </a:lnTo>
                  <a:lnTo>
                    <a:pt x="371" y="46"/>
                  </a:lnTo>
                  <a:lnTo>
                    <a:pt x="311" y="32"/>
                  </a:lnTo>
                  <a:lnTo>
                    <a:pt x="250" y="22"/>
                  </a:lnTo>
                  <a:lnTo>
                    <a:pt x="188" y="13"/>
                  </a:lnTo>
                  <a:lnTo>
                    <a:pt x="127" y="7"/>
                  </a:lnTo>
                  <a:lnTo>
                    <a:pt x="63" y="3"/>
                  </a:lnTo>
                  <a:lnTo>
                    <a:pt x="0" y="0"/>
                  </a:lnTo>
                  <a:lnTo>
                    <a:pt x="0" y="1072"/>
                  </a:lnTo>
                  <a:lnTo>
                    <a:pt x="0" y="1072"/>
                  </a:lnTo>
                  <a:lnTo>
                    <a:pt x="41" y="1075"/>
                  </a:lnTo>
                  <a:lnTo>
                    <a:pt x="80" y="1080"/>
                  </a:lnTo>
                  <a:lnTo>
                    <a:pt x="119" y="1087"/>
                  </a:lnTo>
                  <a:lnTo>
                    <a:pt x="158" y="1097"/>
                  </a:lnTo>
                  <a:lnTo>
                    <a:pt x="158" y="1097"/>
                  </a:lnTo>
                  <a:close/>
                </a:path>
              </a:pathLst>
            </a:custGeom>
            <a:solidFill>
              <a:srgbClr val="C359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0" name="Freeform 7"/>
            <p:cNvSpPr/>
            <p:nvPr/>
          </p:nvSpPr>
          <p:spPr bwMode="auto">
            <a:xfrm>
              <a:off x="3631380" y="2789038"/>
              <a:ext cx="760095" cy="760095"/>
            </a:xfrm>
            <a:custGeom>
              <a:avLst/>
              <a:gdLst>
                <a:gd name="T0" fmla="*/ 113 w 980"/>
                <a:gd name="T1" fmla="*/ 981 h 981"/>
                <a:gd name="T2" fmla="*/ 980 w 980"/>
                <a:gd name="T3" fmla="*/ 349 h 981"/>
                <a:gd name="T4" fmla="*/ 980 w 980"/>
                <a:gd name="T5" fmla="*/ 349 h 981"/>
                <a:gd name="T6" fmla="*/ 942 w 980"/>
                <a:gd name="T7" fmla="*/ 301 h 981"/>
                <a:gd name="T8" fmla="*/ 902 w 980"/>
                <a:gd name="T9" fmla="*/ 254 h 981"/>
                <a:gd name="T10" fmla="*/ 860 w 980"/>
                <a:gd name="T11" fmla="*/ 208 h 981"/>
                <a:gd name="T12" fmla="*/ 817 w 980"/>
                <a:gd name="T13" fmla="*/ 162 h 981"/>
                <a:gd name="T14" fmla="*/ 773 w 980"/>
                <a:gd name="T15" fmla="*/ 119 h 981"/>
                <a:gd name="T16" fmla="*/ 727 w 980"/>
                <a:gd name="T17" fmla="*/ 78 h 981"/>
                <a:gd name="T18" fmla="*/ 679 w 980"/>
                <a:gd name="T19" fmla="*/ 39 h 981"/>
                <a:gd name="T20" fmla="*/ 631 w 980"/>
                <a:gd name="T21" fmla="*/ 0 h 981"/>
                <a:gd name="T22" fmla="*/ 0 w 980"/>
                <a:gd name="T23" fmla="*/ 868 h 981"/>
                <a:gd name="T24" fmla="*/ 0 w 980"/>
                <a:gd name="T25" fmla="*/ 868 h 981"/>
                <a:gd name="T26" fmla="*/ 30 w 980"/>
                <a:gd name="T27" fmla="*/ 893 h 981"/>
                <a:gd name="T28" fmla="*/ 59 w 980"/>
                <a:gd name="T29" fmla="*/ 921 h 981"/>
                <a:gd name="T30" fmla="*/ 86 w 980"/>
                <a:gd name="T31" fmla="*/ 950 h 981"/>
                <a:gd name="T32" fmla="*/ 113 w 980"/>
                <a:gd name="T33" fmla="*/ 981 h 981"/>
                <a:gd name="T34" fmla="*/ 113 w 980"/>
                <a:gd name="T35" fmla="*/ 981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0" h="981">
                  <a:moveTo>
                    <a:pt x="113" y="981"/>
                  </a:moveTo>
                  <a:lnTo>
                    <a:pt x="980" y="349"/>
                  </a:lnTo>
                  <a:lnTo>
                    <a:pt x="980" y="349"/>
                  </a:lnTo>
                  <a:lnTo>
                    <a:pt x="942" y="301"/>
                  </a:lnTo>
                  <a:lnTo>
                    <a:pt x="902" y="254"/>
                  </a:lnTo>
                  <a:lnTo>
                    <a:pt x="860" y="208"/>
                  </a:lnTo>
                  <a:lnTo>
                    <a:pt x="817" y="162"/>
                  </a:lnTo>
                  <a:lnTo>
                    <a:pt x="773" y="119"/>
                  </a:lnTo>
                  <a:lnTo>
                    <a:pt x="727" y="78"/>
                  </a:lnTo>
                  <a:lnTo>
                    <a:pt x="679" y="39"/>
                  </a:lnTo>
                  <a:lnTo>
                    <a:pt x="631" y="0"/>
                  </a:lnTo>
                  <a:lnTo>
                    <a:pt x="0" y="868"/>
                  </a:lnTo>
                  <a:lnTo>
                    <a:pt x="0" y="868"/>
                  </a:lnTo>
                  <a:lnTo>
                    <a:pt x="30" y="893"/>
                  </a:lnTo>
                  <a:lnTo>
                    <a:pt x="59" y="921"/>
                  </a:lnTo>
                  <a:lnTo>
                    <a:pt x="86" y="950"/>
                  </a:lnTo>
                  <a:lnTo>
                    <a:pt x="113" y="981"/>
                  </a:lnTo>
                  <a:lnTo>
                    <a:pt x="113" y="981"/>
                  </a:lnTo>
                  <a:close/>
                </a:path>
              </a:pathLst>
            </a:custGeom>
            <a:solidFill>
              <a:srgbClr val="C359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1" name="Freeform 8"/>
            <p:cNvSpPr/>
            <p:nvPr/>
          </p:nvSpPr>
          <p:spPr bwMode="auto">
            <a:xfrm>
              <a:off x="3829935" y="3511904"/>
              <a:ext cx="851618" cy="378496"/>
            </a:xfrm>
            <a:custGeom>
              <a:avLst/>
              <a:gdLst>
                <a:gd name="T0" fmla="*/ 25 w 1098"/>
                <a:gd name="T1" fmla="*/ 488 h 488"/>
                <a:gd name="T2" fmla="*/ 1098 w 1098"/>
                <a:gd name="T3" fmla="*/ 488 h 488"/>
                <a:gd name="T4" fmla="*/ 1098 w 1098"/>
                <a:gd name="T5" fmla="*/ 488 h 488"/>
                <a:gd name="T6" fmla="*/ 1095 w 1098"/>
                <a:gd name="T7" fmla="*/ 425 h 488"/>
                <a:gd name="T8" fmla="*/ 1090 w 1098"/>
                <a:gd name="T9" fmla="*/ 363 h 488"/>
                <a:gd name="T10" fmla="*/ 1085 w 1098"/>
                <a:gd name="T11" fmla="*/ 300 h 488"/>
                <a:gd name="T12" fmla="*/ 1075 w 1098"/>
                <a:gd name="T13" fmla="*/ 239 h 488"/>
                <a:gd name="T14" fmla="*/ 1064 w 1098"/>
                <a:gd name="T15" fmla="*/ 178 h 488"/>
                <a:gd name="T16" fmla="*/ 1052 w 1098"/>
                <a:gd name="T17" fmla="*/ 118 h 488"/>
                <a:gd name="T18" fmla="*/ 1038 w 1098"/>
                <a:gd name="T19" fmla="*/ 58 h 488"/>
                <a:gd name="T20" fmla="*/ 1020 w 1098"/>
                <a:gd name="T21" fmla="*/ 0 h 488"/>
                <a:gd name="T22" fmla="*/ 0 w 1098"/>
                <a:gd name="T23" fmla="*/ 331 h 488"/>
                <a:gd name="T24" fmla="*/ 0 w 1098"/>
                <a:gd name="T25" fmla="*/ 331 h 488"/>
                <a:gd name="T26" fmla="*/ 9 w 1098"/>
                <a:gd name="T27" fmla="*/ 370 h 488"/>
                <a:gd name="T28" fmla="*/ 16 w 1098"/>
                <a:gd name="T29" fmla="*/ 409 h 488"/>
                <a:gd name="T30" fmla="*/ 21 w 1098"/>
                <a:gd name="T31" fmla="*/ 448 h 488"/>
                <a:gd name="T32" fmla="*/ 25 w 1098"/>
                <a:gd name="T33" fmla="*/ 488 h 488"/>
                <a:gd name="T34" fmla="*/ 25 w 1098"/>
                <a:gd name="T35" fmla="*/ 488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8" h="488">
                  <a:moveTo>
                    <a:pt x="25" y="488"/>
                  </a:moveTo>
                  <a:lnTo>
                    <a:pt x="1098" y="488"/>
                  </a:lnTo>
                  <a:lnTo>
                    <a:pt x="1098" y="488"/>
                  </a:lnTo>
                  <a:lnTo>
                    <a:pt x="1095" y="425"/>
                  </a:lnTo>
                  <a:lnTo>
                    <a:pt x="1090" y="363"/>
                  </a:lnTo>
                  <a:lnTo>
                    <a:pt x="1085" y="300"/>
                  </a:lnTo>
                  <a:lnTo>
                    <a:pt x="1075" y="239"/>
                  </a:lnTo>
                  <a:lnTo>
                    <a:pt x="1064" y="178"/>
                  </a:lnTo>
                  <a:lnTo>
                    <a:pt x="1052" y="118"/>
                  </a:lnTo>
                  <a:lnTo>
                    <a:pt x="1038" y="58"/>
                  </a:lnTo>
                  <a:lnTo>
                    <a:pt x="1020" y="0"/>
                  </a:lnTo>
                  <a:lnTo>
                    <a:pt x="0" y="331"/>
                  </a:lnTo>
                  <a:lnTo>
                    <a:pt x="0" y="331"/>
                  </a:lnTo>
                  <a:lnTo>
                    <a:pt x="9" y="370"/>
                  </a:lnTo>
                  <a:lnTo>
                    <a:pt x="16" y="409"/>
                  </a:lnTo>
                  <a:lnTo>
                    <a:pt x="21" y="448"/>
                  </a:lnTo>
                  <a:lnTo>
                    <a:pt x="25" y="488"/>
                  </a:lnTo>
                  <a:lnTo>
                    <a:pt x="25" y="488"/>
                  </a:lnTo>
                  <a:close/>
                </a:path>
              </a:pathLst>
            </a:custGeom>
            <a:solidFill>
              <a:srgbClr val="C359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2" name="Freeform 9"/>
            <p:cNvSpPr/>
            <p:nvPr/>
          </p:nvSpPr>
          <p:spPr bwMode="auto">
            <a:xfrm>
              <a:off x="2846465" y="4495373"/>
              <a:ext cx="380048" cy="850066"/>
            </a:xfrm>
            <a:custGeom>
              <a:avLst/>
              <a:gdLst>
                <a:gd name="T0" fmla="*/ 332 w 490"/>
                <a:gd name="T1" fmla="*/ 0 h 1097"/>
                <a:gd name="T2" fmla="*/ 0 w 490"/>
                <a:gd name="T3" fmla="*/ 1020 h 1097"/>
                <a:gd name="T4" fmla="*/ 0 w 490"/>
                <a:gd name="T5" fmla="*/ 1020 h 1097"/>
                <a:gd name="T6" fmla="*/ 60 w 490"/>
                <a:gd name="T7" fmla="*/ 1037 h 1097"/>
                <a:gd name="T8" fmla="*/ 119 w 490"/>
                <a:gd name="T9" fmla="*/ 1051 h 1097"/>
                <a:gd name="T10" fmla="*/ 179 w 490"/>
                <a:gd name="T11" fmla="*/ 1063 h 1097"/>
                <a:gd name="T12" fmla="*/ 240 w 490"/>
                <a:gd name="T13" fmla="*/ 1074 h 1097"/>
                <a:gd name="T14" fmla="*/ 302 w 490"/>
                <a:gd name="T15" fmla="*/ 1084 h 1097"/>
                <a:gd name="T16" fmla="*/ 363 w 490"/>
                <a:gd name="T17" fmla="*/ 1090 h 1097"/>
                <a:gd name="T18" fmla="*/ 427 w 490"/>
                <a:gd name="T19" fmla="*/ 1094 h 1097"/>
                <a:gd name="T20" fmla="*/ 490 w 490"/>
                <a:gd name="T21" fmla="*/ 1097 h 1097"/>
                <a:gd name="T22" fmla="*/ 490 w 490"/>
                <a:gd name="T23" fmla="*/ 25 h 1097"/>
                <a:gd name="T24" fmla="*/ 490 w 490"/>
                <a:gd name="T25" fmla="*/ 25 h 1097"/>
                <a:gd name="T26" fmla="*/ 449 w 490"/>
                <a:gd name="T27" fmla="*/ 22 h 1097"/>
                <a:gd name="T28" fmla="*/ 410 w 490"/>
                <a:gd name="T29" fmla="*/ 17 h 1097"/>
                <a:gd name="T30" fmla="*/ 371 w 490"/>
                <a:gd name="T31" fmla="*/ 8 h 1097"/>
                <a:gd name="T32" fmla="*/ 332 w 490"/>
                <a:gd name="T33" fmla="*/ 0 h 1097"/>
                <a:gd name="T34" fmla="*/ 332 w 490"/>
                <a:gd name="T35" fmla="*/ 0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0" h="1097">
                  <a:moveTo>
                    <a:pt x="332" y="0"/>
                  </a:moveTo>
                  <a:lnTo>
                    <a:pt x="0" y="1020"/>
                  </a:lnTo>
                  <a:lnTo>
                    <a:pt x="0" y="1020"/>
                  </a:lnTo>
                  <a:lnTo>
                    <a:pt x="60" y="1037"/>
                  </a:lnTo>
                  <a:lnTo>
                    <a:pt x="119" y="1051"/>
                  </a:lnTo>
                  <a:lnTo>
                    <a:pt x="179" y="1063"/>
                  </a:lnTo>
                  <a:lnTo>
                    <a:pt x="240" y="1074"/>
                  </a:lnTo>
                  <a:lnTo>
                    <a:pt x="302" y="1084"/>
                  </a:lnTo>
                  <a:lnTo>
                    <a:pt x="363" y="1090"/>
                  </a:lnTo>
                  <a:lnTo>
                    <a:pt x="427" y="1094"/>
                  </a:lnTo>
                  <a:lnTo>
                    <a:pt x="490" y="1097"/>
                  </a:lnTo>
                  <a:lnTo>
                    <a:pt x="490" y="25"/>
                  </a:lnTo>
                  <a:lnTo>
                    <a:pt x="490" y="25"/>
                  </a:lnTo>
                  <a:lnTo>
                    <a:pt x="449" y="22"/>
                  </a:lnTo>
                  <a:lnTo>
                    <a:pt x="410" y="17"/>
                  </a:lnTo>
                  <a:lnTo>
                    <a:pt x="371" y="8"/>
                  </a:lnTo>
                  <a:lnTo>
                    <a:pt x="332" y="0"/>
                  </a:lnTo>
                  <a:lnTo>
                    <a:pt x="332" y="0"/>
                  </a:lnTo>
                  <a:close/>
                </a:path>
              </a:pathLst>
            </a:custGeom>
            <a:solidFill>
              <a:schemeClr val="bg1">
                <a:lumMod val="95000"/>
              </a:schemeClr>
            </a:solidFill>
            <a:ln>
              <a:noFill/>
            </a:ln>
          </p:spPr>
          <p:txBody>
            <a:bodyPr vert="horz" wrap="square" lIns="91440" tIns="45720" rIns="91440" bIns="45720" numCol="1" anchor="t" anchorCtr="0" compatLnSpc="1"/>
            <a:lstStyle/>
            <a:p>
              <a:endParaRPr lang="ko-KR" altLang="en-US"/>
            </a:p>
          </p:txBody>
        </p:sp>
        <p:sp>
          <p:nvSpPr>
            <p:cNvPr id="13" name="Freeform 10"/>
            <p:cNvSpPr/>
            <p:nvPr/>
          </p:nvSpPr>
          <p:spPr bwMode="auto">
            <a:xfrm>
              <a:off x="3470053" y="2576522"/>
              <a:ext cx="600321" cy="848514"/>
            </a:xfrm>
            <a:custGeom>
              <a:avLst/>
              <a:gdLst>
                <a:gd name="T0" fmla="*/ 141 w 773"/>
                <a:gd name="T1" fmla="*/ 1094 h 1094"/>
                <a:gd name="T2" fmla="*/ 773 w 773"/>
                <a:gd name="T3" fmla="*/ 226 h 1094"/>
                <a:gd name="T4" fmla="*/ 773 w 773"/>
                <a:gd name="T5" fmla="*/ 226 h 1094"/>
                <a:gd name="T6" fmla="*/ 721 w 773"/>
                <a:gd name="T7" fmla="*/ 191 h 1094"/>
                <a:gd name="T8" fmla="*/ 668 w 773"/>
                <a:gd name="T9" fmla="*/ 158 h 1094"/>
                <a:gd name="T10" fmla="*/ 616 w 773"/>
                <a:gd name="T11" fmla="*/ 127 h 1094"/>
                <a:gd name="T12" fmla="*/ 561 w 773"/>
                <a:gd name="T13" fmla="*/ 98 h 1094"/>
                <a:gd name="T14" fmla="*/ 506 w 773"/>
                <a:gd name="T15" fmla="*/ 71 h 1094"/>
                <a:gd name="T16" fmla="*/ 448 w 773"/>
                <a:gd name="T17" fmla="*/ 45 h 1094"/>
                <a:gd name="T18" fmla="*/ 390 w 773"/>
                <a:gd name="T19" fmla="*/ 23 h 1094"/>
                <a:gd name="T20" fmla="*/ 332 w 773"/>
                <a:gd name="T21" fmla="*/ 0 h 1094"/>
                <a:gd name="T22" fmla="*/ 0 w 773"/>
                <a:gd name="T23" fmla="*/ 1021 h 1094"/>
                <a:gd name="T24" fmla="*/ 0 w 773"/>
                <a:gd name="T25" fmla="*/ 1021 h 1094"/>
                <a:gd name="T26" fmla="*/ 36 w 773"/>
                <a:gd name="T27" fmla="*/ 1036 h 1094"/>
                <a:gd name="T28" fmla="*/ 73 w 773"/>
                <a:gd name="T29" fmla="*/ 1053 h 1094"/>
                <a:gd name="T30" fmla="*/ 108 w 773"/>
                <a:gd name="T31" fmla="*/ 1072 h 1094"/>
                <a:gd name="T32" fmla="*/ 141 w 773"/>
                <a:gd name="T33" fmla="*/ 1094 h 1094"/>
                <a:gd name="T34" fmla="*/ 141 w 773"/>
                <a:gd name="T35" fmla="*/ 1094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3" h="1094">
                  <a:moveTo>
                    <a:pt x="141" y="1094"/>
                  </a:moveTo>
                  <a:lnTo>
                    <a:pt x="773" y="226"/>
                  </a:lnTo>
                  <a:lnTo>
                    <a:pt x="773" y="226"/>
                  </a:lnTo>
                  <a:lnTo>
                    <a:pt x="721" y="191"/>
                  </a:lnTo>
                  <a:lnTo>
                    <a:pt x="668" y="158"/>
                  </a:lnTo>
                  <a:lnTo>
                    <a:pt x="616" y="127"/>
                  </a:lnTo>
                  <a:lnTo>
                    <a:pt x="561" y="98"/>
                  </a:lnTo>
                  <a:lnTo>
                    <a:pt x="506" y="71"/>
                  </a:lnTo>
                  <a:lnTo>
                    <a:pt x="448" y="45"/>
                  </a:lnTo>
                  <a:lnTo>
                    <a:pt x="390" y="23"/>
                  </a:lnTo>
                  <a:lnTo>
                    <a:pt x="332" y="0"/>
                  </a:lnTo>
                  <a:lnTo>
                    <a:pt x="0" y="1021"/>
                  </a:lnTo>
                  <a:lnTo>
                    <a:pt x="0" y="1021"/>
                  </a:lnTo>
                  <a:lnTo>
                    <a:pt x="36" y="1036"/>
                  </a:lnTo>
                  <a:lnTo>
                    <a:pt x="73" y="1053"/>
                  </a:lnTo>
                  <a:lnTo>
                    <a:pt x="108" y="1072"/>
                  </a:lnTo>
                  <a:lnTo>
                    <a:pt x="141" y="1094"/>
                  </a:lnTo>
                  <a:lnTo>
                    <a:pt x="141" y="1094"/>
                  </a:lnTo>
                  <a:close/>
                </a:path>
              </a:pathLst>
            </a:custGeom>
            <a:solidFill>
              <a:srgbClr val="C359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4" name="Freeform 11"/>
            <p:cNvSpPr/>
            <p:nvPr/>
          </p:nvSpPr>
          <p:spPr bwMode="auto">
            <a:xfrm>
              <a:off x="3288561" y="4495373"/>
              <a:ext cx="380048" cy="850066"/>
            </a:xfrm>
            <a:custGeom>
              <a:avLst/>
              <a:gdLst>
                <a:gd name="T0" fmla="*/ 0 w 490"/>
                <a:gd name="T1" fmla="*/ 25 h 1097"/>
                <a:gd name="T2" fmla="*/ 0 w 490"/>
                <a:gd name="T3" fmla="*/ 1097 h 1097"/>
                <a:gd name="T4" fmla="*/ 0 w 490"/>
                <a:gd name="T5" fmla="*/ 1097 h 1097"/>
                <a:gd name="T6" fmla="*/ 63 w 490"/>
                <a:gd name="T7" fmla="*/ 1094 h 1097"/>
                <a:gd name="T8" fmla="*/ 127 w 490"/>
                <a:gd name="T9" fmla="*/ 1090 h 1097"/>
                <a:gd name="T10" fmla="*/ 188 w 490"/>
                <a:gd name="T11" fmla="*/ 1084 h 1097"/>
                <a:gd name="T12" fmla="*/ 250 w 490"/>
                <a:gd name="T13" fmla="*/ 1074 h 1097"/>
                <a:gd name="T14" fmla="*/ 311 w 490"/>
                <a:gd name="T15" fmla="*/ 1063 h 1097"/>
                <a:gd name="T16" fmla="*/ 371 w 490"/>
                <a:gd name="T17" fmla="*/ 1051 h 1097"/>
                <a:gd name="T18" fmla="*/ 430 w 490"/>
                <a:gd name="T19" fmla="*/ 1037 h 1097"/>
                <a:gd name="T20" fmla="*/ 490 w 490"/>
                <a:gd name="T21" fmla="*/ 1020 h 1097"/>
                <a:gd name="T22" fmla="*/ 158 w 490"/>
                <a:gd name="T23" fmla="*/ 0 h 1097"/>
                <a:gd name="T24" fmla="*/ 158 w 490"/>
                <a:gd name="T25" fmla="*/ 0 h 1097"/>
                <a:gd name="T26" fmla="*/ 119 w 490"/>
                <a:gd name="T27" fmla="*/ 8 h 1097"/>
                <a:gd name="T28" fmla="*/ 80 w 490"/>
                <a:gd name="T29" fmla="*/ 17 h 1097"/>
                <a:gd name="T30" fmla="*/ 41 w 490"/>
                <a:gd name="T31" fmla="*/ 22 h 1097"/>
                <a:gd name="T32" fmla="*/ 0 w 490"/>
                <a:gd name="T33" fmla="*/ 25 h 1097"/>
                <a:gd name="T34" fmla="*/ 0 w 490"/>
                <a:gd name="T35" fmla="*/ 25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0" h="1097">
                  <a:moveTo>
                    <a:pt x="0" y="25"/>
                  </a:moveTo>
                  <a:lnTo>
                    <a:pt x="0" y="1097"/>
                  </a:lnTo>
                  <a:lnTo>
                    <a:pt x="0" y="1097"/>
                  </a:lnTo>
                  <a:lnTo>
                    <a:pt x="63" y="1094"/>
                  </a:lnTo>
                  <a:lnTo>
                    <a:pt x="127" y="1090"/>
                  </a:lnTo>
                  <a:lnTo>
                    <a:pt x="188" y="1084"/>
                  </a:lnTo>
                  <a:lnTo>
                    <a:pt x="250" y="1074"/>
                  </a:lnTo>
                  <a:lnTo>
                    <a:pt x="311" y="1063"/>
                  </a:lnTo>
                  <a:lnTo>
                    <a:pt x="371" y="1051"/>
                  </a:lnTo>
                  <a:lnTo>
                    <a:pt x="430" y="1037"/>
                  </a:lnTo>
                  <a:lnTo>
                    <a:pt x="490" y="1020"/>
                  </a:lnTo>
                  <a:lnTo>
                    <a:pt x="158" y="0"/>
                  </a:lnTo>
                  <a:lnTo>
                    <a:pt x="158" y="0"/>
                  </a:lnTo>
                  <a:lnTo>
                    <a:pt x="119" y="8"/>
                  </a:lnTo>
                  <a:lnTo>
                    <a:pt x="80" y="17"/>
                  </a:lnTo>
                  <a:lnTo>
                    <a:pt x="41" y="22"/>
                  </a:lnTo>
                  <a:lnTo>
                    <a:pt x="0" y="25"/>
                  </a:lnTo>
                  <a:lnTo>
                    <a:pt x="0" y="25"/>
                  </a:lnTo>
                  <a:close/>
                </a:path>
              </a:pathLst>
            </a:custGeom>
            <a:solidFill>
              <a:schemeClr val="bg1">
                <a:lumMod val="95000"/>
              </a:schemeClr>
            </a:solidFill>
            <a:ln>
              <a:noFill/>
            </a:ln>
          </p:spPr>
          <p:txBody>
            <a:bodyPr vert="horz" wrap="square" lIns="91440" tIns="45720" rIns="91440" bIns="45720" numCol="1" anchor="t" anchorCtr="0" compatLnSpc="1"/>
            <a:lstStyle/>
            <a:p>
              <a:endParaRPr lang="ko-KR" altLang="en-US"/>
            </a:p>
          </p:txBody>
        </p:sp>
        <p:sp>
          <p:nvSpPr>
            <p:cNvPr id="15" name="Freeform 12"/>
            <p:cNvSpPr/>
            <p:nvPr/>
          </p:nvSpPr>
          <p:spPr bwMode="auto">
            <a:xfrm>
              <a:off x="3829935" y="3952448"/>
              <a:ext cx="851618" cy="380047"/>
            </a:xfrm>
            <a:custGeom>
              <a:avLst/>
              <a:gdLst>
                <a:gd name="T0" fmla="*/ 25 w 1098"/>
                <a:gd name="T1" fmla="*/ 0 h 489"/>
                <a:gd name="T2" fmla="*/ 25 w 1098"/>
                <a:gd name="T3" fmla="*/ 0 h 489"/>
                <a:gd name="T4" fmla="*/ 21 w 1098"/>
                <a:gd name="T5" fmla="*/ 40 h 489"/>
                <a:gd name="T6" fmla="*/ 16 w 1098"/>
                <a:gd name="T7" fmla="*/ 80 h 489"/>
                <a:gd name="T8" fmla="*/ 9 w 1098"/>
                <a:gd name="T9" fmla="*/ 119 h 489"/>
                <a:gd name="T10" fmla="*/ 0 w 1098"/>
                <a:gd name="T11" fmla="*/ 157 h 489"/>
                <a:gd name="T12" fmla="*/ 1020 w 1098"/>
                <a:gd name="T13" fmla="*/ 489 h 489"/>
                <a:gd name="T14" fmla="*/ 1020 w 1098"/>
                <a:gd name="T15" fmla="*/ 489 h 489"/>
                <a:gd name="T16" fmla="*/ 1038 w 1098"/>
                <a:gd name="T17" fmla="*/ 430 h 489"/>
                <a:gd name="T18" fmla="*/ 1052 w 1098"/>
                <a:gd name="T19" fmla="*/ 371 h 489"/>
                <a:gd name="T20" fmla="*/ 1064 w 1098"/>
                <a:gd name="T21" fmla="*/ 310 h 489"/>
                <a:gd name="T22" fmla="*/ 1075 w 1098"/>
                <a:gd name="T23" fmla="*/ 250 h 489"/>
                <a:gd name="T24" fmla="*/ 1085 w 1098"/>
                <a:gd name="T25" fmla="*/ 188 h 489"/>
                <a:gd name="T26" fmla="*/ 1090 w 1098"/>
                <a:gd name="T27" fmla="*/ 126 h 489"/>
                <a:gd name="T28" fmla="*/ 1095 w 1098"/>
                <a:gd name="T29" fmla="*/ 63 h 489"/>
                <a:gd name="T30" fmla="*/ 1098 w 1098"/>
                <a:gd name="T31" fmla="*/ 0 h 489"/>
                <a:gd name="T32" fmla="*/ 25 w 1098"/>
                <a:gd name="T33"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8" h="489">
                  <a:moveTo>
                    <a:pt x="25" y="0"/>
                  </a:moveTo>
                  <a:lnTo>
                    <a:pt x="25" y="0"/>
                  </a:lnTo>
                  <a:lnTo>
                    <a:pt x="21" y="40"/>
                  </a:lnTo>
                  <a:lnTo>
                    <a:pt x="16" y="80"/>
                  </a:lnTo>
                  <a:lnTo>
                    <a:pt x="9" y="119"/>
                  </a:lnTo>
                  <a:lnTo>
                    <a:pt x="0" y="157"/>
                  </a:lnTo>
                  <a:lnTo>
                    <a:pt x="1020" y="489"/>
                  </a:lnTo>
                  <a:lnTo>
                    <a:pt x="1020" y="489"/>
                  </a:lnTo>
                  <a:lnTo>
                    <a:pt x="1038" y="430"/>
                  </a:lnTo>
                  <a:lnTo>
                    <a:pt x="1052" y="371"/>
                  </a:lnTo>
                  <a:lnTo>
                    <a:pt x="1064" y="310"/>
                  </a:lnTo>
                  <a:lnTo>
                    <a:pt x="1075" y="250"/>
                  </a:lnTo>
                  <a:lnTo>
                    <a:pt x="1085" y="188"/>
                  </a:lnTo>
                  <a:lnTo>
                    <a:pt x="1090" y="126"/>
                  </a:lnTo>
                  <a:lnTo>
                    <a:pt x="1095" y="63"/>
                  </a:lnTo>
                  <a:lnTo>
                    <a:pt x="1098" y="0"/>
                  </a:lnTo>
                  <a:lnTo>
                    <a:pt x="25" y="0"/>
                  </a:lnTo>
                  <a:close/>
                </a:path>
              </a:pathLst>
            </a:custGeom>
            <a:solidFill>
              <a:srgbClr val="C359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6" name="Freeform 13"/>
            <p:cNvSpPr/>
            <p:nvPr/>
          </p:nvSpPr>
          <p:spPr bwMode="auto">
            <a:xfrm>
              <a:off x="3755477" y="4133941"/>
              <a:ext cx="846963" cy="600319"/>
            </a:xfrm>
            <a:custGeom>
              <a:avLst/>
              <a:gdLst>
                <a:gd name="T0" fmla="*/ 0 w 1093"/>
                <a:gd name="T1" fmla="*/ 143 h 773"/>
                <a:gd name="T2" fmla="*/ 868 w 1093"/>
                <a:gd name="T3" fmla="*/ 773 h 773"/>
                <a:gd name="T4" fmla="*/ 868 w 1093"/>
                <a:gd name="T5" fmla="*/ 773 h 773"/>
                <a:gd name="T6" fmla="*/ 902 w 1093"/>
                <a:gd name="T7" fmla="*/ 722 h 773"/>
                <a:gd name="T8" fmla="*/ 934 w 1093"/>
                <a:gd name="T9" fmla="*/ 670 h 773"/>
                <a:gd name="T10" fmla="*/ 965 w 1093"/>
                <a:gd name="T11" fmla="*/ 616 h 773"/>
                <a:gd name="T12" fmla="*/ 995 w 1093"/>
                <a:gd name="T13" fmla="*/ 561 h 773"/>
                <a:gd name="T14" fmla="*/ 1022 w 1093"/>
                <a:gd name="T15" fmla="*/ 506 h 773"/>
                <a:gd name="T16" fmla="*/ 1047 w 1093"/>
                <a:gd name="T17" fmla="*/ 449 h 773"/>
                <a:gd name="T18" fmla="*/ 1071 w 1093"/>
                <a:gd name="T19" fmla="*/ 392 h 773"/>
                <a:gd name="T20" fmla="*/ 1093 w 1093"/>
                <a:gd name="T21" fmla="*/ 332 h 773"/>
                <a:gd name="T22" fmla="*/ 73 w 1093"/>
                <a:gd name="T23" fmla="*/ 0 h 773"/>
                <a:gd name="T24" fmla="*/ 73 w 1093"/>
                <a:gd name="T25" fmla="*/ 0 h 773"/>
                <a:gd name="T26" fmla="*/ 57 w 1093"/>
                <a:gd name="T27" fmla="*/ 38 h 773"/>
                <a:gd name="T28" fmla="*/ 39 w 1093"/>
                <a:gd name="T29" fmla="*/ 74 h 773"/>
                <a:gd name="T30" fmla="*/ 20 w 1093"/>
                <a:gd name="T31" fmla="*/ 109 h 773"/>
                <a:gd name="T32" fmla="*/ 0 w 1093"/>
                <a:gd name="T33" fmla="*/ 143 h 773"/>
                <a:gd name="T34" fmla="*/ 0 w 1093"/>
                <a:gd name="T35" fmla="*/ 14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3" h="773">
                  <a:moveTo>
                    <a:pt x="0" y="143"/>
                  </a:moveTo>
                  <a:lnTo>
                    <a:pt x="868" y="773"/>
                  </a:lnTo>
                  <a:lnTo>
                    <a:pt x="868" y="773"/>
                  </a:lnTo>
                  <a:lnTo>
                    <a:pt x="902" y="722"/>
                  </a:lnTo>
                  <a:lnTo>
                    <a:pt x="934" y="670"/>
                  </a:lnTo>
                  <a:lnTo>
                    <a:pt x="965" y="616"/>
                  </a:lnTo>
                  <a:lnTo>
                    <a:pt x="995" y="561"/>
                  </a:lnTo>
                  <a:lnTo>
                    <a:pt x="1022" y="506"/>
                  </a:lnTo>
                  <a:lnTo>
                    <a:pt x="1047" y="449"/>
                  </a:lnTo>
                  <a:lnTo>
                    <a:pt x="1071" y="392"/>
                  </a:lnTo>
                  <a:lnTo>
                    <a:pt x="1093" y="332"/>
                  </a:lnTo>
                  <a:lnTo>
                    <a:pt x="73" y="0"/>
                  </a:lnTo>
                  <a:lnTo>
                    <a:pt x="73" y="0"/>
                  </a:lnTo>
                  <a:lnTo>
                    <a:pt x="57" y="38"/>
                  </a:lnTo>
                  <a:lnTo>
                    <a:pt x="39" y="74"/>
                  </a:lnTo>
                  <a:lnTo>
                    <a:pt x="20" y="109"/>
                  </a:lnTo>
                  <a:lnTo>
                    <a:pt x="0" y="143"/>
                  </a:lnTo>
                  <a:lnTo>
                    <a:pt x="0" y="143"/>
                  </a:lnTo>
                  <a:close/>
                </a:path>
              </a:pathLst>
            </a:custGeom>
            <a:solidFill>
              <a:srgbClr val="C359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7" name="Freeform 14"/>
            <p:cNvSpPr/>
            <p:nvPr/>
          </p:nvSpPr>
          <p:spPr bwMode="auto">
            <a:xfrm>
              <a:off x="1912633" y="4133941"/>
              <a:ext cx="846963" cy="600319"/>
            </a:xfrm>
            <a:custGeom>
              <a:avLst/>
              <a:gdLst>
                <a:gd name="T0" fmla="*/ 1020 w 1093"/>
                <a:gd name="T1" fmla="*/ 0 h 773"/>
                <a:gd name="T2" fmla="*/ 0 w 1093"/>
                <a:gd name="T3" fmla="*/ 332 h 773"/>
                <a:gd name="T4" fmla="*/ 0 w 1093"/>
                <a:gd name="T5" fmla="*/ 332 h 773"/>
                <a:gd name="T6" fmla="*/ 22 w 1093"/>
                <a:gd name="T7" fmla="*/ 392 h 773"/>
                <a:gd name="T8" fmla="*/ 46 w 1093"/>
                <a:gd name="T9" fmla="*/ 449 h 773"/>
                <a:gd name="T10" fmla="*/ 71 w 1093"/>
                <a:gd name="T11" fmla="*/ 506 h 773"/>
                <a:gd name="T12" fmla="*/ 98 w 1093"/>
                <a:gd name="T13" fmla="*/ 561 h 773"/>
                <a:gd name="T14" fmla="*/ 128 w 1093"/>
                <a:gd name="T15" fmla="*/ 616 h 773"/>
                <a:gd name="T16" fmla="*/ 159 w 1093"/>
                <a:gd name="T17" fmla="*/ 670 h 773"/>
                <a:gd name="T18" fmla="*/ 191 w 1093"/>
                <a:gd name="T19" fmla="*/ 722 h 773"/>
                <a:gd name="T20" fmla="*/ 225 w 1093"/>
                <a:gd name="T21" fmla="*/ 773 h 773"/>
                <a:gd name="T22" fmla="*/ 1093 w 1093"/>
                <a:gd name="T23" fmla="*/ 143 h 773"/>
                <a:gd name="T24" fmla="*/ 1093 w 1093"/>
                <a:gd name="T25" fmla="*/ 143 h 773"/>
                <a:gd name="T26" fmla="*/ 1073 w 1093"/>
                <a:gd name="T27" fmla="*/ 109 h 773"/>
                <a:gd name="T28" fmla="*/ 1054 w 1093"/>
                <a:gd name="T29" fmla="*/ 74 h 773"/>
                <a:gd name="T30" fmla="*/ 1036 w 1093"/>
                <a:gd name="T31" fmla="*/ 38 h 773"/>
                <a:gd name="T32" fmla="*/ 1020 w 1093"/>
                <a:gd name="T33" fmla="*/ 0 h 773"/>
                <a:gd name="T34" fmla="*/ 1020 w 1093"/>
                <a:gd name="T35" fmla="*/ 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3" h="773">
                  <a:moveTo>
                    <a:pt x="1020" y="0"/>
                  </a:moveTo>
                  <a:lnTo>
                    <a:pt x="0" y="332"/>
                  </a:lnTo>
                  <a:lnTo>
                    <a:pt x="0" y="332"/>
                  </a:lnTo>
                  <a:lnTo>
                    <a:pt x="22" y="392"/>
                  </a:lnTo>
                  <a:lnTo>
                    <a:pt x="46" y="449"/>
                  </a:lnTo>
                  <a:lnTo>
                    <a:pt x="71" y="506"/>
                  </a:lnTo>
                  <a:lnTo>
                    <a:pt x="98" y="561"/>
                  </a:lnTo>
                  <a:lnTo>
                    <a:pt x="128" y="616"/>
                  </a:lnTo>
                  <a:lnTo>
                    <a:pt x="159" y="670"/>
                  </a:lnTo>
                  <a:lnTo>
                    <a:pt x="191" y="722"/>
                  </a:lnTo>
                  <a:lnTo>
                    <a:pt x="225" y="773"/>
                  </a:lnTo>
                  <a:lnTo>
                    <a:pt x="1093" y="143"/>
                  </a:lnTo>
                  <a:lnTo>
                    <a:pt x="1093" y="143"/>
                  </a:lnTo>
                  <a:lnTo>
                    <a:pt x="1073" y="109"/>
                  </a:lnTo>
                  <a:lnTo>
                    <a:pt x="1054" y="74"/>
                  </a:lnTo>
                  <a:lnTo>
                    <a:pt x="1036" y="38"/>
                  </a:lnTo>
                  <a:lnTo>
                    <a:pt x="1020" y="0"/>
                  </a:lnTo>
                  <a:lnTo>
                    <a:pt x="1020" y="0"/>
                  </a:lnTo>
                  <a:close/>
                </a:path>
              </a:pathLst>
            </a:custGeom>
            <a:solidFill>
              <a:schemeClr val="bg1">
                <a:lumMod val="95000"/>
              </a:schemeClr>
            </a:solidFill>
            <a:ln>
              <a:noFill/>
            </a:ln>
          </p:spPr>
          <p:txBody>
            <a:bodyPr vert="horz" wrap="square" lIns="91440" tIns="45720" rIns="91440" bIns="45720" numCol="1" anchor="t" anchorCtr="0" compatLnSpc="1"/>
            <a:lstStyle/>
            <a:p>
              <a:endParaRPr lang="ko-KR" altLang="en-US"/>
            </a:p>
          </p:txBody>
        </p:sp>
        <p:sp>
          <p:nvSpPr>
            <p:cNvPr id="18" name="Freeform 15"/>
            <p:cNvSpPr/>
            <p:nvPr/>
          </p:nvSpPr>
          <p:spPr bwMode="auto">
            <a:xfrm>
              <a:off x="3631380" y="4295267"/>
              <a:ext cx="760095" cy="760095"/>
            </a:xfrm>
            <a:custGeom>
              <a:avLst/>
              <a:gdLst>
                <a:gd name="T0" fmla="*/ 0 w 980"/>
                <a:gd name="T1" fmla="*/ 113 h 981"/>
                <a:gd name="T2" fmla="*/ 631 w 980"/>
                <a:gd name="T3" fmla="*/ 981 h 981"/>
                <a:gd name="T4" fmla="*/ 631 w 980"/>
                <a:gd name="T5" fmla="*/ 981 h 981"/>
                <a:gd name="T6" fmla="*/ 679 w 980"/>
                <a:gd name="T7" fmla="*/ 942 h 981"/>
                <a:gd name="T8" fmla="*/ 727 w 980"/>
                <a:gd name="T9" fmla="*/ 902 h 981"/>
                <a:gd name="T10" fmla="*/ 773 w 980"/>
                <a:gd name="T11" fmla="*/ 860 h 981"/>
                <a:gd name="T12" fmla="*/ 817 w 980"/>
                <a:gd name="T13" fmla="*/ 817 h 981"/>
                <a:gd name="T14" fmla="*/ 860 w 980"/>
                <a:gd name="T15" fmla="*/ 773 h 981"/>
                <a:gd name="T16" fmla="*/ 902 w 980"/>
                <a:gd name="T17" fmla="*/ 727 h 981"/>
                <a:gd name="T18" fmla="*/ 942 w 980"/>
                <a:gd name="T19" fmla="*/ 680 h 981"/>
                <a:gd name="T20" fmla="*/ 980 w 980"/>
                <a:gd name="T21" fmla="*/ 631 h 981"/>
                <a:gd name="T22" fmla="*/ 113 w 980"/>
                <a:gd name="T23" fmla="*/ 0 h 981"/>
                <a:gd name="T24" fmla="*/ 113 w 980"/>
                <a:gd name="T25" fmla="*/ 0 h 981"/>
                <a:gd name="T26" fmla="*/ 86 w 980"/>
                <a:gd name="T27" fmla="*/ 31 h 981"/>
                <a:gd name="T28" fmla="*/ 59 w 980"/>
                <a:gd name="T29" fmla="*/ 60 h 981"/>
                <a:gd name="T30" fmla="*/ 30 w 980"/>
                <a:gd name="T31" fmla="*/ 88 h 981"/>
                <a:gd name="T32" fmla="*/ 0 w 980"/>
                <a:gd name="T33" fmla="*/ 113 h 981"/>
                <a:gd name="T34" fmla="*/ 0 w 980"/>
                <a:gd name="T35" fmla="*/ 113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0" h="981">
                  <a:moveTo>
                    <a:pt x="0" y="113"/>
                  </a:moveTo>
                  <a:lnTo>
                    <a:pt x="631" y="981"/>
                  </a:lnTo>
                  <a:lnTo>
                    <a:pt x="631" y="981"/>
                  </a:lnTo>
                  <a:lnTo>
                    <a:pt x="679" y="942"/>
                  </a:lnTo>
                  <a:lnTo>
                    <a:pt x="727" y="902"/>
                  </a:lnTo>
                  <a:lnTo>
                    <a:pt x="773" y="860"/>
                  </a:lnTo>
                  <a:lnTo>
                    <a:pt x="817" y="817"/>
                  </a:lnTo>
                  <a:lnTo>
                    <a:pt x="860" y="773"/>
                  </a:lnTo>
                  <a:lnTo>
                    <a:pt x="902" y="727"/>
                  </a:lnTo>
                  <a:lnTo>
                    <a:pt x="942" y="680"/>
                  </a:lnTo>
                  <a:lnTo>
                    <a:pt x="980" y="631"/>
                  </a:lnTo>
                  <a:lnTo>
                    <a:pt x="113" y="0"/>
                  </a:lnTo>
                  <a:lnTo>
                    <a:pt x="113" y="0"/>
                  </a:lnTo>
                  <a:lnTo>
                    <a:pt x="86" y="31"/>
                  </a:lnTo>
                  <a:lnTo>
                    <a:pt x="59" y="60"/>
                  </a:lnTo>
                  <a:lnTo>
                    <a:pt x="30" y="88"/>
                  </a:lnTo>
                  <a:lnTo>
                    <a:pt x="0" y="113"/>
                  </a:lnTo>
                  <a:lnTo>
                    <a:pt x="0" y="113"/>
                  </a:lnTo>
                  <a:close/>
                </a:path>
              </a:pathLst>
            </a:custGeom>
            <a:solidFill>
              <a:srgbClr val="C359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9" name="Freeform 16"/>
            <p:cNvSpPr/>
            <p:nvPr/>
          </p:nvSpPr>
          <p:spPr bwMode="auto">
            <a:xfrm>
              <a:off x="3470053" y="4419364"/>
              <a:ext cx="600321" cy="846963"/>
            </a:xfrm>
            <a:custGeom>
              <a:avLst/>
              <a:gdLst>
                <a:gd name="T0" fmla="*/ 0 w 773"/>
                <a:gd name="T1" fmla="*/ 73 h 1093"/>
                <a:gd name="T2" fmla="*/ 332 w 773"/>
                <a:gd name="T3" fmla="*/ 1093 h 1093"/>
                <a:gd name="T4" fmla="*/ 332 w 773"/>
                <a:gd name="T5" fmla="*/ 1093 h 1093"/>
                <a:gd name="T6" fmla="*/ 390 w 773"/>
                <a:gd name="T7" fmla="*/ 1071 h 1093"/>
                <a:gd name="T8" fmla="*/ 448 w 773"/>
                <a:gd name="T9" fmla="*/ 1049 h 1093"/>
                <a:gd name="T10" fmla="*/ 506 w 773"/>
                <a:gd name="T11" fmla="*/ 1023 h 1093"/>
                <a:gd name="T12" fmla="*/ 561 w 773"/>
                <a:gd name="T13" fmla="*/ 995 h 1093"/>
                <a:gd name="T14" fmla="*/ 616 w 773"/>
                <a:gd name="T15" fmla="*/ 967 h 1093"/>
                <a:gd name="T16" fmla="*/ 668 w 773"/>
                <a:gd name="T17" fmla="*/ 936 h 1093"/>
                <a:gd name="T18" fmla="*/ 721 w 773"/>
                <a:gd name="T19" fmla="*/ 902 h 1093"/>
                <a:gd name="T20" fmla="*/ 773 w 773"/>
                <a:gd name="T21" fmla="*/ 868 h 1093"/>
                <a:gd name="T22" fmla="*/ 141 w 773"/>
                <a:gd name="T23" fmla="*/ 0 h 1093"/>
                <a:gd name="T24" fmla="*/ 141 w 773"/>
                <a:gd name="T25" fmla="*/ 0 h 1093"/>
                <a:gd name="T26" fmla="*/ 108 w 773"/>
                <a:gd name="T27" fmla="*/ 22 h 1093"/>
                <a:gd name="T28" fmla="*/ 73 w 773"/>
                <a:gd name="T29" fmla="*/ 41 h 1093"/>
                <a:gd name="T30" fmla="*/ 36 w 773"/>
                <a:gd name="T31" fmla="*/ 58 h 1093"/>
                <a:gd name="T32" fmla="*/ 0 w 773"/>
                <a:gd name="T33" fmla="*/ 73 h 1093"/>
                <a:gd name="T34" fmla="*/ 0 w 773"/>
                <a:gd name="T35" fmla="*/ 73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3" h="1093">
                  <a:moveTo>
                    <a:pt x="0" y="73"/>
                  </a:moveTo>
                  <a:lnTo>
                    <a:pt x="332" y="1093"/>
                  </a:lnTo>
                  <a:lnTo>
                    <a:pt x="332" y="1093"/>
                  </a:lnTo>
                  <a:lnTo>
                    <a:pt x="390" y="1071"/>
                  </a:lnTo>
                  <a:lnTo>
                    <a:pt x="448" y="1049"/>
                  </a:lnTo>
                  <a:lnTo>
                    <a:pt x="506" y="1023"/>
                  </a:lnTo>
                  <a:lnTo>
                    <a:pt x="561" y="995"/>
                  </a:lnTo>
                  <a:lnTo>
                    <a:pt x="616" y="967"/>
                  </a:lnTo>
                  <a:lnTo>
                    <a:pt x="668" y="936"/>
                  </a:lnTo>
                  <a:lnTo>
                    <a:pt x="721" y="902"/>
                  </a:lnTo>
                  <a:lnTo>
                    <a:pt x="773" y="868"/>
                  </a:lnTo>
                  <a:lnTo>
                    <a:pt x="141" y="0"/>
                  </a:lnTo>
                  <a:lnTo>
                    <a:pt x="141" y="0"/>
                  </a:lnTo>
                  <a:lnTo>
                    <a:pt x="108" y="22"/>
                  </a:lnTo>
                  <a:lnTo>
                    <a:pt x="73" y="41"/>
                  </a:lnTo>
                  <a:lnTo>
                    <a:pt x="36" y="58"/>
                  </a:lnTo>
                  <a:lnTo>
                    <a:pt x="0" y="73"/>
                  </a:lnTo>
                  <a:lnTo>
                    <a:pt x="0" y="73"/>
                  </a:lnTo>
                  <a:close/>
                </a:path>
              </a:pathLst>
            </a:custGeom>
            <a:solidFill>
              <a:schemeClr val="bg1">
                <a:lumMod val="95000"/>
              </a:schemeClr>
            </a:solidFill>
            <a:ln>
              <a:noFill/>
            </a:ln>
          </p:spPr>
          <p:txBody>
            <a:bodyPr vert="horz" wrap="square" lIns="91440" tIns="45720" rIns="91440" bIns="45720" numCol="1" anchor="t" anchorCtr="0" compatLnSpc="1"/>
            <a:lstStyle/>
            <a:p>
              <a:endParaRPr lang="ko-KR" altLang="en-US"/>
            </a:p>
          </p:txBody>
        </p:sp>
        <p:sp>
          <p:nvSpPr>
            <p:cNvPr id="20" name="Freeform 17"/>
            <p:cNvSpPr/>
            <p:nvPr/>
          </p:nvSpPr>
          <p:spPr bwMode="auto">
            <a:xfrm>
              <a:off x="1833521" y="3952448"/>
              <a:ext cx="851618" cy="380047"/>
            </a:xfrm>
            <a:custGeom>
              <a:avLst/>
              <a:gdLst>
                <a:gd name="T0" fmla="*/ 1073 w 1098"/>
                <a:gd name="T1" fmla="*/ 0 h 489"/>
                <a:gd name="T2" fmla="*/ 0 w 1098"/>
                <a:gd name="T3" fmla="*/ 0 h 489"/>
                <a:gd name="T4" fmla="*/ 0 w 1098"/>
                <a:gd name="T5" fmla="*/ 0 h 489"/>
                <a:gd name="T6" fmla="*/ 3 w 1098"/>
                <a:gd name="T7" fmla="*/ 63 h 489"/>
                <a:gd name="T8" fmla="*/ 8 w 1098"/>
                <a:gd name="T9" fmla="*/ 126 h 489"/>
                <a:gd name="T10" fmla="*/ 13 w 1098"/>
                <a:gd name="T11" fmla="*/ 188 h 489"/>
                <a:gd name="T12" fmla="*/ 23 w 1098"/>
                <a:gd name="T13" fmla="*/ 250 h 489"/>
                <a:gd name="T14" fmla="*/ 34 w 1098"/>
                <a:gd name="T15" fmla="*/ 310 h 489"/>
                <a:gd name="T16" fmla="*/ 46 w 1098"/>
                <a:gd name="T17" fmla="*/ 371 h 489"/>
                <a:gd name="T18" fmla="*/ 60 w 1098"/>
                <a:gd name="T19" fmla="*/ 430 h 489"/>
                <a:gd name="T20" fmla="*/ 78 w 1098"/>
                <a:gd name="T21" fmla="*/ 489 h 489"/>
                <a:gd name="T22" fmla="*/ 1098 w 1098"/>
                <a:gd name="T23" fmla="*/ 157 h 489"/>
                <a:gd name="T24" fmla="*/ 1098 w 1098"/>
                <a:gd name="T25" fmla="*/ 157 h 489"/>
                <a:gd name="T26" fmla="*/ 1089 w 1098"/>
                <a:gd name="T27" fmla="*/ 119 h 489"/>
                <a:gd name="T28" fmla="*/ 1082 w 1098"/>
                <a:gd name="T29" fmla="*/ 80 h 489"/>
                <a:gd name="T30" fmla="*/ 1077 w 1098"/>
                <a:gd name="T31" fmla="*/ 40 h 489"/>
                <a:gd name="T32" fmla="*/ 1073 w 1098"/>
                <a:gd name="T33" fmla="*/ 0 h 489"/>
                <a:gd name="T34" fmla="*/ 1073 w 1098"/>
                <a:gd name="T35"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8" h="489">
                  <a:moveTo>
                    <a:pt x="1073" y="0"/>
                  </a:moveTo>
                  <a:lnTo>
                    <a:pt x="0" y="0"/>
                  </a:lnTo>
                  <a:lnTo>
                    <a:pt x="0" y="0"/>
                  </a:lnTo>
                  <a:lnTo>
                    <a:pt x="3" y="63"/>
                  </a:lnTo>
                  <a:lnTo>
                    <a:pt x="8" y="126"/>
                  </a:lnTo>
                  <a:lnTo>
                    <a:pt x="13" y="188"/>
                  </a:lnTo>
                  <a:lnTo>
                    <a:pt x="23" y="250"/>
                  </a:lnTo>
                  <a:lnTo>
                    <a:pt x="34" y="310"/>
                  </a:lnTo>
                  <a:lnTo>
                    <a:pt x="46" y="371"/>
                  </a:lnTo>
                  <a:lnTo>
                    <a:pt x="60" y="430"/>
                  </a:lnTo>
                  <a:lnTo>
                    <a:pt x="78" y="489"/>
                  </a:lnTo>
                  <a:lnTo>
                    <a:pt x="1098" y="157"/>
                  </a:lnTo>
                  <a:lnTo>
                    <a:pt x="1098" y="157"/>
                  </a:lnTo>
                  <a:lnTo>
                    <a:pt x="1089" y="119"/>
                  </a:lnTo>
                  <a:lnTo>
                    <a:pt x="1082" y="80"/>
                  </a:lnTo>
                  <a:lnTo>
                    <a:pt x="1077" y="40"/>
                  </a:lnTo>
                  <a:lnTo>
                    <a:pt x="1073" y="0"/>
                  </a:lnTo>
                  <a:lnTo>
                    <a:pt x="1073" y="0"/>
                  </a:lnTo>
                  <a:close/>
                </a:path>
              </a:pathLst>
            </a:custGeom>
            <a:solidFill>
              <a:schemeClr val="bg1">
                <a:lumMod val="95000"/>
              </a:schemeClr>
            </a:solidFill>
            <a:ln>
              <a:noFill/>
            </a:ln>
          </p:spPr>
          <p:txBody>
            <a:bodyPr vert="horz" wrap="square" lIns="91440" tIns="45720" rIns="91440" bIns="45720" numCol="1" anchor="t" anchorCtr="0" compatLnSpc="1"/>
            <a:lstStyle/>
            <a:p>
              <a:endParaRPr lang="ko-KR" altLang="en-US"/>
            </a:p>
          </p:txBody>
        </p:sp>
        <p:sp>
          <p:nvSpPr>
            <p:cNvPr id="21" name="Freeform 18"/>
            <p:cNvSpPr/>
            <p:nvPr/>
          </p:nvSpPr>
          <p:spPr bwMode="auto">
            <a:xfrm>
              <a:off x="2446251" y="4419364"/>
              <a:ext cx="598769" cy="846963"/>
            </a:xfrm>
            <a:custGeom>
              <a:avLst/>
              <a:gdLst>
                <a:gd name="T0" fmla="*/ 631 w 772"/>
                <a:gd name="T1" fmla="*/ 0 h 1093"/>
                <a:gd name="T2" fmla="*/ 0 w 772"/>
                <a:gd name="T3" fmla="*/ 868 h 1093"/>
                <a:gd name="T4" fmla="*/ 0 w 772"/>
                <a:gd name="T5" fmla="*/ 868 h 1093"/>
                <a:gd name="T6" fmla="*/ 51 w 772"/>
                <a:gd name="T7" fmla="*/ 902 h 1093"/>
                <a:gd name="T8" fmla="*/ 104 w 772"/>
                <a:gd name="T9" fmla="*/ 936 h 1093"/>
                <a:gd name="T10" fmla="*/ 156 w 772"/>
                <a:gd name="T11" fmla="*/ 967 h 1093"/>
                <a:gd name="T12" fmla="*/ 211 w 772"/>
                <a:gd name="T13" fmla="*/ 995 h 1093"/>
                <a:gd name="T14" fmla="*/ 266 w 772"/>
                <a:gd name="T15" fmla="*/ 1023 h 1093"/>
                <a:gd name="T16" fmla="*/ 324 w 772"/>
                <a:gd name="T17" fmla="*/ 1049 h 1093"/>
                <a:gd name="T18" fmla="*/ 382 w 772"/>
                <a:gd name="T19" fmla="*/ 1071 h 1093"/>
                <a:gd name="T20" fmla="*/ 440 w 772"/>
                <a:gd name="T21" fmla="*/ 1093 h 1093"/>
                <a:gd name="T22" fmla="*/ 772 w 772"/>
                <a:gd name="T23" fmla="*/ 73 h 1093"/>
                <a:gd name="T24" fmla="*/ 772 w 772"/>
                <a:gd name="T25" fmla="*/ 73 h 1093"/>
                <a:gd name="T26" fmla="*/ 736 w 772"/>
                <a:gd name="T27" fmla="*/ 58 h 1093"/>
                <a:gd name="T28" fmla="*/ 699 w 772"/>
                <a:gd name="T29" fmla="*/ 41 h 1093"/>
                <a:gd name="T30" fmla="*/ 664 w 772"/>
                <a:gd name="T31" fmla="*/ 22 h 1093"/>
                <a:gd name="T32" fmla="*/ 631 w 772"/>
                <a:gd name="T33" fmla="*/ 0 h 1093"/>
                <a:gd name="T34" fmla="*/ 631 w 772"/>
                <a:gd name="T35"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2" h="1093">
                  <a:moveTo>
                    <a:pt x="631" y="0"/>
                  </a:moveTo>
                  <a:lnTo>
                    <a:pt x="0" y="868"/>
                  </a:lnTo>
                  <a:lnTo>
                    <a:pt x="0" y="868"/>
                  </a:lnTo>
                  <a:lnTo>
                    <a:pt x="51" y="902"/>
                  </a:lnTo>
                  <a:lnTo>
                    <a:pt x="104" y="936"/>
                  </a:lnTo>
                  <a:lnTo>
                    <a:pt x="156" y="967"/>
                  </a:lnTo>
                  <a:lnTo>
                    <a:pt x="211" y="995"/>
                  </a:lnTo>
                  <a:lnTo>
                    <a:pt x="266" y="1023"/>
                  </a:lnTo>
                  <a:lnTo>
                    <a:pt x="324" y="1049"/>
                  </a:lnTo>
                  <a:lnTo>
                    <a:pt x="382" y="1071"/>
                  </a:lnTo>
                  <a:lnTo>
                    <a:pt x="440" y="1093"/>
                  </a:lnTo>
                  <a:lnTo>
                    <a:pt x="772" y="73"/>
                  </a:lnTo>
                  <a:lnTo>
                    <a:pt x="772" y="73"/>
                  </a:lnTo>
                  <a:lnTo>
                    <a:pt x="736" y="58"/>
                  </a:lnTo>
                  <a:lnTo>
                    <a:pt x="699" y="41"/>
                  </a:lnTo>
                  <a:lnTo>
                    <a:pt x="664" y="22"/>
                  </a:lnTo>
                  <a:lnTo>
                    <a:pt x="631" y="0"/>
                  </a:lnTo>
                  <a:lnTo>
                    <a:pt x="631" y="0"/>
                  </a:lnTo>
                  <a:close/>
                </a:path>
              </a:pathLst>
            </a:custGeom>
            <a:solidFill>
              <a:schemeClr val="bg1">
                <a:lumMod val="95000"/>
              </a:schemeClr>
            </a:solidFill>
            <a:ln>
              <a:noFill/>
            </a:ln>
          </p:spPr>
          <p:txBody>
            <a:bodyPr vert="horz" wrap="square" lIns="91440" tIns="45720" rIns="91440" bIns="45720" numCol="1" anchor="t" anchorCtr="0" compatLnSpc="1"/>
            <a:lstStyle/>
            <a:p>
              <a:endParaRPr lang="ko-KR" altLang="en-US"/>
            </a:p>
          </p:txBody>
        </p:sp>
        <p:sp>
          <p:nvSpPr>
            <p:cNvPr id="22" name="Freeform 19"/>
            <p:cNvSpPr/>
            <p:nvPr/>
          </p:nvSpPr>
          <p:spPr bwMode="auto">
            <a:xfrm>
              <a:off x="1833521" y="3511904"/>
              <a:ext cx="851618" cy="378496"/>
            </a:xfrm>
            <a:custGeom>
              <a:avLst/>
              <a:gdLst>
                <a:gd name="T0" fmla="*/ 1098 w 1098"/>
                <a:gd name="T1" fmla="*/ 331 h 488"/>
                <a:gd name="T2" fmla="*/ 78 w 1098"/>
                <a:gd name="T3" fmla="*/ 0 h 488"/>
                <a:gd name="T4" fmla="*/ 78 w 1098"/>
                <a:gd name="T5" fmla="*/ 0 h 488"/>
                <a:gd name="T6" fmla="*/ 60 w 1098"/>
                <a:gd name="T7" fmla="*/ 58 h 488"/>
                <a:gd name="T8" fmla="*/ 46 w 1098"/>
                <a:gd name="T9" fmla="*/ 118 h 488"/>
                <a:gd name="T10" fmla="*/ 34 w 1098"/>
                <a:gd name="T11" fmla="*/ 178 h 488"/>
                <a:gd name="T12" fmla="*/ 23 w 1098"/>
                <a:gd name="T13" fmla="*/ 239 h 488"/>
                <a:gd name="T14" fmla="*/ 13 w 1098"/>
                <a:gd name="T15" fmla="*/ 300 h 488"/>
                <a:gd name="T16" fmla="*/ 8 w 1098"/>
                <a:gd name="T17" fmla="*/ 363 h 488"/>
                <a:gd name="T18" fmla="*/ 3 w 1098"/>
                <a:gd name="T19" fmla="*/ 425 h 488"/>
                <a:gd name="T20" fmla="*/ 0 w 1098"/>
                <a:gd name="T21" fmla="*/ 488 h 488"/>
                <a:gd name="T22" fmla="*/ 1073 w 1098"/>
                <a:gd name="T23" fmla="*/ 488 h 488"/>
                <a:gd name="T24" fmla="*/ 1073 w 1098"/>
                <a:gd name="T25" fmla="*/ 488 h 488"/>
                <a:gd name="T26" fmla="*/ 1077 w 1098"/>
                <a:gd name="T27" fmla="*/ 448 h 488"/>
                <a:gd name="T28" fmla="*/ 1082 w 1098"/>
                <a:gd name="T29" fmla="*/ 409 h 488"/>
                <a:gd name="T30" fmla="*/ 1089 w 1098"/>
                <a:gd name="T31" fmla="*/ 370 h 488"/>
                <a:gd name="T32" fmla="*/ 1098 w 1098"/>
                <a:gd name="T33" fmla="*/ 331 h 488"/>
                <a:gd name="T34" fmla="*/ 1098 w 1098"/>
                <a:gd name="T35" fmla="*/ 33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8" h="488">
                  <a:moveTo>
                    <a:pt x="1098" y="331"/>
                  </a:moveTo>
                  <a:lnTo>
                    <a:pt x="78" y="0"/>
                  </a:lnTo>
                  <a:lnTo>
                    <a:pt x="78" y="0"/>
                  </a:lnTo>
                  <a:lnTo>
                    <a:pt x="60" y="58"/>
                  </a:lnTo>
                  <a:lnTo>
                    <a:pt x="46" y="118"/>
                  </a:lnTo>
                  <a:lnTo>
                    <a:pt x="34" y="178"/>
                  </a:lnTo>
                  <a:lnTo>
                    <a:pt x="23" y="239"/>
                  </a:lnTo>
                  <a:lnTo>
                    <a:pt x="13" y="300"/>
                  </a:lnTo>
                  <a:lnTo>
                    <a:pt x="8" y="363"/>
                  </a:lnTo>
                  <a:lnTo>
                    <a:pt x="3" y="425"/>
                  </a:lnTo>
                  <a:lnTo>
                    <a:pt x="0" y="488"/>
                  </a:lnTo>
                  <a:lnTo>
                    <a:pt x="1073" y="488"/>
                  </a:lnTo>
                  <a:lnTo>
                    <a:pt x="1073" y="488"/>
                  </a:lnTo>
                  <a:lnTo>
                    <a:pt x="1077" y="448"/>
                  </a:lnTo>
                  <a:lnTo>
                    <a:pt x="1082" y="409"/>
                  </a:lnTo>
                  <a:lnTo>
                    <a:pt x="1089" y="370"/>
                  </a:lnTo>
                  <a:lnTo>
                    <a:pt x="1098" y="331"/>
                  </a:lnTo>
                  <a:lnTo>
                    <a:pt x="1098" y="331"/>
                  </a:lnTo>
                  <a:close/>
                </a:path>
              </a:pathLst>
            </a:custGeom>
            <a:solidFill>
              <a:schemeClr val="bg1">
                <a:lumMod val="95000"/>
              </a:schemeClr>
            </a:solidFill>
            <a:ln>
              <a:noFill/>
            </a:ln>
          </p:spPr>
          <p:txBody>
            <a:bodyPr vert="horz" wrap="square" lIns="91440" tIns="45720" rIns="91440" bIns="45720" numCol="1" anchor="t" anchorCtr="0" compatLnSpc="1"/>
            <a:lstStyle/>
            <a:p>
              <a:endParaRPr lang="ko-KR" altLang="en-US"/>
            </a:p>
          </p:txBody>
        </p:sp>
        <p:sp>
          <p:nvSpPr>
            <p:cNvPr id="23" name="Freeform 20"/>
            <p:cNvSpPr/>
            <p:nvPr/>
          </p:nvSpPr>
          <p:spPr bwMode="auto">
            <a:xfrm>
              <a:off x="2444700" y="2576522"/>
              <a:ext cx="600321" cy="848514"/>
            </a:xfrm>
            <a:custGeom>
              <a:avLst/>
              <a:gdLst>
                <a:gd name="T0" fmla="*/ 773 w 773"/>
                <a:gd name="T1" fmla="*/ 1021 h 1094"/>
                <a:gd name="T2" fmla="*/ 441 w 773"/>
                <a:gd name="T3" fmla="*/ 0 h 1094"/>
                <a:gd name="T4" fmla="*/ 441 w 773"/>
                <a:gd name="T5" fmla="*/ 0 h 1094"/>
                <a:gd name="T6" fmla="*/ 383 w 773"/>
                <a:gd name="T7" fmla="*/ 23 h 1094"/>
                <a:gd name="T8" fmla="*/ 325 w 773"/>
                <a:gd name="T9" fmla="*/ 45 h 1094"/>
                <a:gd name="T10" fmla="*/ 267 w 773"/>
                <a:gd name="T11" fmla="*/ 71 h 1094"/>
                <a:gd name="T12" fmla="*/ 212 w 773"/>
                <a:gd name="T13" fmla="*/ 98 h 1094"/>
                <a:gd name="T14" fmla="*/ 157 w 773"/>
                <a:gd name="T15" fmla="*/ 127 h 1094"/>
                <a:gd name="T16" fmla="*/ 105 w 773"/>
                <a:gd name="T17" fmla="*/ 158 h 1094"/>
                <a:gd name="T18" fmla="*/ 52 w 773"/>
                <a:gd name="T19" fmla="*/ 191 h 1094"/>
                <a:gd name="T20" fmla="*/ 0 w 773"/>
                <a:gd name="T21" fmla="*/ 226 h 1094"/>
                <a:gd name="T22" fmla="*/ 632 w 773"/>
                <a:gd name="T23" fmla="*/ 1094 h 1094"/>
                <a:gd name="T24" fmla="*/ 632 w 773"/>
                <a:gd name="T25" fmla="*/ 1094 h 1094"/>
                <a:gd name="T26" fmla="*/ 665 w 773"/>
                <a:gd name="T27" fmla="*/ 1072 h 1094"/>
                <a:gd name="T28" fmla="*/ 700 w 773"/>
                <a:gd name="T29" fmla="*/ 1053 h 1094"/>
                <a:gd name="T30" fmla="*/ 737 w 773"/>
                <a:gd name="T31" fmla="*/ 1036 h 1094"/>
                <a:gd name="T32" fmla="*/ 773 w 773"/>
                <a:gd name="T33" fmla="*/ 1021 h 1094"/>
                <a:gd name="T34" fmla="*/ 773 w 773"/>
                <a:gd name="T35" fmla="*/ 1021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3" h="1094">
                  <a:moveTo>
                    <a:pt x="773" y="1021"/>
                  </a:moveTo>
                  <a:lnTo>
                    <a:pt x="441" y="0"/>
                  </a:lnTo>
                  <a:lnTo>
                    <a:pt x="441" y="0"/>
                  </a:lnTo>
                  <a:lnTo>
                    <a:pt x="383" y="23"/>
                  </a:lnTo>
                  <a:lnTo>
                    <a:pt x="325" y="45"/>
                  </a:lnTo>
                  <a:lnTo>
                    <a:pt x="267" y="71"/>
                  </a:lnTo>
                  <a:lnTo>
                    <a:pt x="212" y="98"/>
                  </a:lnTo>
                  <a:lnTo>
                    <a:pt x="157" y="127"/>
                  </a:lnTo>
                  <a:lnTo>
                    <a:pt x="105" y="158"/>
                  </a:lnTo>
                  <a:lnTo>
                    <a:pt x="52" y="191"/>
                  </a:lnTo>
                  <a:lnTo>
                    <a:pt x="0" y="226"/>
                  </a:lnTo>
                  <a:lnTo>
                    <a:pt x="632" y="1094"/>
                  </a:lnTo>
                  <a:lnTo>
                    <a:pt x="632" y="1094"/>
                  </a:lnTo>
                  <a:lnTo>
                    <a:pt x="665" y="1072"/>
                  </a:lnTo>
                  <a:lnTo>
                    <a:pt x="700" y="1053"/>
                  </a:lnTo>
                  <a:lnTo>
                    <a:pt x="737" y="1036"/>
                  </a:lnTo>
                  <a:lnTo>
                    <a:pt x="773" y="1021"/>
                  </a:lnTo>
                  <a:lnTo>
                    <a:pt x="773" y="1021"/>
                  </a:lnTo>
                  <a:close/>
                </a:path>
              </a:pathLst>
            </a:custGeom>
            <a:solidFill>
              <a:schemeClr val="bg1">
                <a:lumMod val="95000"/>
              </a:schemeClr>
            </a:solidFill>
            <a:ln>
              <a:noFill/>
            </a:ln>
          </p:spPr>
          <p:txBody>
            <a:bodyPr vert="horz" wrap="square" lIns="91440" tIns="45720" rIns="91440" bIns="45720" numCol="1" anchor="t" anchorCtr="0" compatLnSpc="1"/>
            <a:lstStyle/>
            <a:p>
              <a:endParaRPr lang="ko-KR" altLang="en-US"/>
            </a:p>
          </p:txBody>
        </p:sp>
        <p:sp>
          <p:nvSpPr>
            <p:cNvPr id="24" name="Freeform 21"/>
            <p:cNvSpPr/>
            <p:nvPr/>
          </p:nvSpPr>
          <p:spPr bwMode="auto">
            <a:xfrm>
              <a:off x="1912633" y="3110139"/>
              <a:ext cx="846963" cy="598769"/>
            </a:xfrm>
            <a:custGeom>
              <a:avLst/>
              <a:gdLst>
                <a:gd name="T0" fmla="*/ 1093 w 1093"/>
                <a:gd name="T1" fmla="*/ 630 h 771"/>
                <a:gd name="T2" fmla="*/ 225 w 1093"/>
                <a:gd name="T3" fmla="*/ 0 h 771"/>
                <a:gd name="T4" fmla="*/ 225 w 1093"/>
                <a:gd name="T5" fmla="*/ 0 h 771"/>
                <a:gd name="T6" fmla="*/ 191 w 1093"/>
                <a:gd name="T7" fmla="*/ 51 h 771"/>
                <a:gd name="T8" fmla="*/ 159 w 1093"/>
                <a:gd name="T9" fmla="*/ 103 h 771"/>
                <a:gd name="T10" fmla="*/ 128 w 1093"/>
                <a:gd name="T11" fmla="*/ 157 h 771"/>
                <a:gd name="T12" fmla="*/ 98 w 1093"/>
                <a:gd name="T13" fmla="*/ 211 h 771"/>
                <a:gd name="T14" fmla="*/ 71 w 1093"/>
                <a:gd name="T15" fmla="*/ 267 h 771"/>
                <a:gd name="T16" fmla="*/ 46 w 1093"/>
                <a:gd name="T17" fmla="*/ 324 h 771"/>
                <a:gd name="T18" fmla="*/ 22 w 1093"/>
                <a:gd name="T19" fmla="*/ 381 h 771"/>
                <a:gd name="T20" fmla="*/ 0 w 1093"/>
                <a:gd name="T21" fmla="*/ 441 h 771"/>
                <a:gd name="T22" fmla="*/ 1020 w 1093"/>
                <a:gd name="T23" fmla="*/ 771 h 771"/>
                <a:gd name="T24" fmla="*/ 1020 w 1093"/>
                <a:gd name="T25" fmla="*/ 771 h 771"/>
                <a:gd name="T26" fmla="*/ 1036 w 1093"/>
                <a:gd name="T27" fmla="*/ 735 h 771"/>
                <a:gd name="T28" fmla="*/ 1054 w 1093"/>
                <a:gd name="T29" fmla="*/ 699 h 771"/>
                <a:gd name="T30" fmla="*/ 1073 w 1093"/>
                <a:gd name="T31" fmla="*/ 664 h 771"/>
                <a:gd name="T32" fmla="*/ 1093 w 1093"/>
                <a:gd name="T33" fmla="*/ 630 h 771"/>
                <a:gd name="T34" fmla="*/ 1093 w 1093"/>
                <a:gd name="T35" fmla="*/ 63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3" h="771">
                  <a:moveTo>
                    <a:pt x="1093" y="630"/>
                  </a:moveTo>
                  <a:lnTo>
                    <a:pt x="225" y="0"/>
                  </a:lnTo>
                  <a:lnTo>
                    <a:pt x="225" y="0"/>
                  </a:lnTo>
                  <a:lnTo>
                    <a:pt x="191" y="51"/>
                  </a:lnTo>
                  <a:lnTo>
                    <a:pt x="159" y="103"/>
                  </a:lnTo>
                  <a:lnTo>
                    <a:pt x="128" y="157"/>
                  </a:lnTo>
                  <a:lnTo>
                    <a:pt x="98" y="211"/>
                  </a:lnTo>
                  <a:lnTo>
                    <a:pt x="71" y="267"/>
                  </a:lnTo>
                  <a:lnTo>
                    <a:pt x="46" y="324"/>
                  </a:lnTo>
                  <a:lnTo>
                    <a:pt x="22" y="381"/>
                  </a:lnTo>
                  <a:lnTo>
                    <a:pt x="0" y="441"/>
                  </a:lnTo>
                  <a:lnTo>
                    <a:pt x="1020" y="771"/>
                  </a:lnTo>
                  <a:lnTo>
                    <a:pt x="1020" y="771"/>
                  </a:lnTo>
                  <a:lnTo>
                    <a:pt x="1036" y="735"/>
                  </a:lnTo>
                  <a:lnTo>
                    <a:pt x="1054" y="699"/>
                  </a:lnTo>
                  <a:lnTo>
                    <a:pt x="1073" y="664"/>
                  </a:lnTo>
                  <a:lnTo>
                    <a:pt x="1093" y="630"/>
                  </a:lnTo>
                  <a:lnTo>
                    <a:pt x="1093" y="630"/>
                  </a:lnTo>
                  <a:close/>
                </a:path>
              </a:pathLst>
            </a:custGeom>
            <a:solidFill>
              <a:schemeClr val="bg1">
                <a:lumMod val="95000"/>
              </a:schemeClr>
            </a:solidFill>
            <a:ln>
              <a:noFill/>
            </a:ln>
          </p:spPr>
          <p:txBody>
            <a:bodyPr vert="horz" wrap="square" lIns="91440" tIns="45720" rIns="91440" bIns="45720" numCol="1" anchor="t" anchorCtr="0" compatLnSpc="1"/>
            <a:lstStyle/>
            <a:p>
              <a:endParaRPr lang="ko-KR" altLang="en-US"/>
            </a:p>
          </p:txBody>
        </p:sp>
        <p:sp>
          <p:nvSpPr>
            <p:cNvPr id="25" name="Freeform 22"/>
            <p:cNvSpPr/>
            <p:nvPr/>
          </p:nvSpPr>
          <p:spPr bwMode="auto">
            <a:xfrm>
              <a:off x="2123599" y="2789038"/>
              <a:ext cx="760095" cy="760095"/>
            </a:xfrm>
            <a:custGeom>
              <a:avLst/>
              <a:gdLst>
                <a:gd name="T0" fmla="*/ 980 w 980"/>
                <a:gd name="T1" fmla="*/ 868 h 981"/>
                <a:gd name="T2" fmla="*/ 349 w 980"/>
                <a:gd name="T3" fmla="*/ 0 h 981"/>
                <a:gd name="T4" fmla="*/ 349 w 980"/>
                <a:gd name="T5" fmla="*/ 0 h 981"/>
                <a:gd name="T6" fmla="*/ 301 w 980"/>
                <a:gd name="T7" fmla="*/ 39 h 981"/>
                <a:gd name="T8" fmla="*/ 253 w 980"/>
                <a:gd name="T9" fmla="*/ 78 h 981"/>
                <a:gd name="T10" fmla="*/ 207 w 980"/>
                <a:gd name="T11" fmla="*/ 119 h 981"/>
                <a:gd name="T12" fmla="*/ 163 w 980"/>
                <a:gd name="T13" fmla="*/ 162 h 981"/>
                <a:gd name="T14" fmla="*/ 120 w 980"/>
                <a:gd name="T15" fmla="*/ 208 h 981"/>
                <a:gd name="T16" fmla="*/ 78 w 980"/>
                <a:gd name="T17" fmla="*/ 254 h 981"/>
                <a:gd name="T18" fmla="*/ 38 w 980"/>
                <a:gd name="T19" fmla="*/ 301 h 981"/>
                <a:gd name="T20" fmla="*/ 0 w 980"/>
                <a:gd name="T21" fmla="*/ 349 h 981"/>
                <a:gd name="T22" fmla="*/ 867 w 980"/>
                <a:gd name="T23" fmla="*/ 981 h 981"/>
                <a:gd name="T24" fmla="*/ 867 w 980"/>
                <a:gd name="T25" fmla="*/ 981 h 981"/>
                <a:gd name="T26" fmla="*/ 894 w 980"/>
                <a:gd name="T27" fmla="*/ 950 h 981"/>
                <a:gd name="T28" fmla="*/ 921 w 980"/>
                <a:gd name="T29" fmla="*/ 921 h 981"/>
                <a:gd name="T30" fmla="*/ 950 w 980"/>
                <a:gd name="T31" fmla="*/ 893 h 981"/>
                <a:gd name="T32" fmla="*/ 980 w 980"/>
                <a:gd name="T33" fmla="*/ 868 h 981"/>
                <a:gd name="T34" fmla="*/ 980 w 980"/>
                <a:gd name="T35" fmla="*/ 868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0" h="981">
                  <a:moveTo>
                    <a:pt x="980" y="868"/>
                  </a:moveTo>
                  <a:lnTo>
                    <a:pt x="349" y="0"/>
                  </a:lnTo>
                  <a:lnTo>
                    <a:pt x="349" y="0"/>
                  </a:lnTo>
                  <a:lnTo>
                    <a:pt x="301" y="39"/>
                  </a:lnTo>
                  <a:lnTo>
                    <a:pt x="253" y="78"/>
                  </a:lnTo>
                  <a:lnTo>
                    <a:pt x="207" y="119"/>
                  </a:lnTo>
                  <a:lnTo>
                    <a:pt x="163" y="162"/>
                  </a:lnTo>
                  <a:lnTo>
                    <a:pt x="120" y="208"/>
                  </a:lnTo>
                  <a:lnTo>
                    <a:pt x="78" y="254"/>
                  </a:lnTo>
                  <a:lnTo>
                    <a:pt x="38" y="301"/>
                  </a:lnTo>
                  <a:lnTo>
                    <a:pt x="0" y="349"/>
                  </a:lnTo>
                  <a:lnTo>
                    <a:pt x="867" y="981"/>
                  </a:lnTo>
                  <a:lnTo>
                    <a:pt x="867" y="981"/>
                  </a:lnTo>
                  <a:lnTo>
                    <a:pt x="894" y="950"/>
                  </a:lnTo>
                  <a:lnTo>
                    <a:pt x="921" y="921"/>
                  </a:lnTo>
                  <a:lnTo>
                    <a:pt x="950" y="893"/>
                  </a:lnTo>
                  <a:lnTo>
                    <a:pt x="980" y="868"/>
                  </a:lnTo>
                  <a:lnTo>
                    <a:pt x="980" y="868"/>
                  </a:lnTo>
                  <a:close/>
                </a:path>
              </a:pathLst>
            </a:custGeom>
            <a:solidFill>
              <a:schemeClr val="bg1">
                <a:lumMod val="95000"/>
              </a:schemeClr>
            </a:solidFill>
            <a:ln>
              <a:noFill/>
            </a:ln>
          </p:spPr>
          <p:txBody>
            <a:bodyPr vert="horz" wrap="square" lIns="91440" tIns="45720" rIns="91440" bIns="45720" numCol="1" anchor="t" anchorCtr="0" compatLnSpc="1"/>
            <a:lstStyle/>
            <a:p>
              <a:endParaRPr lang="ko-KR" altLang="en-US"/>
            </a:p>
          </p:txBody>
        </p:sp>
        <p:sp>
          <p:nvSpPr>
            <p:cNvPr id="26" name="Freeform 23"/>
            <p:cNvSpPr/>
            <p:nvPr/>
          </p:nvSpPr>
          <p:spPr bwMode="auto">
            <a:xfrm>
              <a:off x="2846465" y="2498961"/>
              <a:ext cx="380048" cy="850066"/>
            </a:xfrm>
            <a:custGeom>
              <a:avLst/>
              <a:gdLst>
                <a:gd name="T0" fmla="*/ 490 w 490"/>
                <a:gd name="T1" fmla="*/ 1072 h 1097"/>
                <a:gd name="T2" fmla="*/ 490 w 490"/>
                <a:gd name="T3" fmla="*/ 0 h 1097"/>
                <a:gd name="T4" fmla="*/ 490 w 490"/>
                <a:gd name="T5" fmla="*/ 0 h 1097"/>
                <a:gd name="T6" fmla="*/ 427 w 490"/>
                <a:gd name="T7" fmla="*/ 3 h 1097"/>
                <a:gd name="T8" fmla="*/ 363 w 490"/>
                <a:gd name="T9" fmla="*/ 7 h 1097"/>
                <a:gd name="T10" fmla="*/ 302 w 490"/>
                <a:gd name="T11" fmla="*/ 13 h 1097"/>
                <a:gd name="T12" fmla="*/ 240 w 490"/>
                <a:gd name="T13" fmla="*/ 22 h 1097"/>
                <a:gd name="T14" fmla="*/ 179 w 490"/>
                <a:gd name="T15" fmla="*/ 32 h 1097"/>
                <a:gd name="T16" fmla="*/ 119 w 490"/>
                <a:gd name="T17" fmla="*/ 46 h 1097"/>
                <a:gd name="T18" fmla="*/ 60 w 490"/>
                <a:gd name="T19" fmla="*/ 60 h 1097"/>
                <a:gd name="T20" fmla="*/ 0 w 490"/>
                <a:gd name="T21" fmla="*/ 77 h 1097"/>
                <a:gd name="T22" fmla="*/ 332 w 490"/>
                <a:gd name="T23" fmla="*/ 1097 h 1097"/>
                <a:gd name="T24" fmla="*/ 332 w 490"/>
                <a:gd name="T25" fmla="*/ 1097 h 1097"/>
                <a:gd name="T26" fmla="*/ 371 w 490"/>
                <a:gd name="T27" fmla="*/ 1087 h 1097"/>
                <a:gd name="T28" fmla="*/ 410 w 490"/>
                <a:gd name="T29" fmla="*/ 1080 h 1097"/>
                <a:gd name="T30" fmla="*/ 449 w 490"/>
                <a:gd name="T31" fmla="*/ 1075 h 1097"/>
                <a:gd name="T32" fmla="*/ 490 w 490"/>
                <a:gd name="T33" fmla="*/ 1072 h 1097"/>
                <a:gd name="T34" fmla="*/ 490 w 490"/>
                <a:gd name="T35" fmla="*/ 1072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0" h="1097">
                  <a:moveTo>
                    <a:pt x="490" y="1072"/>
                  </a:moveTo>
                  <a:lnTo>
                    <a:pt x="490" y="0"/>
                  </a:lnTo>
                  <a:lnTo>
                    <a:pt x="490" y="0"/>
                  </a:lnTo>
                  <a:lnTo>
                    <a:pt x="427" y="3"/>
                  </a:lnTo>
                  <a:lnTo>
                    <a:pt x="363" y="7"/>
                  </a:lnTo>
                  <a:lnTo>
                    <a:pt x="302" y="13"/>
                  </a:lnTo>
                  <a:lnTo>
                    <a:pt x="240" y="22"/>
                  </a:lnTo>
                  <a:lnTo>
                    <a:pt x="179" y="32"/>
                  </a:lnTo>
                  <a:lnTo>
                    <a:pt x="119" y="46"/>
                  </a:lnTo>
                  <a:lnTo>
                    <a:pt x="60" y="60"/>
                  </a:lnTo>
                  <a:lnTo>
                    <a:pt x="0" y="77"/>
                  </a:lnTo>
                  <a:lnTo>
                    <a:pt x="332" y="1097"/>
                  </a:lnTo>
                  <a:lnTo>
                    <a:pt x="332" y="1097"/>
                  </a:lnTo>
                  <a:lnTo>
                    <a:pt x="371" y="1087"/>
                  </a:lnTo>
                  <a:lnTo>
                    <a:pt x="410" y="1080"/>
                  </a:lnTo>
                  <a:lnTo>
                    <a:pt x="449" y="1075"/>
                  </a:lnTo>
                  <a:lnTo>
                    <a:pt x="490" y="1072"/>
                  </a:lnTo>
                  <a:lnTo>
                    <a:pt x="490" y="1072"/>
                  </a:lnTo>
                  <a:close/>
                </a:path>
              </a:pathLst>
            </a:custGeom>
            <a:solidFill>
              <a:schemeClr val="bg1">
                <a:lumMod val="95000"/>
              </a:schemeClr>
            </a:solidFill>
            <a:ln>
              <a:noFill/>
            </a:ln>
          </p:spPr>
          <p:txBody>
            <a:bodyPr vert="horz" wrap="square" lIns="91440" tIns="45720" rIns="91440" bIns="45720" numCol="1" anchor="t" anchorCtr="0" compatLnSpc="1"/>
            <a:lstStyle/>
            <a:p>
              <a:endParaRPr lang="ko-KR" altLang="en-US"/>
            </a:p>
          </p:txBody>
        </p:sp>
        <p:sp>
          <p:nvSpPr>
            <p:cNvPr id="27" name="Freeform 24"/>
            <p:cNvSpPr/>
            <p:nvPr/>
          </p:nvSpPr>
          <p:spPr bwMode="auto">
            <a:xfrm>
              <a:off x="2123599" y="4295267"/>
              <a:ext cx="760095" cy="760095"/>
            </a:xfrm>
            <a:custGeom>
              <a:avLst/>
              <a:gdLst>
                <a:gd name="T0" fmla="*/ 867 w 980"/>
                <a:gd name="T1" fmla="*/ 0 h 981"/>
                <a:gd name="T2" fmla="*/ 0 w 980"/>
                <a:gd name="T3" fmla="*/ 631 h 981"/>
                <a:gd name="T4" fmla="*/ 0 w 980"/>
                <a:gd name="T5" fmla="*/ 631 h 981"/>
                <a:gd name="T6" fmla="*/ 38 w 980"/>
                <a:gd name="T7" fmla="*/ 680 h 981"/>
                <a:gd name="T8" fmla="*/ 78 w 980"/>
                <a:gd name="T9" fmla="*/ 727 h 981"/>
                <a:gd name="T10" fmla="*/ 120 w 980"/>
                <a:gd name="T11" fmla="*/ 773 h 981"/>
                <a:gd name="T12" fmla="*/ 163 w 980"/>
                <a:gd name="T13" fmla="*/ 817 h 981"/>
                <a:gd name="T14" fmla="*/ 207 w 980"/>
                <a:gd name="T15" fmla="*/ 860 h 981"/>
                <a:gd name="T16" fmla="*/ 253 w 980"/>
                <a:gd name="T17" fmla="*/ 902 h 981"/>
                <a:gd name="T18" fmla="*/ 301 w 980"/>
                <a:gd name="T19" fmla="*/ 942 h 981"/>
                <a:gd name="T20" fmla="*/ 349 w 980"/>
                <a:gd name="T21" fmla="*/ 981 h 981"/>
                <a:gd name="T22" fmla="*/ 980 w 980"/>
                <a:gd name="T23" fmla="*/ 113 h 981"/>
                <a:gd name="T24" fmla="*/ 980 w 980"/>
                <a:gd name="T25" fmla="*/ 113 h 981"/>
                <a:gd name="T26" fmla="*/ 950 w 980"/>
                <a:gd name="T27" fmla="*/ 88 h 981"/>
                <a:gd name="T28" fmla="*/ 921 w 980"/>
                <a:gd name="T29" fmla="*/ 60 h 981"/>
                <a:gd name="T30" fmla="*/ 894 w 980"/>
                <a:gd name="T31" fmla="*/ 31 h 981"/>
                <a:gd name="T32" fmla="*/ 867 w 980"/>
                <a:gd name="T33" fmla="*/ 0 h 981"/>
                <a:gd name="T34" fmla="*/ 867 w 980"/>
                <a:gd name="T35"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0" h="981">
                  <a:moveTo>
                    <a:pt x="867" y="0"/>
                  </a:moveTo>
                  <a:lnTo>
                    <a:pt x="0" y="631"/>
                  </a:lnTo>
                  <a:lnTo>
                    <a:pt x="0" y="631"/>
                  </a:lnTo>
                  <a:lnTo>
                    <a:pt x="38" y="680"/>
                  </a:lnTo>
                  <a:lnTo>
                    <a:pt x="78" y="727"/>
                  </a:lnTo>
                  <a:lnTo>
                    <a:pt x="120" y="773"/>
                  </a:lnTo>
                  <a:lnTo>
                    <a:pt x="163" y="817"/>
                  </a:lnTo>
                  <a:lnTo>
                    <a:pt x="207" y="860"/>
                  </a:lnTo>
                  <a:lnTo>
                    <a:pt x="253" y="902"/>
                  </a:lnTo>
                  <a:lnTo>
                    <a:pt x="301" y="942"/>
                  </a:lnTo>
                  <a:lnTo>
                    <a:pt x="349" y="981"/>
                  </a:lnTo>
                  <a:lnTo>
                    <a:pt x="980" y="113"/>
                  </a:lnTo>
                  <a:lnTo>
                    <a:pt x="980" y="113"/>
                  </a:lnTo>
                  <a:lnTo>
                    <a:pt x="950" y="88"/>
                  </a:lnTo>
                  <a:lnTo>
                    <a:pt x="921" y="60"/>
                  </a:lnTo>
                  <a:lnTo>
                    <a:pt x="894" y="31"/>
                  </a:lnTo>
                  <a:lnTo>
                    <a:pt x="867" y="0"/>
                  </a:lnTo>
                  <a:lnTo>
                    <a:pt x="867" y="0"/>
                  </a:lnTo>
                  <a:close/>
                </a:path>
              </a:pathLst>
            </a:custGeom>
            <a:solidFill>
              <a:schemeClr val="bg1">
                <a:lumMod val="95000"/>
              </a:schemeClr>
            </a:solidFill>
            <a:ln>
              <a:noFill/>
            </a:ln>
          </p:spPr>
          <p:txBody>
            <a:bodyPr vert="horz" wrap="square" lIns="91440" tIns="45720" rIns="91440" bIns="45720" numCol="1" anchor="t" anchorCtr="0" compatLnSpc="1"/>
            <a:lstStyle/>
            <a:p>
              <a:endParaRPr lang="ko-KR" altLang="en-US"/>
            </a:p>
          </p:txBody>
        </p:sp>
      </p:grpSp>
      <p:grpSp>
        <p:nvGrpSpPr>
          <p:cNvPr id="28" name="그룹 140"/>
          <p:cNvGrpSpPr/>
          <p:nvPr/>
        </p:nvGrpSpPr>
        <p:grpSpPr>
          <a:xfrm>
            <a:off x="2611893" y="1797050"/>
            <a:ext cx="2930793" cy="3050448"/>
            <a:chOff x="907879" y="2281904"/>
            <a:chExt cx="3158296" cy="3287240"/>
          </a:xfrm>
        </p:grpSpPr>
        <p:cxnSp>
          <p:nvCxnSpPr>
            <p:cNvPr id="29" name="직선 연결선 83"/>
            <p:cNvCxnSpPr/>
            <p:nvPr/>
          </p:nvCxnSpPr>
          <p:spPr>
            <a:xfrm flipV="1">
              <a:off x="2482623" y="2281904"/>
              <a:ext cx="0" cy="72000"/>
            </a:xfrm>
            <a:prstGeom prst="line">
              <a:avLst/>
            </a:prstGeom>
            <a:ln w="3175">
              <a:solidFill>
                <a:srgbClr val="C35954"/>
              </a:solidFill>
            </a:ln>
          </p:spPr>
          <p:style>
            <a:lnRef idx="1">
              <a:schemeClr val="accent1"/>
            </a:lnRef>
            <a:fillRef idx="0">
              <a:schemeClr val="accent1"/>
            </a:fillRef>
            <a:effectRef idx="0">
              <a:schemeClr val="accent1"/>
            </a:effectRef>
            <a:fontRef idx="minor">
              <a:schemeClr val="tx1"/>
            </a:fontRef>
          </p:style>
        </p:cxnSp>
        <p:cxnSp>
          <p:nvCxnSpPr>
            <p:cNvPr id="30" name="직선 연결선 84"/>
            <p:cNvCxnSpPr/>
            <p:nvPr/>
          </p:nvCxnSpPr>
          <p:spPr>
            <a:xfrm flipV="1">
              <a:off x="2482623" y="5497144"/>
              <a:ext cx="0" cy="72000"/>
            </a:xfrm>
            <a:prstGeom prst="line">
              <a:avLst/>
            </a:prstGeom>
            <a:ln w="3175">
              <a:solidFill>
                <a:srgbClr val="C35954"/>
              </a:solidFill>
            </a:ln>
          </p:spPr>
          <p:style>
            <a:lnRef idx="1">
              <a:schemeClr val="accent1"/>
            </a:lnRef>
            <a:fillRef idx="0">
              <a:schemeClr val="accent1"/>
            </a:fillRef>
            <a:effectRef idx="0">
              <a:schemeClr val="accent1"/>
            </a:effectRef>
            <a:fontRef idx="minor">
              <a:schemeClr val="tx1"/>
            </a:fontRef>
          </p:style>
        </p:cxnSp>
        <p:cxnSp>
          <p:nvCxnSpPr>
            <p:cNvPr id="31" name="직선 연결선 90"/>
            <p:cNvCxnSpPr/>
            <p:nvPr/>
          </p:nvCxnSpPr>
          <p:spPr>
            <a:xfrm rot="2160000" flipV="1">
              <a:off x="3431504" y="2586790"/>
              <a:ext cx="0" cy="72000"/>
            </a:xfrm>
            <a:prstGeom prst="line">
              <a:avLst/>
            </a:prstGeom>
            <a:ln w="3175">
              <a:solidFill>
                <a:srgbClr val="C35954"/>
              </a:solidFill>
            </a:ln>
          </p:spPr>
          <p:style>
            <a:lnRef idx="1">
              <a:schemeClr val="accent1"/>
            </a:lnRef>
            <a:fillRef idx="0">
              <a:schemeClr val="accent1"/>
            </a:fillRef>
            <a:effectRef idx="0">
              <a:schemeClr val="accent1"/>
            </a:effectRef>
            <a:fontRef idx="minor">
              <a:schemeClr val="tx1"/>
            </a:fontRef>
          </p:style>
        </p:cxnSp>
        <p:cxnSp>
          <p:nvCxnSpPr>
            <p:cNvPr id="32" name="직선 연결선 91"/>
            <p:cNvCxnSpPr/>
            <p:nvPr/>
          </p:nvCxnSpPr>
          <p:spPr>
            <a:xfrm rot="2160000" flipV="1">
              <a:off x="1537009" y="5185843"/>
              <a:ext cx="0" cy="72000"/>
            </a:xfrm>
            <a:prstGeom prst="line">
              <a:avLst/>
            </a:prstGeom>
            <a:ln w="3175">
              <a:solidFill>
                <a:srgbClr val="C35954"/>
              </a:solidFill>
            </a:ln>
          </p:spPr>
          <p:style>
            <a:lnRef idx="1">
              <a:schemeClr val="accent1"/>
            </a:lnRef>
            <a:fillRef idx="0">
              <a:schemeClr val="accent1"/>
            </a:fillRef>
            <a:effectRef idx="0">
              <a:schemeClr val="accent1"/>
            </a:effectRef>
            <a:fontRef idx="minor">
              <a:schemeClr val="tx1"/>
            </a:fontRef>
          </p:style>
        </p:cxnSp>
        <p:cxnSp>
          <p:nvCxnSpPr>
            <p:cNvPr id="33" name="직선 연결선 93"/>
            <p:cNvCxnSpPr/>
            <p:nvPr/>
          </p:nvCxnSpPr>
          <p:spPr>
            <a:xfrm rot="4320000" flipV="1">
              <a:off x="4018698" y="3395911"/>
              <a:ext cx="0" cy="72000"/>
            </a:xfrm>
            <a:prstGeom prst="line">
              <a:avLst/>
            </a:prstGeom>
            <a:ln w="3175">
              <a:solidFill>
                <a:srgbClr val="C35954"/>
              </a:solidFill>
            </a:ln>
          </p:spPr>
          <p:style>
            <a:lnRef idx="1">
              <a:schemeClr val="accent1"/>
            </a:lnRef>
            <a:fillRef idx="0">
              <a:schemeClr val="accent1"/>
            </a:fillRef>
            <a:effectRef idx="0">
              <a:schemeClr val="accent1"/>
            </a:effectRef>
            <a:fontRef idx="minor">
              <a:schemeClr val="tx1"/>
            </a:fontRef>
          </p:style>
        </p:cxnSp>
        <p:cxnSp>
          <p:nvCxnSpPr>
            <p:cNvPr id="34" name="직선 연결선 94"/>
            <p:cNvCxnSpPr/>
            <p:nvPr/>
          </p:nvCxnSpPr>
          <p:spPr>
            <a:xfrm rot="4320000" flipV="1">
              <a:off x="943879" y="4384963"/>
              <a:ext cx="0" cy="72000"/>
            </a:xfrm>
            <a:prstGeom prst="line">
              <a:avLst/>
            </a:prstGeom>
            <a:ln w="3175">
              <a:solidFill>
                <a:srgbClr val="C35954"/>
              </a:solidFill>
            </a:ln>
          </p:spPr>
          <p:style>
            <a:lnRef idx="1">
              <a:schemeClr val="accent1"/>
            </a:lnRef>
            <a:fillRef idx="0">
              <a:schemeClr val="accent1"/>
            </a:fillRef>
            <a:effectRef idx="0">
              <a:schemeClr val="accent1"/>
            </a:effectRef>
            <a:fontRef idx="minor">
              <a:schemeClr val="tx1"/>
            </a:fontRef>
          </p:style>
        </p:cxnSp>
        <p:cxnSp>
          <p:nvCxnSpPr>
            <p:cNvPr id="35" name="직선 연결선 96"/>
            <p:cNvCxnSpPr/>
            <p:nvPr/>
          </p:nvCxnSpPr>
          <p:spPr>
            <a:xfrm rot="19440000">
              <a:off x="3426004" y="5195394"/>
              <a:ext cx="0" cy="72000"/>
            </a:xfrm>
            <a:prstGeom prst="line">
              <a:avLst/>
            </a:prstGeom>
            <a:ln w="3175">
              <a:solidFill>
                <a:srgbClr val="C35954"/>
              </a:solidFill>
            </a:ln>
          </p:spPr>
          <p:style>
            <a:lnRef idx="1">
              <a:schemeClr val="accent1"/>
            </a:lnRef>
            <a:fillRef idx="0">
              <a:schemeClr val="accent1"/>
            </a:fillRef>
            <a:effectRef idx="0">
              <a:schemeClr val="accent1"/>
            </a:effectRef>
            <a:fontRef idx="minor">
              <a:schemeClr val="tx1"/>
            </a:fontRef>
          </p:style>
        </p:cxnSp>
        <p:cxnSp>
          <p:nvCxnSpPr>
            <p:cNvPr id="36" name="직선 연결선 97"/>
            <p:cNvCxnSpPr/>
            <p:nvPr/>
          </p:nvCxnSpPr>
          <p:spPr>
            <a:xfrm rot="19440000">
              <a:off x="1539142" y="2584578"/>
              <a:ext cx="0" cy="72000"/>
            </a:xfrm>
            <a:prstGeom prst="line">
              <a:avLst/>
            </a:prstGeom>
            <a:ln w="3175">
              <a:solidFill>
                <a:srgbClr val="C35954"/>
              </a:solidFill>
            </a:ln>
          </p:spPr>
          <p:style>
            <a:lnRef idx="1">
              <a:schemeClr val="accent1"/>
            </a:lnRef>
            <a:fillRef idx="0">
              <a:schemeClr val="accent1"/>
            </a:fillRef>
            <a:effectRef idx="0">
              <a:schemeClr val="accent1"/>
            </a:effectRef>
            <a:fontRef idx="minor">
              <a:schemeClr val="tx1"/>
            </a:fontRef>
          </p:style>
        </p:cxnSp>
        <p:cxnSp>
          <p:nvCxnSpPr>
            <p:cNvPr id="37" name="직선 연결선 99"/>
            <p:cNvCxnSpPr/>
            <p:nvPr/>
          </p:nvCxnSpPr>
          <p:spPr>
            <a:xfrm rot="17280000">
              <a:off x="4030175" y="4369891"/>
              <a:ext cx="0" cy="72000"/>
            </a:xfrm>
            <a:prstGeom prst="line">
              <a:avLst/>
            </a:prstGeom>
            <a:ln w="3175">
              <a:solidFill>
                <a:srgbClr val="C35954"/>
              </a:solidFill>
            </a:ln>
          </p:spPr>
          <p:style>
            <a:lnRef idx="1">
              <a:schemeClr val="accent1"/>
            </a:lnRef>
            <a:fillRef idx="0">
              <a:schemeClr val="accent1"/>
            </a:fillRef>
            <a:effectRef idx="0">
              <a:schemeClr val="accent1"/>
            </a:effectRef>
            <a:fontRef idx="minor">
              <a:schemeClr val="tx1"/>
            </a:fontRef>
          </p:style>
        </p:cxnSp>
        <p:cxnSp>
          <p:nvCxnSpPr>
            <p:cNvPr id="38" name="직선 연결선 100"/>
            <p:cNvCxnSpPr/>
            <p:nvPr/>
          </p:nvCxnSpPr>
          <p:spPr>
            <a:xfrm rot="17280000">
              <a:off x="956790" y="3393699"/>
              <a:ext cx="0" cy="72000"/>
            </a:xfrm>
            <a:prstGeom prst="line">
              <a:avLst/>
            </a:prstGeom>
            <a:ln w="3175">
              <a:solidFill>
                <a:srgbClr val="C35954"/>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2533612" y="5133976"/>
            <a:ext cx="3087354" cy="1054718"/>
            <a:chOff x="2541034" y="5050216"/>
            <a:chExt cx="3087354" cy="1126987"/>
          </a:xfrm>
        </p:grpSpPr>
        <p:grpSp>
          <p:nvGrpSpPr>
            <p:cNvPr id="40" name="Group 39"/>
            <p:cNvGrpSpPr/>
            <p:nvPr/>
          </p:nvGrpSpPr>
          <p:grpSpPr>
            <a:xfrm>
              <a:off x="2541034" y="5050216"/>
              <a:ext cx="3087354" cy="401010"/>
              <a:chOff x="1235982" y="2133600"/>
              <a:chExt cx="4717143" cy="584270"/>
            </a:xfrm>
          </p:grpSpPr>
          <p:sp>
            <p:nvSpPr>
              <p:cNvPr id="42" name="Rectangle 41"/>
              <p:cNvSpPr/>
              <p:nvPr/>
            </p:nvSpPr>
            <p:spPr>
              <a:xfrm>
                <a:off x="1235982" y="2133600"/>
                <a:ext cx="4717143" cy="584270"/>
              </a:xfrm>
              <a:prstGeom prst="rect">
                <a:avLst/>
              </a:prstGeom>
              <a:gradFill flip="none" rotWithShape="1">
                <a:gsLst>
                  <a:gs pos="0">
                    <a:srgbClr val="7B5A85"/>
                  </a:gs>
                  <a:gs pos="100000">
                    <a:srgbClr val="C35954"/>
                  </a:gs>
                </a:gsLst>
                <a:lin ang="0" scaled="1"/>
                <a:tileRect/>
              </a:gradFill>
              <a:ln>
                <a:noFill/>
              </a:ln>
              <a:effectLst>
                <a:outerShdw blurRad="88900" dist="38100" dir="5400000" sx="99000" sy="99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3"/>
              <p:cNvSpPr txBox="1">
                <a:spLocks noChangeArrowheads="1"/>
              </p:cNvSpPr>
              <p:nvPr/>
            </p:nvSpPr>
            <p:spPr bwMode="auto">
              <a:xfrm>
                <a:off x="1470579" y="2162682"/>
                <a:ext cx="4247949" cy="496449"/>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z="1600" smtClean="0">
                    <a:effectLst/>
                    <a:latin typeface="微软雅黑" panose="020B0503020204020204" charset="-122"/>
                  </a:rPr>
                  <a:t>SLEEK DIAGRAM &amp; CHART</a:t>
                </a:r>
                <a:endParaRPr lang="en-US" altLang="ko-KR" sz="1600" smtClean="0">
                  <a:effectLst/>
                  <a:latin typeface="微软雅黑" panose="020B0503020204020204" charset="-122"/>
                </a:endParaRPr>
              </a:p>
            </p:txBody>
          </p:sp>
        </p:grpSp>
        <p:sp>
          <p:nvSpPr>
            <p:cNvPr id="41" name="Rectangle 3"/>
            <p:cNvSpPr txBox="1">
              <a:spLocks noChangeArrowheads="1"/>
            </p:cNvSpPr>
            <p:nvPr/>
          </p:nvSpPr>
          <p:spPr bwMode="auto">
            <a:xfrm>
              <a:off x="2562796" y="5528691"/>
              <a:ext cx="3043831"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200" b="0">
                  <a:solidFill>
                    <a:schemeClr val="tx1"/>
                  </a:solidFill>
                  <a:effectLst/>
                  <a:latin typeface="微软雅黑" panose="020B0503020204020204" charset="-122"/>
                </a:rPr>
                <a:t>Our user-friendly and functional search engine helps you locate the right templates, effectively saving your time.</a:t>
              </a:r>
              <a:endParaRPr lang="en-US" altLang="ko-KR" sz="1200" b="0">
                <a:solidFill>
                  <a:schemeClr val="tx1"/>
                </a:solidFill>
                <a:effectLst/>
                <a:latin typeface="微软雅黑" panose="020B0503020204020204" charset="-122"/>
              </a:endParaRPr>
            </a:p>
          </p:txBody>
        </p:sp>
      </p:grpSp>
      <p:sp>
        <p:nvSpPr>
          <p:cNvPr id="44" name="타원 102"/>
          <p:cNvSpPr/>
          <p:nvPr/>
        </p:nvSpPr>
        <p:spPr>
          <a:xfrm>
            <a:off x="6709880" y="1914521"/>
            <a:ext cx="2809663" cy="2809661"/>
          </a:xfrm>
          <a:prstGeom prst="ellipse">
            <a:avLst/>
          </a:prstGeom>
          <a:solidFill>
            <a:schemeClr val="bg1">
              <a:lumMod val="85000"/>
            </a:schemeClr>
          </a:solidFill>
          <a:ln w="3175">
            <a:solidFill>
              <a:srgbClr val="7B5A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6" name="Group 45"/>
          <p:cNvGrpSpPr/>
          <p:nvPr/>
        </p:nvGrpSpPr>
        <p:grpSpPr>
          <a:xfrm>
            <a:off x="6793272" y="1998472"/>
            <a:ext cx="2642878" cy="2641436"/>
            <a:chOff x="6211860" y="2498961"/>
            <a:chExt cx="2848032" cy="2846478"/>
          </a:xfrm>
        </p:grpSpPr>
        <p:sp>
          <p:nvSpPr>
            <p:cNvPr id="47" name="Freeform 5"/>
            <p:cNvSpPr/>
            <p:nvPr/>
          </p:nvSpPr>
          <p:spPr bwMode="auto">
            <a:xfrm>
              <a:off x="8133816" y="3110139"/>
              <a:ext cx="846963" cy="598769"/>
            </a:xfrm>
            <a:custGeom>
              <a:avLst/>
              <a:gdLst>
                <a:gd name="T0" fmla="*/ 73 w 1093"/>
                <a:gd name="T1" fmla="*/ 771 h 771"/>
                <a:gd name="T2" fmla="*/ 1093 w 1093"/>
                <a:gd name="T3" fmla="*/ 441 h 771"/>
                <a:gd name="T4" fmla="*/ 1093 w 1093"/>
                <a:gd name="T5" fmla="*/ 441 h 771"/>
                <a:gd name="T6" fmla="*/ 1071 w 1093"/>
                <a:gd name="T7" fmla="*/ 381 h 771"/>
                <a:gd name="T8" fmla="*/ 1047 w 1093"/>
                <a:gd name="T9" fmla="*/ 324 h 771"/>
                <a:gd name="T10" fmla="*/ 1022 w 1093"/>
                <a:gd name="T11" fmla="*/ 267 h 771"/>
                <a:gd name="T12" fmla="*/ 995 w 1093"/>
                <a:gd name="T13" fmla="*/ 211 h 771"/>
                <a:gd name="T14" fmla="*/ 965 w 1093"/>
                <a:gd name="T15" fmla="*/ 157 h 771"/>
                <a:gd name="T16" fmla="*/ 934 w 1093"/>
                <a:gd name="T17" fmla="*/ 103 h 771"/>
                <a:gd name="T18" fmla="*/ 902 w 1093"/>
                <a:gd name="T19" fmla="*/ 51 h 771"/>
                <a:gd name="T20" fmla="*/ 868 w 1093"/>
                <a:gd name="T21" fmla="*/ 0 h 771"/>
                <a:gd name="T22" fmla="*/ 0 w 1093"/>
                <a:gd name="T23" fmla="*/ 630 h 771"/>
                <a:gd name="T24" fmla="*/ 0 w 1093"/>
                <a:gd name="T25" fmla="*/ 630 h 771"/>
                <a:gd name="T26" fmla="*/ 20 w 1093"/>
                <a:gd name="T27" fmla="*/ 664 h 771"/>
                <a:gd name="T28" fmla="*/ 39 w 1093"/>
                <a:gd name="T29" fmla="*/ 699 h 771"/>
                <a:gd name="T30" fmla="*/ 57 w 1093"/>
                <a:gd name="T31" fmla="*/ 735 h 771"/>
                <a:gd name="T32" fmla="*/ 73 w 1093"/>
                <a:gd name="T33" fmla="*/ 771 h 771"/>
                <a:gd name="T34" fmla="*/ 73 w 1093"/>
                <a:gd name="T35" fmla="*/ 77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3" h="771">
                  <a:moveTo>
                    <a:pt x="73" y="771"/>
                  </a:moveTo>
                  <a:lnTo>
                    <a:pt x="1093" y="441"/>
                  </a:lnTo>
                  <a:lnTo>
                    <a:pt x="1093" y="441"/>
                  </a:lnTo>
                  <a:lnTo>
                    <a:pt x="1071" y="381"/>
                  </a:lnTo>
                  <a:lnTo>
                    <a:pt x="1047" y="324"/>
                  </a:lnTo>
                  <a:lnTo>
                    <a:pt x="1022" y="267"/>
                  </a:lnTo>
                  <a:lnTo>
                    <a:pt x="995" y="211"/>
                  </a:lnTo>
                  <a:lnTo>
                    <a:pt x="965" y="157"/>
                  </a:lnTo>
                  <a:lnTo>
                    <a:pt x="934" y="103"/>
                  </a:lnTo>
                  <a:lnTo>
                    <a:pt x="902" y="51"/>
                  </a:lnTo>
                  <a:lnTo>
                    <a:pt x="868" y="0"/>
                  </a:lnTo>
                  <a:lnTo>
                    <a:pt x="0" y="630"/>
                  </a:lnTo>
                  <a:lnTo>
                    <a:pt x="0" y="630"/>
                  </a:lnTo>
                  <a:lnTo>
                    <a:pt x="20" y="664"/>
                  </a:lnTo>
                  <a:lnTo>
                    <a:pt x="39" y="699"/>
                  </a:lnTo>
                  <a:lnTo>
                    <a:pt x="57" y="735"/>
                  </a:lnTo>
                  <a:lnTo>
                    <a:pt x="73" y="771"/>
                  </a:lnTo>
                  <a:lnTo>
                    <a:pt x="73" y="771"/>
                  </a:lnTo>
                  <a:close/>
                </a:path>
              </a:pathLst>
            </a:custGeom>
            <a:solidFill>
              <a:srgbClr val="7B5A85"/>
            </a:solidFill>
            <a:ln>
              <a:noFill/>
            </a:ln>
          </p:spPr>
          <p:txBody>
            <a:bodyPr vert="horz" wrap="square" lIns="91440" tIns="45720" rIns="91440" bIns="45720" numCol="1" anchor="t" anchorCtr="0" compatLnSpc="1"/>
            <a:lstStyle/>
            <a:p>
              <a:endParaRPr lang="ko-KR" altLang="en-US"/>
            </a:p>
          </p:txBody>
        </p:sp>
        <p:sp>
          <p:nvSpPr>
            <p:cNvPr id="48" name="Freeform 6"/>
            <p:cNvSpPr/>
            <p:nvPr/>
          </p:nvSpPr>
          <p:spPr bwMode="auto">
            <a:xfrm>
              <a:off x="7666900" y="2498961"/>
              <a:ext cx="380048" cy="850066"/>
            </a:xfrm>
            <a:custGeom>
              <a:avLst/>
              <a:gdLst>
                <a:gd name="T0" fmla="*/ 158 w 490"/>
                <a:gd name="T1" fmla="*/ 1097 h 1097"/>
                <a:gd name="T2" fmla="*/ 490 w 490"/>
                <a:gd name="T3" fmla="*/ 77 h 1097"/>
                <a:gd name="T4" fmla="*/ 490 w 490"/>
                <a:gd name="T5" fmla="*/ 77 h 1097"/>
                <a:gd name="T6" fmla="*/ 430 w 490"/>
                <a:gd name="T7" fmla="*/ 60 h 1097"/>
                <a:gd name="T8" fmla="*/ 371 w 490"/>
                <a:gd name="T9" fmla="*/ 46 h 1097"/>
                <a:gd name="T10" fmla="*/ 311 w 490"/>
                <a:gd name="T11" fmla="*/ 32 h 1097"/>
                <a:gd name="T12" fmla="*/ 250 w 490"/>
                <a:gd name="T13" fmla="*/ 22 h 1097"/>
                <a:gd name="T14" fmla="*/ 188 w 490"/>
                <a:gd name="T15" fmla="*/ 13 h 1097"/>
                <a:gd name="T16" fmla="*/ 127 w 490"/>
                <a:gd name="T17" fmla="*/ 7 h 1097"/>
                <a:gd name="T18" fmla="*/ 63 w 490"/>
                <a:gd name="T19" fmla="*/ 3 h 1097"/>
                <a:gd name="T20" fmla="*/ 0 w 490"/>
                <a:gd name="T21" fmla="*/ 0 h 1097"/>
                <a:gd name="T22" fmla="*/ 0 w 490"/>
                <a:gd name="T23" fmla="*/ 1072 h 1097"/>
                <a:gd name="T24" fmla="*/ 0 w 490"/>
                <a:gd name="T25" fmla="*/ 1072 h 1097"/>
                <a:gd name="T26" fmla="*/ 41 w 490"/>
                <a:gd name="T27" fmla="*/ 1075 h 1097"/>
                <a:gd name="T28" fmla="*/ 80 w 490"/>
                <a:gd name="T29" fmla="*/ 1080 h 1097"/>
                <a:gd name="T30" fmla="*/ 119 w 490"/>
                <a:gd name="T31" fmla="*/ 1087 h 1097"/>
                <a:gd name="T32" fmla="*/ 158 w 490"/>
                <a:gd name="T33" fmla="*/ 1097 h 1097"/>
                <a:gd name="T34" fmla="*/ 158 w 490"/>
                <a:gd name="T35"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0" h="1097">
                  <a:moveTo>
                    <a:pt x="158" y="1097"/>
                  </a:moveTo>
                  <a:lnTo>
                    <a:pt x="490" y="77"/>
                  </a:lnTo>
                  <a:lnTo>
                    <a:pt x="490" y="77"/>
                  </a:lnTo>
                  <a:lnTo>
                    <a:pt x="430" y="60"/>
                  </a:lnTo>
                  <a:lnTo>
                    <a:pt x="371" y="46"/>
                  </a:lnTo>
                  <a:lnTo>
                    <a:pt x="311" y="32"/>
                  </a:lnTo>
                  <a:lnTo>
                    <a:pt x="250" y="22"/>
                  </a:lnTo>
                  <a:lnTo>
                    <a:pt x="188" y="13"/>
                  </a:lnTo>
                  <a:lnTo>
                    <a:pt x="127" y="7"/>
                  </a:lnTo>
                  <a:lnTo>
                    <a:pt x="63" y="3"/>
                  </a:lnTo>
                  <a:lnTo>
                    <a:pt x="0" y="0"/>
                  </a:lnTo>
                  <a:lnTo>
                    <a:pt x="0" y="1072"/>
                  </a:lnTo>
                  <a:lnTo>
                    <a:pt x="0" y="1072"/>
                  </a:lnTo>
                  <a:lnTo>
                    <a:pt x="41" y="1075"/>
                  </a:lnTo>
                  <a:lnTo>
                    <a:pt x="80" y="1080"/>
                  </a:lnTo>
                  <a:lnTo>
                    <a:pt x="119" y="1087"/>
                  </a:lnTo>
                  <a:lnTo>
                    <a:pt x="158" y="1097"/>
                  </a:lnTo>
                  <a:lnTo>
                    <a:pt x="158" y="1097"/>
                  </a:lnTo>
                  <a:close/>
                </a:path>
              </a:pathLst>
            </a:custGeom>
            <a:solidFill>
              <a:srgbClr val="7B5A85"/>
            </a:solidFill>
            <a:ln>
              <a:noFill/>
            </a:ln>
          </p:spPr>
          <p:txBody>
            <a:bodyPr vert="horz" wrap="square" lIns="91440" tIns="45720" rIns="91440" bIns="45720" numCol="1" anchor="t" anchorCtr="0" compatLnSpc="1"/>
            <a:lstStyle/>
            <a:p>
              <a:endParaRPr lang="ko-KR" altLang="en-US"/>
            </a:p>
          </p:txBody>
        </p:sp>
        <p:sp>
          <p:nvSpPr>
            <p:cNvPr id="49" name="Freeform 7"/>
            <p:cNvSpPr/>
            <p:nvPr/>
          </p:nvSpPr>
          <p:spPr bwMode="auto">
            <a:xfrm>
              <a:off x="8009719" y="2789038"/>
              <a:ext cx="760095" cy="760095"/>
            </a:xfrm>
            <a:custGeom>
              <a:avLst/>
              <a:gdLst>
                <a:gd name="T0" fmla="*/ 113 w 980"/>
                <a:gd name="T1" fmla="*/ 981 h 981"/>
                <a:gd name="T2" fmla="*/ 980 w 980"/>
                <a:gd name="T3" fmla="*/ 349 h 981"/>
                <a:gd name="T4" fmla="*/ 980 w 980"/>
                <a:gd name="T5" fmla="*/ 349 h 981"/>
                <a:gd name="T6" fmla="*/ 942 w 980"/>
                <a:gd name="T7" fmla="*/ 301 h 981"/>
                <a:gd name="T8" fmla="*/ 902 w 980"/>
                <a:gd name="T9" fmla="*/ 254 h 981"/>
                <a:gd name="T10" fmla="*/ 860 w 980"/>
                <a:gd name="T11" fmla="*/ 208 h 981"/>
                <a:gd name="T12" fmla="*/ 817 w 980"/>
                <a:gd name="T13" fmla="*/ 162 h 981"/>
                <a:gd name="T14" fmla="*/ 773 w 980"/>
                <a:gd name="T15" fmla="*/ 119 h 981"/>
                <a:gd name="T16" fmla="*/ 727 w 980"/>
                <a:gd name="T17" fmla="*/ 78 h 981"/>
                <a:gd name="T18" fmla="*/ 679 w 980"/>
                <a:gd name="T19" fmla="*/ 39 h 981"/>
                <a:gd name="T20" fmla="*/ 631 w 980"/>
                <a:gd name="T21" fmla="*/ 0 h 981"/>
                <a:gd name="T22" fmla="*/ 0 w 980"/>
                <a:gd name="T23" fmla="*/ 868 h 981"/>
                <a:gd name="T24" fmla="*/ 0 w 980"/>
                <a:gd name="T25" fmla="*/ 868 h 981"/>
                <a:gd name="T26" fmla="*/ 30 w 980"/>
                <a:gd name="T27" fmla="*/ 893 h 981"/>
                <a:gd name="T28" fmla="*/ 59 w 980"/>
                <a:gd name="T29" fmla="*/ 921 h 981"/>
                <a:gd name="T30" fmla="*/ 86 w 980"/>
                <a:gd name="T31" fmla="*/ 950 h 981"/>
                <a:gd name="T32" fmla="*/ 113 w 980"/>
                <a:gd name="T33" fmla="*/ 981 h 981"/>
                <a:gd name="T34" fmla="*/ 113 w 980"/>
                <a:gd name="T35" fmla="*/ 981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0" h="981">
                  <a:moveTo>
                    <a:pt x="113" y="981"/>
                  </a:moveTo>
                  <a:lnTo>
                    <a:pt x="980" y="349"/>
                  </a:lnTo>
                  <a:lnTo>
                    <a:pt x="980" y="349"/>
                  </a:lnTo>
                  <a:lnTo>
                    <a:pt x="942" y="301"/>
                  </a:lnTo>
                  <a:lnTo>
                    <a:pt x="902" y="254"/>
                  </a:lnTo>
                  <a:lnTo>
                    <a:pt x="860" y="208"/>
                  </a:lnTo>
                  <a:lnTo>
                    <a:pt x="817" y="162"/>
                  </a:lnTo>
                  <a:lnTo>
                    <a:pt x="773" y="119"/>
                  </a:lnTo>
                  <a:lnTo>
                    <a:pt x="727" y="78"/>
                  </a:lnTo>
                  <a:lnTo>
                    <a:pt x="679" y="39"/>
                  </a:lnTo>
                  <a:lnTo>
                    <a:pt x="631" y="0"/>
                  </a:lnTo>
                  <a:lnTo>
                    <a:pt x="0" y="868"/>
                  </a:lnTo>
                  <a:lnTo>
                    <a:pt x="0" y="868"/>
                  </a:lnTo>
                  <a:lnTo>
                    <a:pt x="30" y="893"/>
                  </a:lnTo>
                  <a:lnTo>
                    <a:pt x="59" y="921"/>
                  </a:lnTo>
                  <a:lnTo>
                    <a:pt x="86" y="950"/>
                  </a:lnTo>
                  <a:lnTo>
                    <a:pt x="113" y="981"/>
                  </a:lnTo>
                  <a:lnTo>
                    <a:pt x="113" y="981"/>
                  </a:lnTo>
                  <a:close/>
                </a:path>
              </a:pathLst>
            </a:custGeom>
            <a:solidFill>
              <a:srgbClr val="7B5A85"/>
            </a:solidFill>
            <a:ln>
              <a:noFill/>
            </a:ln>
          </p:spPr>
          <p:txBody>
            <a:bodyPr vert="horz" wrap="square" lIns="91440" tIns="45720" rIns="91440" bIns="45720" numCol="1" anchor="t" anchorCtr="0" compatLnSpc="1"/>
            <a:lstStyle/>
            <a:p>
              <a:endParaRPr lang="ko-KR" altLang="en-US"/>
            </a:p>
          </p:txBody>
        </p:sp>
        <p:sp>
          <p:nvSpPr>
            <p:cNvPr id="50" name="Freeform 8"/>
            <p:cNvSpPr/>
            <p:nvPr/>
          </p:nvSpPr>
          <p:spPr bwMode="auto">
            <a:xfrm>
              <a:off x="8208274" y="3511904"/>
              <a:ext cx="851618" cy="378496"/>
            </a:xfrm>
            <a:custGeom>
              <a:avLst/>
              <a:gdLst>
                <a:gd name="T0" fmla="*/ 25 w 1098"/>
                <a:gd name="T1" fmla="*/ 488 h 488"/>
                <a:gd name="T2" fmla="*/ 1098 w 1098"/>
                <a:gd name="T3" fmla="*/ 488 h 488"/>
                <a:gd name="T4" fmla="*/ 1098 w 1098"/>
                <a:gd name="T5" fmla="*/ 488 h 488"/>
                <a:gd name="T6" fmla="*/ 1095 w 1098"/>
                <a:gd name="T7" fmla="*/ 425 h 488"/>
                <a:gd name="T8" fmla="*/ 1090 w 1098"/>
                <a:gd name="T9" fmla="*/ 363 h 488"/>
                <a:gd name="T10" fmla="*/ 1085 w 1098"/>
                <a:gd name="T11" fmla="*/ 300 h 488"/>
                <a:gd name="T12" fmla="*/ 1075 w 1098"/>
                <a:gd name="T13" fmla="*/ 239 h 488"/>
                <a:gd name="T14" fmla="*/ 1064 w 1098"/>
                <a:gd name="T15" fmla="*/ 178 h 488"/>
                <a:gd name="T16" fmla="*/ 1052 w 1098"/>
                <a:gd name="T17" fmla="*/ 118 h 488"/>
                <a:gd name="T18" fmla="*/ 1038 w 1098"/>
                <a:gd name="T19" fmla="*/ 58 h 488"/>
                <a:gd name="T20" fmla="*/ 1020 w 1098"/>
                <a:gd name="T21" fmla="*/ 0 h 488"/>
                <a:gd name="T22" fmla="*/ 0 w 1098"/>
                <a:gd name="T23" fmla="*/ 331 h 488"/>
                <a:gd name="T24" fmla="*/ 0 w 1098"/>
                <a:gd name="T25" fmla="*/ 331 h 488"/>
                <a:gd name="T26" fmla="*/ 9 w 1098"/>
                <a:gd name="T27" fmla="*/ 370 h 488"/>
                <a:gd name="T28" fmla="*/ 16 w 1098"/>
                <a:gd name="T29" fmla="*/ 409 h 488"/>
                <a:gd name="T30" fmla="*/ 21 w 1098"/>
                <a:gd name="T31" fmla="*/ 448 h 488"/>
                <a:gd name="T32" fmla="*/ 25 w 1098"/>
                <a:gd name="T33" fmla="*/ 488 h 488"/>
                <a:gd name="T34" fmla="*/ 25 w 1098"/>
                <a:gd name="T35" fmla="*/ 488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8" h="488">
                  <a:moveTo>
                    <a:pt x="25" y="488"/>
                  </a:moveTo>
                  <a:lnTo>
                    <a:pt x="1098" y="488"/>
                  </a:lnTo>
                  <a:lnTo>
                    <a:pt x="1098" y="488"/>
                  </a:lnTo>
                  <a:lnTo>
                    <a:pt x="1095" y="425"/>
                  </a:lnTo>
                  <a:lnTo>
                    <a:pt x="1090" y="363"/>
                  </a:lnTo>
                  <a:lnTo>
                    <a:pt x="1085" y="300"/>
                  </a:lnTo>
                  <a:lnTo>
                    <a:pt x="1075" y="239"/>
                  </a:lnTo>
                  <a:lnTo>
                    <a:pt x="1064" y="178"/>
                  </a:lnTo>
                  <a:lnTo>
                    <a:pt x="1052" y="118"/>
                  </a:lnTo>
                  <a:lnTo>
                    <a:pt x="1038" y="58"/>
                  </a:lnTo>
                  <a:lnTo>
                    <a:pt x="1020" y="0"/>
                  </a:lnTo>
                  <a:lnTo>
                    <a:pt x="0" y="331"/>
                  </a:lnTo>
                  <a:lnTo>
                    <a:pt x="0" y="331"/>
                  </a:lnTo>
                  <a:lnTo>
                    <a:pt x="9" y="370"/>
                  </a:lnTo>
                  <a:lnTo>
                    <a:pt x="16" y="409"/>
                  </a:lnTo>
                  <a:lnTo>
                    <a:pt x="21" y="448"/>
                  </a:lnTo>
                  <a:lnTo>
                    <a:pt x="25" y="488"/>
                  </a:lnTo>
                  <a:lnTo>
                    <a:pt x="25" y="488"/>
                  </a:lnTo>
                  <a:close/>
                </a:path>
              </a:pathLst>
            </a:custGeom>
            <a:solidFill>
              <a:srgbClr val="7B5A85"/>
            </a:solidFill>
            <a:ln>
              <a:noFill/>
            </a:ln>
          </p:spPr>
          <p:txBody>
            <a:bodyPr vert="horz" wrap="square" lIns="91440" tIns="45720" rIns="91440" bIns="45720" numCol="1" anchor="t" anchorCtr="0" compatLnSpc="1"/>
            <a:lstStyle/>
            <a:p>
              <a:endParaRPr lang="ko-KR" altLang="en-US"/>
            </a:p>
          </p:txBody>
        </p:sp>
        <p:sp>
          <p:nvSpPr>
            <p:cNvPr id="51" name="Freeform 9"/>
            <p:cNvSpPr/>
            <p:nvPr/>
          </p:nvSpPr>
          <p:spPr bwMode="auto">
            <a:xfrm>
              <a:off x="7224804" y="4495373"/>
              <a:ext cx="380048" cy="850066"/>
            </a:xfrm>
            <a:custGeom>
              <a:avLst/>
              <a:gdLst>
                <a:gd name="T0" fmla="*/ 332 w 490"/>
                <a:gd name="T1" fmla="*/ 0 h 1097"/>
                <a:gd name="T2" fmla="*/ 0 w 490"/>
                <a:gd name="T3" fmla="*/ 1020 h 1097"/>
                <a:gd name="T4" fmla="*/ 0 w 490"/>
                <a:gd name="T5" fmla="*/ 1020 h 1097"/>
                <a:gd name="T6" fmla="*/ 60 w 490"/>
                <a:gd name="T7" fmla="*/ 1037 h 1097"/>
                <a:gd name="T8" fmla="*/ 119 w 490"/>
                <a:gd name="T9" fmla="*/ 1051 h 1097"/>
                <a:gd name="T10" fmla="*/ 179 w 490"/>
                <a:gd name="T11" fmla="*/ 1063 h 1097"/>
                <a:gd name="T12" fmla="*/ 240 w 490"/>
                <a:gd name="T13" fmla="*/ 1074 h 1097"/>
                <a:gd name="T14" fmla="*/ 302 w 490"/>
                <a:gd name="T15" fmla="*/ 1084 h 1097"/>
                <a:gd name="T16" fmla="*/ 363 w 490"/>
                <a:gd name="T17" fmla="*/ 1090 h 1097"/>
                <a:gd name="T18" fmla="*/ 427 w 490"/>
                <a:gd name="T19" fmla="*/ 1094 h 1097"/>
                <a:gd name="T20" fmla="*/ 490 w 490"/>
                <a:gd name="T21" fmla="*/ 1097 h 1097"/>
                <a:gd name="T22" fmla="*/ 490 w 490"/>
                <a:gd name="T23" fmla="*/ 25 h 1097"/>
                <a:gd name="T24" fmla="*/ 490 w 490"/>
                <a:gd name="T25" fmla="*/ 25 h 1097"/>
                <a:gd name="T26" fmla="*/ 449 w 490"/>
                <a:gd name="T27" fmla="*/ 22 h 1097"/>
                <a:gd name="T28" fmla="*/ 410 w 490"/>
                <a:gd name="T29" fmla="*/ 17 h 1097"/>
                <a:gd name="T30" fmla="*/ 371 w 490"/>
                <a:gd name="T31" fmla="*/ 8 h 1097"/>
                <a:gd name="T32" fmla="*/ 332 w 490"/>
                <a:gd name="T33" fmla="*/ 0 h 1097"/>
                <a:gd name="T34" fmla="*/ 332 w 490"/>
                <a:gd name="T35" fmla="*/ 0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0" h="1097">
                  <a:moveTo>
                    <a:pt x="332" y="0"/>
                  </a:moveTo>
                  <a:lnTo>
                    <a:pt x="0" y="1020"/>
                  </a:lnTo>
                  <a:lnTo>
                    <a:pt x="0" y="1020"/>
                  </a:lnTo>
                  <a:lnTo>
                    <a:pt x="60" y="1037"/>
                  </a:lnTo>
                  <a:lnTo>
                    <a:pt x="119" y="1051"/>
                  </a:lnTo>
                  <a:lnTo>
                    <a:pt x="179" y="1063"/>
                  </a:lnTo>
                  <a:lnTo>
                    <a:pt x="240" y="1074"/>
                  </a:lnTo>
                  <a:lnTo>
                    <a:pt x="302" y="1084"/>
                  </a:lnTo>
                  <a:lnTo>
                    <a:pt x="363" y="1090"/>
                  </a:lnTo>
                  <a:lnTo>
                    <a:pt x="427" y="1094"/>
                  </a:lnTo>
                  <a:lnTo>
                    <a:pt x="490" y="1097"/>
                  </a:lnTo>
                  <a:lnTo>
                    <a:pt x="490" y="25"/>
                  </a:lnTo>
                  <a:lnTo>
                    <a:pt x="490" y="25"/>
                  </a:lnTo>
                  <a:lnTo>
                    <a:pt x="449" y="22"/>
                  </a:lnTo>
                  <a:lnTo>
                    <a:pt x="410" y="17"/>
                  </a:lnTo>
                  <a:lnTo>
                    <a:pt x="371" y="8"/>
                  </a:lnTo>
                  <a:lnTo>
                    <a:pt x="332" y="0"/>
                  </a:lnTo>
                  <a:lnTo>
                    <a:pt x="332" y="0"/>
                  </a:lnTo>
                  <a:close/>
                </a:path>
              </a:pathLst>
            </a:custGeom>
            <a:solidFill>
              <a:srgbClr val="7B5A85"/>
            </a:solidFill>
            <a:ln>
              <a:noFill/>
            </a:ln>
          </p:spPr>
          <p:txBody>
            <a:bodyPr vert="horz" wrap="square" lIns="91440" tIns="45720" rIns="91440" bIns="45720" numCol="1" anchor="t" anchorCtr="0" compatLnSpc="1"/>
            <a:lstStyle/>
            <a:p>
              <a:endParaRPr lang="ko-KR" altLang="en-US"/>
            </a:p>
          </p:txBody>
        </p:sp>
        <p:sp>
          <p:nvSpPr>
            <p:cNvPr id="52" name="Freeform 10"/>
            <p:cNvSpPr/>
            <p:nvPr/>
          </p:nvSpPr>
          <p:spPr bwMode="auto">
            <a:xfrm>
              <a:off x="7848392" y="2576522"/>
              <a:ext cx="600321" cy="848514"/>
            </a:xfrm>
            <a:custGeom>
              <a:avLst/>
              <a:gdLst>
                <a:gd name="T0" fmla="*/ 141 w 773"/>
                <a:gd name="T1" fmla="*/ 1094 h 1094"/>
                <a:gd name="T2" fmla="*/ 773 w 773"/>
                <a:gd name="T3" fmla="*/ 226 h 1094"/>
                <a:gd name="T4" fmla="*/ 773 w 773"/>
                <a:gd name="T5" fmla="*/ 226 h 1094"/>
                <a:gd name="T6" fmla="*/ 721 w 773"/>
                <a:gd name="T7" fmla="*/ 191 h 1094"/>
                <a:gd name="T8" fmla="*/ 668 w 773"/>
                <a:gd name="T9" fmla="*/ 158 h 1094"/>
                <a:gd name="T10" fmla="*/ 616 w 773"/>
                <a:gd name="T11" fmla="*/ 127 h 1094"/>
                <a:gd name="T12" fmla="*/ 561 w 773"/>
                <a:gd name="T13" fmla="*/ 98 h 1094"/>
                <a:gd name="T14" fmla="*/ 506 w 773"/>
                <a:gd name="T15" fmla="*/ 71 h 1094"/>
                <a:gd name="T16" fmla="*/ 448 w 773"/>
                <a:gd name="T17" fmla="*/ 45 h 1094"/>
                <a:gd name="T18" fmla="*/ 390 w 773"/>
                <a:gd name="T19" fmla="*/ 23 h 1094"/>
                <a:gd name="T20" fmla="*/ 332 w 773"/>
                <a:gd name="T21" fmla="*/ 0 h 1094"/>
                <a:gd name="T22" fmla="*/ 0 w 773"/>
                <a:gd name="T23" fmla="*/ 1021 h 1094"/>
                <a:gd name="T24" fmla="*/ 0 w 773"/>
                <a:gd name="T25" fmla="*/ 1021 h 1094"/>
                <a:gd name="T26" fmla="*/ 36 w 773"/>
                <a:gd name="T27" fmla="*/ 1036 h 1094"/>
                <a:gd name="T28" fmla="*/ 73 w 773"/>
                <a:gd name="T29" fmla="*/ 1053 h 1094"/>
                <a:gd name="T30" fmla="*/ 108 w 773"/>
                <a:gd name="T31" fmla="*/ 1072 h 1094"/>
                <a:gd name="T32" fmla="*/ 141 w 773"/>
                <a:gd name="T33" fmla="*/ 1094 h 1094"/>
                <a:gd name="T34" fmla="*/ 141 w 773"/>
                <a:gd name="T35" fmla="*/ 1094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3" h="1094">
                  <a:moveTo>
                    <a:pt x="141" y="1094"/>
                  </a:moveTo>
                  <a:lnTo>
                    <a:pt x="773" y="226"/>
                  </a:lnTo>
                  <a:lnTo>
                    <a:pt x="773" y="226"/>
                  </a:lnTo>
                  <a:lnTo>
                    <a:pt x="721" y="191"/>
                  </a:lnTo>
                  <a:lnTo>
                    <a:pt x="668" y="158"/>
                  </a:lnTo>
                  <a:lnTo>
                    <a:pt x="616" y="127"/>
                  </a:lnTo>
                  <a:lnTo>
                    <a:pt x="561" y="98"/>
                  </a:lnTo>
                  <a:lnTo>
                    <a:pt x="506" y="71"/>
                  </a:lnTo>
                  <a:lnTo>
                    <a:pt x="448" y="45"/>
                  </a:lnTo>
                  <a:lnTo>
                    <a:pt x="390" y="23"/>
                  </a:lnTo>
                  <a:lnTo>
                    <a:pt x="332" y="0"/>
                  </a:lnTo>
                  <a:lnTo>
                    <a:pt x="0" y="1021"/>
                  </a:lnTo>
                  <a:lnTo>
                    <a:pt x="0" y="1021"/>
                  </a:lnTo>
                  <a:lnTo>
                    <a:pt x="36" y="1036"/>
                  </a:lnTo>
                  <a:lnTo>
                    <a:pt x="73" y="1053"/>
                  </a:lnTo>
                  <a:lnTo>
                    <a:pt x="108" y="1072"/>
                  </a:lnTo>
                  <a:lnTo>
                    <a:pt x="141" y="1094"/>
                  </a:lnTo>
                  <a:lnTo>
                    <a:pt x="141" y="1094"/>
                  </a:lnTo>
                  <a:close/>
                </a:path>
              </a:pathLst>
            </a:custGeom>
            <a:solidFill>
              <a:srgbClr val="7B5A85"/>
            </a:solidFill>
            <a:ln>
              <a:noFill/>
            </a:ln>
          </p:spPr>
          <p:txBody>
            <a:bodyPr vert="horz" wrap="square" lIns="91440" tIns="45720" rIns="91440" bIns="45720" numCol="1" anchor="t" anchorCtr="0" compatLnSpc="1"/>
            <a:lstStyle/>
            <a:p>
              <a:endParaRPr lang="ko-KR" altLang="en-US"/>
            </a:p>
          </p:txBody>
        </p:sp>
        <p:sp>
          <p:nvSpPr>
            <p:cNvPr id="53" name="Freeform 11"/>
            <p:cNvSpPr/>
            <p:nvPr/>
          </p:nvSpPr>
          <p:spPr bwMode="auto">
            <a:xfrm>
              <a:off x="7666900" y="4495373"/>
              <a:ext cx="380048" cy="850066"/>
            </a:xfrm>
            <a:custGeom>
              <a:avLst/>
              <a:gdLst>
                <a:gd name="T0" fmla="*/ 0 w 490"/>
                <a:gd name="T1" fmla="*/ 25 h 1097"/>
                <a:gd name="T2" fmla="*/ 0 w 490"/>
                <a:gd name="T3" fmla="*/ 1097 h 1097"/>
                <a:gd name="T4" fmla="*/ 0 w 490"/>
                <a:gd name="T5" fmla="*/ 1097 h 1097"/>
                <a:gd name="T6" fmla="*/ 63 w 490"/>
                <a:gd name="T7" fmla="*/ 1094 h 1097"/>
                <a:gd name="T8" fmla="*/ 127 w 490"/>
                <a:gd name="T9" fmla="*/ 1090 h 1097"/>
                <a:gd name="T10" fmla="*/ 188 w 490"/>
                <a:gd name="T11" fmla="*/ 1084 h 1097"/>
                <a:gd name="T12" fmla="*/ 250 w 490"/>
                <a:gd name="T13" fmla="*/ 1074 h 1097"/>
                <a:gd name="T14" fmla="*/ 311 w 490"/>
                <a:gd name="T15" fmla="*/ 1063 h 1097"/>
                <a:gd name="T16" fmla="*/ 371 w 490"/>
                <a:gd name="T17" fmla="*/ 1051 h 1097"/>
                <a:gd name="T18" fmla="*/ 430 w 490"/>
                <a:gd name="T19" fmla="*/ 1037 h 1097"/>
                <a:gd name="T20" fmla="*/ 490 w 490"/>
                <a:gd name="T21" fmla="*/ 1020 h 1097"/>
                <a:gd name="T22" fmla="*/ 158 w 490"/>
                <a:gd name="T23" fmla="*/ 0 h 1097"/>
                <a:gd name="T24" fmla="*/ 158 w 490"/>
                <a:gd name="T25" fmla="*/ 0 h 1097"/>
                <a:gd name="T26" fmla="*/ 119 w 490"/>
                <a:gd name="T27" fmla="*/ 8 h 1097"/>
                <a:gd name="T28" fmla="*/ 80 w 490"/>
                <a:gd name="T29" fmla="*/ 17 h 1097"/>
                <a:gd name="T30" fmla="*/ 41 w 490"/>
                <a:gd name="T31" fmla="*/ 22 h 1097"/>
                <a:gd name="T32" fmla="*/ 0 w 490"/>
                <a:gd name="T33" fmla="*/ 25 h 1097"/>
                <a:gd name="T34" fmla="*/ 0 w 490"/>
                <a:gd name="T35" fmla="*/ 25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0" h="1097">
                  <a:moveTo>
                    <a:pt x="0" y="25"/>
                  </a:moveTo>
                  <a:lnTo>
                    <a:pt x="0" y="1097"/>
                  </a:lnTo>
                  <a:lnTo>
                    <a:pt x="0" y="1097"/>
                  </a:lnTo>
                  <a:lnTo>
                    <a:pt x="63" y="1094"/>
                  </a:lnTo>
                  <a:lnTo>
                    <a:pt x="127" y="1090"/>
                  </a:lnTo>
                  <a:lnTo>
                    <a:pt x="188" y="1084"/>
                  </a:lnTo>
                  <a:lnTo>
                    <a:pt x="250" y="1074"/>
                  </a:lnTo>
                  <a:lnTo>
                    <a:pt x="311" y="1063"/>
                  </a:lnTo>
                  <a:lnTo>
                    <a:pt x="371" y="1051"/>
                  </a:lnTo>
                  <a:lnTo>
                    <a:pt x="430" y="1037"/>
                  </a:lnTo>
                  <a:lnTo>
                    <a:pt x="490" y="1020"/>
                  </a:lnTo>
                  <a:lnTo>
                    <a:pt x="158" y="0"/>
                  </a:lnTo>
                  <a:lnTo>
                    <a:pt x="158" y="0"/>
                  </a:lnTo>
                  <a:lnTo>
                    <a:pt x="119" y="8"/>
                  </a:lnTo>
                  <a:lnTo>
                    <a:pt x="80" y="17"/>
                  </a:lnTo>
                  <a:lnTo>
                    <a:pt x="41" y="22"/>
                  </a:lnTo>
                  <a:lnTo>
                    <a:pt x="0" y="25"/>
                  </a:lnTo>
                  <a:lnTo>
                    <a:pt x="0" y="25"/>
                  </a:lnTo>
                  <a:close/>
                </a:path>
              </a:pathLst>
            </a:custGeom>
            <a:solidFill>
              <a:srgbClr val="7B5A85"/>
            </a:solidFill>
            <a:ln>
              <a:noFill/>
            </a:ln>
          </p:spPr>
          <p:txBody>
            <a:bodyPr vert="horz" wrap="square" lIns="91440" tIns="45720" rIns="91440" bIns="45720" numCol="1" anchor="t" anchorCtr="0" compatLnSpc="1"/>
            <a:lstStyle/>
            <a:p>
              <a:endParaRPr lang="ko-KR" altLang="en-US"/>
            </a:p>
          </p:txBody>
        </p:sp>
        <p:sp>
          <p:nvSpPr>
            <p:cNvPr id="54" name="Freeform 12"/>
            <p:cNvSpPr/>
            <p:nvPr/>
          </p:nvSpPr>
          <p:spPr bwMode="auto">
            <a:xfrm>
              <a:off x="8208274" y="3952448"/>
              <a:ext cx="851618" cy="380047"/>
            </a:xfrm>
            <a:custGeom>
              <a:avLst/>
              <a:gdLst>
                <a:gd name="T0" fmla="*/ 25 w 1098"/>
                <a:gd name="T1" fmla="*/ 0 h 489"/>
                <a:gd name="T2" fmla="*/ 25 w 1098"/>
                <a:gd name="T3" fmla="*/ 0 h 489"/>
                <a:gd name="T4" fmla="*/ 21 w 1098"/>
                <a:gd name="T5" fmla="*/ 40 h 489"/>
                <a:gd name="T6" fmla="*/ 16 w 1098"/>
                <a:gd name="T7" fmla="*/ 80 h 489"/>
                <a:gd name="T8" fmla="*/ 9 w 1098"/>
                <a:gd name="T9" fmla="*/ 119 h 489"/>
                <a:gd name="T10" fmla="*/ 0 w 1098"/>
                <a:gd name="T11" fmla="*/ 157 h 489"/>
                <a:gd name="T12" fmla="*/ 1020 w 1098"/>
                <a:gd name="T13" fmla="*/ 489 h 489"/>
                <a:gd name="T14" fmla="*/ 1020 w 1098"/>
                <a:gd name="T15" fmla="*/ 489 h 489"/>
                <a:gd name="T16" fmla="*/ 1038 w 1098"/>
                <a:gd name="T17" fmla="*/ 430 h 489"/>
                <a:gd name="T18" fmla="*/ 1052 w 1098"/>
                <a:gd name="T19" fmla="*/ 371 h 489"/>
                <a:gd name="T20" fmla="*/ 1064 w 1098"/>
                <a:gd name="T21" fmla="*/ 310 h 489"/>
                <a:gd name="T22" fmla="*/ 1075 w 1098"/>
                <a:gd name="T23" fmla="*/ 250 h 489"/>
                <a:gd name="T24" fmla="*/ 1085 w 1098"/>
                <a:gd name="T25" fmla="*/ 188 h 489"/>
                <a:gd name="T26" fmla="*/ 1090 w 1098"/>
                <a:gd name="T27" fmla="*/ 126 h 489"/>
                <a:gd name="T28" fmla="*/ 1095 w 1098"/>
                <a:gd name="T29" fmla="*/ 63 h 489"/>
                <a:gd name="T30" fmla="*/ 1098 w 1098"/>
                <a:gd name="T31" fmla="*/ 0 h 489"/>
                <a:gd name="T32" fmla="*/ 25 w 1098"/>
                <a:gd name="T33"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8" h="489">
                  <a:moveTo>
                    <a:pt x="25" y="0"/>
                  </a:moveTo>
                  <a:lnTo>
                    <a:pt x="25" y="0"/>
                  </a:lnTo>
                  <a:lnTo>
                    <a:pt x="21" y="40"/>
                  </a:lnTo>
                  <a:lnTo>
                    <a:pt x="16" y="80"/>
                  </a:lnTo>
                  <a:lnTo>
                    <a:pt x="9" y="119"/>
                  </a:lnTo>
                  <a:lnTo>
                    <a:pt x="0" y="157"/>
                  </a:lnTo>
                  <a:lnTo>
                    <a:pt x="1020" y="489"/>
                  </a:lnTo>
                  <a:lnTo>
                    <a:pt x="1020" y="489"/>
                  </a:lnTo>
                  <a:lnTo>
                    <a:pt x="1038" y="430"/>
                  </a:lnTo>
                  <a:lnTo>
                    <a:pt x="1052" y="371"/>
                  </a:lnTo>
                  <a:lnTo>
                    <a:pt x="1064" y="310"/>
                  </a:lnTo>
                  <a:lnTo>
                    <a:pt x="1075" y="250"/>
                  </a:lnTo>
                  <a:lnTo>
                    <a:pt x="1085" y="188"/>
                  </a:lnTo>
                  <a:lnTo>
                    <a:pt x="1090" y="126"/>
                  </a:lnTo>
                  <a:lnTo>
                    <a:pt x="1095" y="63"/>
                  </a:lnTo>
                  <a:lnTo>
                    <a:pt x="1098" y="0"/>
                  </a:lnTo>
                  <a:lnTo>
                    <a:pt x="25" y="0"/>
                  </a:lnTo>
                  <a:close/>
                </a:path>
              </a:pathLst>
            </a:custGeom>
            <a:solidFill>
              <a:srgbClr val="7B5A85"/>
            </a:solidFill>
            <a:ln>
              <a:noFill/>
            </a:ln>
          </p:spPr>
          <p:txBody>
            <a:bodyPr vert="horz" wrap="square" lIns="91440" tIns="45720" rIns="91440" bIns="45720" numCol="1" anchor="t" anchorCtr="0" compatLnSpc="1"/>
            <a:lstStyle/>
            <a:p>
              <a:endParaRPr lang="ko-KR" altLang="en-US"/>
            </a:p>
          </p:txBody>
        </p:sp>
        <p:sp>
          <p:nvSpPr>
            <p:cNvPr id="55" name="Freeform 13"/>
            <p:cNvSpPr/>
            <p:nvPr/>
          </p:nvSpPr>
          <p:spPr bwMode="auto">
            <a:xfrm>
              <a:off x="8133816" y="4133941"/>
              <a:ext cx="846963" cy="600319"/>
            </a:xfrm>
            <a:custGeom>
              <a:avLst/>
              <a:gdLst>
                <a:gd name="T0" fmla="*/ 0 w 1093"/>
                <a:gd name="T1" fmla="*/ 143 h 773"/>
                <a:gd name="T2" fmla="*/ 868 w 1093"/>
                <a:gd name="T3" fmla="*/ 773 h 773"/>
                <a:gd name="T4" fmla="*/ 868 w 1093"/>
                <a:gd name="T5" fmla="*/ 773 h 773"/>
                <a:gd name="T6" fmla="*/ 902 w 1093"/>
                <a:gd name="T7" fmla="*/ 722 h 773"/>
                <a:gd name="T8" fmla="*/ 934 w 1093"/>
                <a:gd name="T9" fmla="*/ 670 h 773"/>
                <a:gd name="T10" fmla="*/ 965 w 1093"/>
                <a:gd name="T11" fmla="*/ 616 h 773"/>
                <a:gd name="T12" fmla="*/ 995 w 1093"/>
                <a:gd name="T13" fmla="*/ 561 h 773"/>
                <a:gd name="T14" fmla="*/ 1022 w 1093"/>
                <a:gd name="T15" fmla="*/ 506 h 773"/>
                <a:gd name="T16" fmla="*/ 1047 w 1093"/>
                <a:gd name="T17" fmla="*/ 449 h 773"/>
                <a:gd name="T18" fmla="*/ 1071 w 1093"/>
                <a:gd name="T19" fmla="*/ 392 h 773"/>
                <a:gd name="T20" fmla="*/ 1093 w 1093"/>
                <a:gd name="T21" fmla="*/ 332 h 773"/>
                <a:gd name="T22" fmla="*/ 73 w 1093"/>
                <a:gd name="T23" fmla="*/ 0 h 773"/>
                <a:gd name="T24" fmla="*/ 73 w 1093"/>
                <a:gd name="T25" fmla="*/ 0 h 773"/>
                <a:gd name="T26" fmla="*/ 57 w 1093"/>
                <a:gd name="T27" fmla="*/ 38 h 773"/>
                <a:gd name="T28" fmla="*/ 39 w 1093"/>
                <a:gd name="T29" fmla="*/ 74 h 773"/>
                <a:gd name="T30" fmla="*/ 20 w 1093"/>
                <a:gd name="T31" fmla="*/ 109 h 773"/>
                <a:gd name="T32" fmla="*/ 0 w 1093"/>
                <a:gd name="T33" fmla="*/ 143 h 773"/>
                <a:gd name="T34" fmla="*/ 0 w 1093"/>
                <a:gd name="T35" fmla="*/ 14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3" h="773">
                  <a:moveTo>
                    <a:pt x="0" y="143"/>
                  </a:moveTo>
                  <a:lnTo>
                    <a:pt x="868" y="773"/>
                  </a:lnTo>
                  <a:lnTo>
                    <a:pt x="868" y="773"/>
                  </a:lnTo>
                  <a:lnTo>
                    <a:pt x="902" y="722"/>
                  </a:lnTo>
                  <a:lnTo>
                    <a:pt x="934" y="670"/>
                  </a:lnTo>
                  <a:lnTo>
                    <a:pt x="965" y="616"/>
                  </a:lnTo>
                  <a:lnTo>
                    <a:pt x="995" y="561"/>
                  </a:lnTo>
                  <a:lnTo>
                    <a:pt x="1022" y="506"/>
                  </a:lnTo>
                  <a:lnTo>
                    <a:pt x="1047" y="449"/>
                  </a:lnTo>
                  <a:lnTo>
                    <a:pt x="1071" y="392"/>
                  </a:lnTo>
                  <a:lnTo>
                    <a:pt x="1093" y="332"/>
                  </a:lnTo>
                  <a:lnTo>
                    <a:pt x="73" y="0"/>
                  </a:lnTo>
                  <a:lnTo>
                    <a:pt x="73" y="0"/>
                  </a:lnTo>
                  <a:lnTo>
                    <a:pt x="57" y="38"/>
                  </a:lnTo>
                  <a:lnTo>
                    <a:pt x="39" y="74"/>
                  </a:lnTo>
                  <a:lnTo>
                    <a:pt x="20" y="109"/>
                  </a:lnTo>
                  <a:lnTo>
                    <a:pt x="0" y="143"/>
                  </a:lnTo>
                  <a:lnTo>
                    <a:pt x="0" y="143"/>
                  </a:lnTo>
                  <a:close/>
                </a:path>
              </a:pathLst>
            </a:custGeom>
            <a:solidFill>
              <a:srgbClr val="7B5A85"/>
            </a:solidFill>
            <a:ln>
              <a:noFill/>
            </a:ln>
          </p:spPr>
          <p:txBody>
            <a:bodyPr vert="horz" wrap="square" lIns="91440" tIns="45720" rIns="91440" bIns="45720" numCol="1" anchor="t" anchorCtr="0" compatLnSpc="1"/>
            <a:lstStyle/>
            <a:p>
              <a:endParaRPr lang="ko-KR" altLang="en-US"/>
            </a:p>
          </p:txBody>
        </p:sp>
        <p:sp>
          <p:nvSpPr>
            <p:cNvPr id="56" name="Freeform 14"/>
            <p:cNvSpPr/>
            <p:nvPr/>
          </p:nvSpPr>
          <p:spPr bwMode="auto">
            <a:xfrm>
              <a:off x="6290972" y="4133941"/>
              <a:ext cx="846963" cy="600319"/>
            </a:xfrm>
            <a:custGeom>
              <a:avLst/>
              <a:gdLst>
                <a:gd name="T0" fmla="*/ 1020 w 1093"/>
                <a:gd name="T1" fmla="*/ 0 h 773"/>
                <a:gd name="T2" fmla="*/ 0 w 1093"/>
                <a:gd name="T3" fmla="*/ 332 h 773"/>
                <a:gd name="T4" fmla="*/ 0 w 1093"/>
                <a:gd name="T5" fmla="*/ 332 h 773"/>
                <a:gd name="T6" fmla="*/ 22 w 1093"/>
                <a:gd name="T7" fmla="*/ 392 h 773"/>
                <a:gd name="T8" fmla="*/ 46 w 1093"/>
                <a:gd name="T9" fmla="*/ 449 h 773"/>
                <a:gd name="T10" fmla="*/ 71 w 1093"/>
                <a:gd name="T11" fmla="*/ 506 h 773"/>
                <a:gd name="T12" fmla="*/ 98 w 1093"/>
                <a:gd name="T13" fmla="*/ 561 h 773"/>
                <a:gd name="T14" fmla="*/ 128 w 1093"/>
                <a:gd name="T15" fmla="*/ 616 h 773"/>
                <a:gd name="T16" fmla="*/ 159 w 1093"/>
                <a:gd name="T17" fmla="*/ 670 h 773"/>
                <a:gd name="T18" fmla="*/ 191 w 1093"/>
                <a:gd name="T19" fmla="*/ 722 h 773"/>
                <a:gd name="T20" fmla="*/ 225 w 1093"/>
                <a:gd name="T21" fmla="*/ 773 h 773"/>
                <a:gd name="T22" fmla="*/ 1093 w 1093"/>
                <a:gd name="T23" fmla="*/ 143 h 773"/>
                <a:gd name="T24" fmla="*/ 1093 w 1093"/>
                <a:gd name="T25" fmla="*/ 143 h 773"/>
                <a:gd name="T26" fmla="*/ 1073 w 1093"/>
                <a:gd name="T27" fmla="*/ 109 h 773"/>
                <a:gd name="T28" fmla="*/ 1054 w 1093"/>
                <a:gd name="T29" fmla="*/ 74 h 773"/>
                <a:gd name="T30" fmla="*/ 1036 w 1093"/>
                <a:gd name="T31" fmla="*/ 38 h 773"/>
                <a:gd name="T32" fmla="*/ 1020 w 1093"/>
                <a:gd name="T33" fmla="*/ 0 h 773"/>
                <a:gd name="T34" fmla="*/ 1020 w 1093"/>
                <a:gd name="T35" fmla="*/ 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3" h="773">
                  <a:moveTo>
                    <a:pt x="1020" y="0"/>
                  </a:moveTo>
                  <a:lnTo>
                    <a:pt x="0" y="332"/>
                  </a:lnTo>
                  <a:lnTo>
                    <a:pt x="0" y="332"/>
                  </a:lnTo>
                  <a:lnTo>
                    <a:pt x="22" y="392"/>
                  </a:lnTo>
                  <a:lnTo>
                    <a:pt x="46" y="449"/>
                  </a:lnTo>
                  <a:lnTo>
                    <a:pt x="71" y="506"/>
                  </a:lnTo>
                  <a:lnTo>
                    <a:pt x="98" y="561"/>
                  </a:lnTo>
                  <a:lnTo>
                    <a:pt x="128" y="616"/>
                  </a:lnTo>
                  <a:lnTo>
                    <a:pt x="159" y="670"/>
                  </a:lnTo>
                  <a:lnTo>
                    <a:pt x="191" y="722"/>
                  </a:lnTo>
                  <a:lnTo>
                    <a:pt x="225" y="773"/>
                  </a:lnTo>
                  <a:lnTo>
                    <a:pt x="1093" y="143"/>
                  </a:lnTo>
                  <a:lnTo>
                    <a:pt x="1093" y="143"/>
                  </a:lnTo>
                  <a:lnTo>
                    <a:pt x="1073" y="109"/>
                  </a:lnTo>
                  <a:lnTo>
                    <a:pt x="1054" y="74"/>
                  </a:lnTo>
                  <a:lnTo>
                    <a:pt x="1036" y="38"/>
                  </a:lnTo>
                  <a:lnTo>
                    <a:pt x="1020" y="0"/>
                  </a:lnTo>
                  <a:lnTo>
                    <a:pt x="1020" y="0"/>
                  </a:lnTo>
                  <a:close/>
                </a:path>
              </a:pathLst>
            </a:custGeom>
            <a:solidFill>
              <a:srgbClr val="7B5A85"/>
            </a:solidFill>
            <a:ln>
              <a:noFill/>
            </a:ln>
          </p:spPr>
          <p:txBody>
            <a:bodyPr vert="horz" wrap="square" lIns="91440" tIns="45720" rIns="91440" bIns="45720" numCol="1" anchor="t" anchorCtr="0" compatLnSpc="1"/>
            <a:lstStyle/>
            <a:p>
              <a:endParaRPr lang="ko-KR" altLang="en-US"/>
            </a:p>
          </p:txBody>
        </p:sp>
        <p:sp>
          <p:nvSpPr>
            <p:cNvPr id="57" name="Freeform 15"/>
            <p:cNvSpPr/>
            <p:nvPr/>
          </p:nvSpPr>
          <p:spPr bwMode="auto">
            <a:xfrm>
              <a:off x="8009719" y="4295267"/>
              <a:ext cx="760095" cy="760095"/>
            </a:xfrm>
            <a:custGeom>
              <a:avLst/>
              <a:gdLst>
                <a:gd name="T0" fmla="*/ 0 w 980"/>
                <a:gd name="T1" fmla="*/ 113 h 981"/>
                <a:gd name="T2" fmla="*/ 631 w 980"/>
                <a:gd name="T3" fmla="*/ 981 h 981"/>
                <a:gd name="T4" fmla="*/ 631 w 980"/>
                <a:gd name="T5" fmla="*/ 981 h 981"/>
                <a:gd name="T6" fmla="*/ 679 w 980"/>
                <a:gd name="T7" fmla="*/ 942 h 981"/>
                <a:gd name="T8" fmla="*/ 727 w 980"/>
                <a:gd name="T9" fmla="*/ 902 h 981"/>
                <a:gd name="T10" fmla="*/ 773 w 980"/>
                <a:gd name="T11" fmla="*/ 860 h 981"/>
                <a:gd name="T12" fmla="*/ 817 w 980"/>
                <a:gd name="T13" fmla="*/ 817 h 981"/>
                <a:gd name="T14" fmla="*/ 860 w 980"/>
                <a:gd name="T15" fmla="*/ 773 h 981"/>
                <a:gd name="T16" fmla="*/ 902 w 980"/>
                <a:gd name="T17" fmla="*/ 727 h 981"/>
                <a:gd name="T18" fmla="*/ 942 w 980"/>
                <a:gd name="T19" fmla="*/ 680 h 981"/>
                <a:gd name="T20" fmla="*/ 980 w 980"/>
                <a:gd name="T21" fmla="*/ 631 h 981"/>
                <a:gd name="T22" fmla="*/ 113 w 980"/>
                <a:gd name="T23" fmla="*/ 0 h 981"/>
                <a:gd name="T24" fmla="*/ 113 w 980"/>
                <a:gd name="T25" fmla="*/ 0 h 981"/>
                <a:gd name="T26" fmla="*/ 86 w 980"/>
                <a:gd name="T27" fmla="*/ 31 h 981"/>
                <a:gd name="T28" fmla="*/ 59 w 980"/>
                <a:gd name="T29" fmla="*/ 60 h 981"/>
                <a:gd name="T30" fmla="*/ 30 w 980"/>
                <a:gd name="T31" fmla="*/ 88 h 981"/>
                <a:gd name="T32" fmla="*/ 0 w 980"/>
                <a:gd name="T33" fmla="*/ 113 h 981"/>
                <a:gd name="T34" fmla="*/ 0 w 980"/>
                <a:gd name="T35" fmla="*/ 113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0" h="981">
                  <a:moveTo>
                    <a:pt x="0" y="113"/>
                  </a:moveTo>
                  <a:lnTo>
                    <a:pt x="631" y="981"/>
                  </a:lnTo>
                  <a:lnTo>
                    <a:pt x="631" y="981"/>
                  </a:lnTo>
                  <a:lnTo>
                    <a:pt x="679" y="942"/>
                  </a:lnTo>
                  <a:lnTo>
                    <a:pt x="727" y="902"/>
                  </a:lnTo>
                  <a:lnTo>
                    <a:pt x="773" y="860"/>
                  </a:lnTo>
                  <a:lnTo>
                    <a:pt x="817" y="817"/>
                  </a:lnTo>
                  <a:lnTo>
                    <a:pt x="860" y="773"/>
                  </a:lnTo>
                  <a:lnTo>
                    <a:pt x="902" y="727"/>
                  </a:lnTo>
                  <a:lnTo>
                    <a:pt x="942" y="680"/>
                  </a:lnTo>
                  <a:lnTo>
                    <a:pt x="980" y="631"/>
                  </a:lnTo>
                  <a:lnTo>
                    <a:pt x="113" y="0"/>
                  </a:lnTo>
                  <a:lnTo>
                    <a:pt x="113" y="0"/>
                  </a:lnTo>
                  <a:lnTo>
                    <a:pt x="86" y="31"/>
                  </a:lnTo>
                  <a:lnTo>
                    <a:pt x="59" y="60"/>
                  </a:lnTo>
                  <a:lnTo>
                    <a:pt x="30" y="88"/>
                  </a:lnTo>
                  <a:lnTo>
                    <a:pt x="0" y="113"/>
                  </a:lnTo>
                  <a:lnTo>
                    <a:pt x="0" y="113"/>
                  </a:lnTo>
                  <a:close/>
                </a:path>
              </a:pathLst>
            </a:custGeom>
            <a:solidFill>
              <a:srgbClr val="7B5A85"/>
            </a:solidFill>
            <a:ln>
              <a:noFill/>
            </a:ln>
          </p:spPr>
          <p:txBody>
            <a:bodyPr vert="horz" wrap="square" lIns="91440" tIns="45720" rIns="91440" bIns="45720" numCol="1" anchor="t" anchorCtr="0" compatLnSpc="1"/>
            <a:lstStyle/>
            <a:p>
              <a:endParaRPr lang="ko-KR" altLang="en-US"/>
            </a:p>
          </p:txBody>
        </p:sp>
        <p:sp>
          <p:nvSpPr>
            <p:cNvPr id="58" name="Freeform 16"/>
            <p:cNvSpPr/>
            <p:nvPr/>
          </p:nvSpPr>
          <p:spPr bwMode="auto">
            <a:xfrm>
              <a:off x="7848392" y="4419364"/>
              <a:ext cx="600321" cy="846963"/>
            </a:xfrm>
            <a:custGeom>
              <a:avLst/>
              <a:gdLst>
                <a:gd name="T0" fmla="*/ 0 w 773"/>
                <a:gd name="T1" fmla="*/ 73 h 1093"/>
                <a:gd name="T2" fmla="*/ 332 w 773"/>
                <a:gd name="T3" fmla="*/ 1093 h 1093"/>
                <a:gd name="T4" fmla="*/ 332 w 773"/>
                <a:gd name="T5" fmla="*/ 1093 h 1093"/>
                <a:gd name="T6" fmla="*/ 390 w 773"/>
                <a:gd name="T7" fmla="*/ 1071 h 1093"/>
                <a:gd name="T8" fmla="*/ 448 w 773"/>
                <a:gd name="T9" fmla="*/ 1049 h 1093"/>
                <a:gd name="T10" fmla="*/ 506 w 773"/>
                <a:gd name="T11" fmla="*/ 1023 h 1093"/>
                <a:gd name="T12" fmla="*/ 561 w 773"/>
                <a:gd name="T13" fmla="*/ 995 h 1093"/>
                <a:gd name="T14" fmla="*/ 616 w 773"/>
                <a:gd name="T15" fmla="*/ 967 h 1093"/>
                <a:gd name="T16" fmla="*/ 668 w 773"/>
                <a:gd name="T17" fmla="*/ 936 h 1093"/>
                <a:gd name="T18" fmla="*/ 721 w 773"/>
                <a:gd name="T19" fmla="*/ 902 h 1093"/>
                <a:gd name="T20" fmla="*/ 773 w 773"/>
                <a:gd name="T21" fmla="*/ 868 h 1093"/>
                <a:gd name="T22" fmla="*/ 141 w 773"/>
                <a:gd name="T23" fmla="*/ 0 h 1093"/>
                <a:gd name="T24" fmla="*/ 141 w 773"/>
                <a:gd name="T25" fmla="*/ 0 h 1093"/>
                <a:gd name="T26" fmla="*/ 108 w 773"/>
                <a:gd name="T27" fmla="*/ 22 h 1093"/>
                <a:gd name="T28" fmla="*/ 73 w 773"/>
                <a:gd name="T29" fmla="*/ 41 h 1093"/>
                <a:gd name="T30" fmla="*/ 36 w 773"/>
                <a:gd name="T31" fmla="*/ 58 h 1093"/>
                <a:gd name="T32" fmla="*/ 0 w 773"/>
                <a:gd name="T33" fmla="*/ 73 h 1093"/>
                <a:gd name="T34" fmla="*/ 0 w 773"/>
                <a:gd name="T35" fmla="*/ 73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3" h="1093">
                  <a:moveTo>
                    <a:pt x="0" y="73"/>
                  </a:moveTo>
                  <a:lnTo>
                    <a:pt x="332" y="1093"/>
                  </a:lnTo>
                  <a:lnTo>
                    <a:pt x="332" y="1093"/>
                  </a:lnTo>
                  <a:lnTo>
                    <a:pt x="390" y="1071"/>
                  </a:lnTo>
                  <a:lnTo>
                    <a:pt x="448" y="1049"/>
                  </a:lnTo>
                  <a:lnTo>
                    <a:pt x="506" y="1023"/>
                  </a:lnTo>
                  <a:lnTo>
                    <a:pt x="561" y="995"/>
                  </a:lnTo>
                  <a:lnTo>
                    <a:pt x="616" y="967"/>
                  </a:lnTo>
                  <a:lnTo>
                    <a:pt x="668" y="936"/>
                  </a:lnTo>
                  <a:lnTo>
                    <a:pt x="721" y="902"/>
                  </a:lnTo>
                  <a:lnTo>
                    <a:pt x="773" y="868"/>
                  </a:lnTo>
                  <a:lnTo>
                    <a:pt x="141" y="0"/>
                  </a:lnTo>
                  <a:lnTo>
                    <a:pt x="141" y="0"/>
                  </a:lnTo>
                  <a:lnTo>
                    <a:pt x="108" y="22"/>
                  </a:lnTo>
                  <a:lnTo>
                    <a:pt x="73" y="41"/>
                  </a:lnTo>
                  <a:lnTo>
                    <a:pt x="36" y="58"/>
                  </a:lnTo>
                  <a:lnTo>
                    <a:pt x="0" y="73"/>
                  </a:lnTo>
                  <a:lnTo>
                    <a:pt x="0" y="73"/>
                  </a:lnTo>
                  <a:close/>
                </a:path>
              </a:pathLst>
            </a:custGeom>
            <a:solidFill>
              <a:srgbClr val="7B5A85"/>
            </a:solidFill>
            <a:ln>
              <a:noFill/>
            </a:ln>
          </p:spPr>
          <p:txBody>
            <a:bodyPr vert="horz" wrap="square" lIns="91440" tIns="45720" rIns="91440" bIns="45720" numCol="1" anchor="t" anchorCtr="0" compatLnSpc="1"/>
            <a:lstStyle/>
            <a:p>
              <a:endParaRPr lang="ko-KR" altLang="en-US"/>
            </a:p>
          </p:txBody>
        </p:sp>
        <p:sp>
          <p:nvSpPr>
            <p:cNvPr id="59" name="Freeform 17"/>
            <p:cNvSpPr/>
            <p:nvPr/>
          </p:nvSpPr>
          <p:spPr bwMode="auto">
            <a:xfrm>
              <a:off x="6211860" y="3952448"/>
              <a:ext cx="851618" cy="380047"/>
            </a:xfrm>
            <a:custGeom>
              <a:avLst/>
              <a:gdLst>
                <a:gd name="T0" fmla="*/ 1073 w 1098"/>
                <a:gd name="T1" fmla="*/ 0 h 489"/>
                <a:gd name="T2" fmla="*/ 0 w 1098"/>
                <a:gd name="T3" fmla="*/ 0 h 489"/>
                <a:gd name="T4" fmla="*/ 0 w 1098"/>
                <a:gd name="T5" fmla="*/ 0 h 489"/>
                <a:gd name="T6" fmla="*/ 3 w 1098"/>
                <a:gd name="T7" fmla="*/ 63 h 489"/>
                <a:gd name="T8" fmla="*/ 8 w 1098"/>
                <a:gd name="T9" fmla="*/ 126 h 489"/>
                <a:gd name="T10" fmla="*/ 13 w 1098"/>
                <a:gd name="T11" fmla="*/ 188 h 489"/>
                <a:gd name="T12" fmla="*/ 23 w 1098"/>
                <a:gd name="T13" fmla="*/ 250 h 489"/>
                <a:gd name="T14" fmla="*/ 34 w 1098"/>
                <a:gd name="T15" fmla="*/ 310 h 489"/>
                <a:gd name="T16" fmla="*/ 46 w 1098"/>
                <a:gd name="T17" fmla="*/ 371 h 489"/>
                <a:gd name="T18" fmla="*/ 60 w 1098"/>
                <a:gd name="T19" fmla="*/ 430 h 489"/>
                <a:gd name="T20" fmla="*/ 78 w 1098"/>
                <a:gd name="T21" fmla="*/ 489 h 489"/>
                <a:gd name="T22" fmla="*/ 1098 w 1098"/>
                <a:gd name="T23" fmla="*/ 157 h 489"/>
                <a:gd name="T24" fmla="*/ 1098 w 1098"/>
                <a:gd name="T25" fmla="*/ 157 h 489"/>
                <a:gd name="T26" fmla="*/ 1089 w 1098"/>
                <a:gd name="T27" fmla="*/ 119 h 489"/>
                <a:gd name="T28" fmla="*/ 1082 w 1098"/>
                <a:gd name="T29" fmla="*/ 80 h 489"/>
                <a:gd name="T30" fmla="*/ 1077 w 1098"/>
                <a:gd name="T31" fmla="*/ 40 h 489"/>
                <a:gd name="T32" fmla="*/ 1073 w 1098"/>
                <a:gd name="T33" fmla="*/ 0 h 489"/>
                <a:gd name="T34" fmla="*/ 1073 w 1098"/>
                <a:gd name="T35"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8" h="489">
                  <a:moveTo>
                    <a:pt x="1073" y="0"/>
                  </a:moveTo>
                  <a:lnTo>
                    <a:pt x="0" y="0"/>
                  </a:lnTo>
                  <a:lnTo>
                    <a:pt x="0" y="0"/>
                  </a:lnTo>
                  <a:lnTo>
                    <a:pt x="3" y="63"/>
                  </a:lnTo>
                  <a:lnTo>
                    <a:pt x="8" y="126"/>
                  </a:lnTo>
                  <a:lnTo>
                    <a:pt x="13" y="188"/>
                  </a:lnTo>
                  <a:lnTo>
                    <a:pt x="23" y="250"/>
                  </a:lnTo>
                  <a:lnTo>
                    <a:pt x="34" y="310"/>
                  </a:lnTo>
                  <a:lnTo>
                    <a:pt x="46" y="371"/>
                  </a:lnTo>
                  <a:lnTo>
                    <a:pt x="60" y="430"/>
                  </a:lnTo>
                  <a:lnTo>
                    <a:pt x="78" y="489"/>
                  </a:lnTo>
                  <a:lnTo>
                    <a:pt x="1098" y="157"/>
                  </a:lnTo>
                  <a:lnTo>
                    <a:pt x="1098" y="157"/>
                  </a:lnTo>
                  <a:lnTo>
                    <a:pt x="1089" y="119"/>
                  </a:lnTo>
                  <a:lnTo>
                    <a:pt x="1082" y="80"/>
                  </a:lnTo>
                  <a:lnTo>
                    <a:pt x="1077" y="40"/>
                  </a:lnTo>
                  <a:lnTo>
                    <a:pt x="1073" y="0"/>
                  </a:lnTo>
                  <a:lnTo>
                    <a:pt x="1073" y="0"/>
                  </a:lnTo>
                  <a:close/>
                </a:path>
              </a:pathLst>
            </a:custGeom>
            <a:solidFill>
              <a:schemeClr val="bg1">
                <a:lumMod val="95000"/>
              </a:schemeClr>
            </a:solidFill>
            <a:ln>
              <a:noFill/>
            </a:ln>
          </p:spPr>
          <p:txBody>
            <a:bodyPr vert="horz" wrap="square" lIns="91440" tIns="45720" rIns="91440" bIns="45720" numCol="1" anchor="t" anchorCtr="0" compatLnSpc="1"/>
            <a:lstStyle/>
            <a:p>
              <a:endParaRPr lang="ko-KR" altLang="en-US"/>
            </a:p>
          </p:txBody>
        </p:sp>
        <p:sp>
          <p:nvSpPr>
            <p:cNvPr id="60" name="Freeform 18"/>
            <p:cNvSpPr/>
            <p:nvPr/>
          </p:nvSpPr>
          <p:spPr bwMode="auto">
            <a:xfrm>
              <a:off x="6824590" y="4419364"/>
              <a:ext cx="598769" cy="846963"/>
            </a:xfrm>
            <a:custGeom>
              <a:avLst/>
              <a:gdLst>
                <a:gd name="T0" fmla="*/ 631 w 772"/>
                <a:gd name="T1" fmla="*/ 0 h 1093"/>
                <a:gd name="T2" fmla="*/ 0 w 772"/>
                <a:gd name="T3" fmla="*/ 868 h 1093"/>
                <a:gd name="T4" fmla="*/ 0 w 772"/>
                <a:gd name="T5" fmla="*/ 868 h 1093"/>
                <a:gd name="T6" fmla="*/ 51 w 772"/>
                <a:gd name="T7" fmla="*/ 902 h 1093"/>
                <a:gd name="T8" fmla="*/ 104 w 772"/>
                <a:gd name="T9" fmla="*/ 936 h 1093"/>
                <a:gd name="T10" fmla="*/ 156 w 772"/>
                <a:gd name="T11" fmla="*/ 967 h 1093"/>
                <a:gd name="T12" fmla="*/ 211 w 772"/>
                <a:gd name="T13" fmla="*/ 995 h 1093"/>
                <a:gd name="T14" fmla="*/ 266 w 772"/>
                <a:gd name="T15" fmla="*/ 1023 h 1093"/>
                <a:gd name="T16" fmla="*/ 324 w 772"/>
                <a:gd name="T17" fmla="*/ 1049 h 1093"/>
                <a:gd name="T18" fmla="*/ 382 w 772"/>
                <a:gd name="T19" fmla="*/ 1071 h 1093"/>
                <a:gd name="T20" fmla="*/ 440 w 772"/>
                <a:gd name="T21" fmla="*/ 1093 h 1093"/>
                <a:gd name="T22" fmla="*/ 772 w 772"/>
                <a:gd name="T23" fmla="*/ 73 h 1093"/>
                <a:gd name="T24" fmla="*/ 772 w 772"/>
                <a:gd name="T25" fmla="*/ 73 h 1093"/>
                <a:gd name="T26" fmla="*/ 736 w 772"/>
                <a:gd name="T27" fmla="*/ 58 h 1093"/>
                <a:gd name="T28" fmla="*/ 699 w 772"/>
                <a:gd name="T29" fmla="*/ 41 h 1093"/>
                <a:gd name="T30" fmla="*/ 664 w 772"/>
                <a:gd name="T31" fmla="*/ 22 h 1093"/>
                <a:gd name="T32" fmla="*/ 631 w 772"/>
                <a:gd name="T33" fmla="*/ 0 h 1093"/>
                <a:gd name="T34" fmla="*/ 631 w 772"/>
                <a:gd name="T35"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2" h="1093">
                  <a:moveTo>
                    <a:pt x="631" y="0"/>
                  </a:moveTo>
                  <a:lnTo>
                    <a:pt x="0" y="868"/>
                  </a:lnTo>
                  <a:lnTo>
                    <a:pt x="0" y="868"/>
                  </a:lnTo>
                  <a:lnTo>
                    <a:pt x="51" y="902"/>
                  </a:lnTo>
                  <a:lnTo>
                    <a:pt x="104" y="936"/>
                  </a:lnTo>
                  <a:lnTo>
                    <a:pt x="156" y="967"/>
                  </a:lnTo>
                  <a:lnTo>
                    <a:pt x="211" y="995"/>
                  </a:lnTo>
                  <a:lnTo>
                    <a:pt x="266" y="1023"/>
                  </a:lnTo>
                  <a:lnTo>
                    <a:pt x="324" y="1049"/>
                  </a:lnTo>
                  <a:lnTo>
                    <a:pt x="382" y="1071"/>
                  </a:lnTo>
                  <a:lnTo>
                    <a:pt x="440" y="1093"/>
                  </a:lnTo>
                  <a:lnTo>
                    <a:pt x="772" y="73"/>
                  </a:lnTo>
                  <a:lnTo>
                    <a:pt x="772" y="73"/>
                  </a:lnTo>
                  <a:lnTo>
                    <a:pt x="736" y="58"/>
                  </a:lnTo>
                  <a:lnTo>
                    <a:pt x="699" y="41"/>
                  </a:lnTo>
                  <a:lnTo>
                    <a:pt x="664" y="22"/>
                  </a:lnTo>
                  <a:lnTo>
                    <a:pt x="631" y="0"/>
                  </a:lnTo>
                  <a:lnTo>
                    <a:pt x="631" y="0"/>
                  </a:lnTo>
                  <a:close/>
                </a:path>
              </a:pathLst>
            </a:custGeom>
            <a:solidFill>
              <a:srgbClr val="7B5A85"/>
            </a:solidFill>
            <a:ln>
              <a:noFill/>
            </a:ln>
          </p:spPr>
          <p:txBody>
            <a:bodyPr vert="horz" wrap="square" lIns="91440" tIns="45720" rIns="91440" bIns="45720" numCol="1" anchor="t" anchorCtr="0" compatLnSpc="1"/>
            <a:lstStyle/>
            <a:p>
              <a:endParaRPr lang="ko-KR" altLang="en-US"/>
            </a:p>
          </p:txBody>
        </p:sp>
        <p:sp>
          <p:nvSpPr>
            <p:cNvPr id="61" name="Freeform 19"/>
            <p:cNvSpPr/>
            <p:nvPr/>
          </p:nvSpPr>
          <p:spPr bwMode="auto">
            <a:xfrm>
              <a:off x="6211860" y="3511904"/>
              <a:ext cx="851618" cy="378496"/>
            </a:xfrm>
            <a:custGeom>
              <a:avLst/>
              <a:gdLst>
                <a:gd name="T0" fmla="*/ 1098 w 1098"/>
                <a:gd name="T1" fmla="*/ 331 h 488"/>
                <a:gd name="T2" fmla="*/ 78 w 1098"/>
                <a:gd name="T3" fmla="*/ 0 h 488"/>
                <a:gd name="T4" fmla="*/ 78 w 1098"/>
                <a:gd name="T5" fmla="*/ 0 h 488"/>
                <a:gd name="T6" fmla="*/ 60 w 1098"/>
                <a:gd name="T7" fmla="*/ 58 h 488"/>
                <a:gd name="T8" fmla="*/ 46 w 1098"/>
                <a:gd name="T9" fmla="*/ 118 h 488"/>
                <a:gd name="T10" fmla="*/ 34 w 1098"/>
                <a:gd name="T11" fmla="*/ 178 h 488"/>
                <a:gd name="T12" fmla="*/ 23 w 1098"/>
                <a:gd name="T13" fmla="*/ 239 h 488"/>
                <a:gd name="T14" fmla="*/ 13 w 1098"/>
                <a:gd name="T15" fmla="*/ 300 h 488"/>
                <a:gd name="T16" fmla="*/ 8 w 1098"/>
                <a:gd name="T17" fmla="*/ 363 h 488"/>
                <a:gd name="T18" fmla="*/ 3 w 1098"/>
                <a:gd name="T19" fmla="*/ 425 h 488"/>
                <a:gd name="T20" fmla="*/ 0 w 1098"/>
                <a:gd name="T21" fmla="*/ 488 h 488"/>
                <a:gd name="T22" fmla="*/ 1073 w 1098"/>
                <a:gd name="T23" fmla="*/ 488 h 488"/>
                <a:gd name="T24" fmla="*/ 1073 w 1098"/>
                <a:gd name="T25" fmla="*/ 488 h 488"/>
                <a:gd name="T26" fmla="*/ 1077 w 1098"/>
                <a:gd name="T27" fmla="*/ 448 h 488"/>
                <a:gd name="T28" fmla="*/ 1082 w 1098"/>
                <a:gd name="T29" fmla="*/ 409 h 488"/>
                <a:gd name="T30" fmla="*/ 1089 w 1098"/>
                <a:gd name="T31" fmla="*/ 370 h 488"/>
                <a:gd name="T32" fmla="*/ 1098 w 1098"/>
                <a:gd name="T33" fmla="*/ 331 h 488"/>
                <a:gd name="T34" fmla="*/ 1098 w 1098"/>
                <a:gd name="T35" fmla="*/ 33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8" h="488">
                  <a:moveTo>
                    <a:pt x="1098" y="331"/>
                  </a:moveTo>
                  <a:lnTo>
                    <a:pt x="78" y="0"/>
                  </a:lnTo>
                  <a:lnTo>
                    <a:pt x="78" y="0"/>
                  </a:lnTo>
                  <a:lnTo>
                    <a:pt x="60" y="58"/>
                  </a:lnTo>
                  <a:lnTo>
                    <a:pt x="46" y="118"/>
                  </a:lnTo>
                  <a:lnTo>
                    <a:pt x="34" y="178"/>
                  </a:lnTo>
                  <a:lnTo>
                    <a:pt x="23" y="239"/>
                  </a:lnTo>
                  <a:lnTo>
                    <a:pt x="13" y="300"/>
                  </a:lnTo>
                  <a:lnTo>
                    <a:pt x="8" y="363"/>
                  </a:lnTo>
                  <a:lnTo>
                    <a:pt x="3" y="425"/>
                  </a:lnTo>
                  <a:lnTo>
                    <a:pt x="0" y="488"/>
                  </a:lnTo>
                  <a:lnTo>
                    <a:pt x="1073" y="488"/>
                  </a:lnTo>
                  <a:lnTo>
                    <a:pt x="1073" y="488"/>
                  </a:lnTo>
                  <a:lnTo>
                    <a:pt x="1077" y="448"/>
                  </a:lnTo>
                  <a:lnTo>
                    <a:pt x="1082" y="409"/>
                  </a:lnTo>
                  <a:lnTo>
                    <a:pt x="1089" y="370"/>
                  </a:lnTo>
                  <a:lnTo>
                    <a:pt x="1098" y="331"/>
                  </a:lnTo>
                  <a:lnTo>
                    <a:pt x="1098" y="331"/>
                  </a:lnTo>
                  <a:close/>
                </a:path>
              </a:pathLst>
            </a:custGeom>
            <a:solidFill>
              <a:schemeClr val="bg1">
                <a:lumMod val="95000"/>
              </a:schemeClr>
            </a:solidFill>
            <a:ln>
              <a:noFill/>
            </a:ln>
          </p:spPr>
          <p:txBody>
            <a:bodyPr vert="horz" wrap="square" lIns="91440" tIns="45720" rIns="91440" bIns="45720" numCol="1" anchor="t" anchorCtr="0" compatLnSpc="1"/>
            <a:lstStyle/>
            <a:p>
              <a:endParaRPr lang="ko-KR" altLang="en-US"/>
            </a:p>
          </p:txBody>
        </p:sp>
        <p:sp>
          <p:nvSpPr>
            <p:cNvPr id="62" name="Freeform 20"/>
            <p:cNvSpPr/>
            <p:nvPr/>
          </p:nvSpPr>
          <p:spPr bwMode="auto">
            <a:xfrm>
              <a:off x="6823039" y="2576522"/>
              <a:ext cx="600321" cy="848514"/>
            </a:xfrm>
            <a:custGeom>
              <a:avLst/>
              <a:gdLst>
                <a:gd name="T0" fmla="*/ 773 w 773"/>
                <a:gd name="T1" fmla="*/ 1021 h 1094"/>
                <a:gd name="T2" fmla="*/ 441 w 773"/>
                <a:gd name="T3" fmla="*/ 0 h 1094"/>
                <a:gd name="T4" fmla="*/ 441 w 773"/>
                <a:gd name="T5" fmla="*/ 0 h 1094"/>
                <a:gd name="T6" fmla="*/ 383 w 773"/>
                <a:gd name="T7" fmla="*/ 23 h 1094"/>
                <a:gd name="T8" fmla="*/ 325 w 773"/>
                <a:gd name="T9" fmla="*/ 45 h 1094"/>
                <a:gd name="T10" fmla="*/ 267 w 773"/>
                <a:gd name="T11" fmla="*/ 71 h 1094"/>
                <a:gd name="T12" fmla="*/ 212 w 773"/>
                <a:gd name="T13" fmla="*/ 98 h 1094"/>
                <a:gd name="T14" fmla="*/ 157 w 773"/>
                <a:gd name="T15" fmla="*/ 127 h 1094"/>
                <a:gd name="T16" fmla="*/ 105 w 773"/>
                <a:gd name="T17" fmla="*/ 158 h 1094"/>
                <a:gd name="T18" fmla="*/ 52 w 773"/>
                <a:gd name="T19" fmla="*/ 191 h 1094"/>
                <a:gd name="T20" fmla="*/ 0 w 773"/>
                <a:gd name="T21" fmla="*/ 226 h 1094"/>
                <a:gd name="T22" fmla="*/ 632 w 773"/>
                <a:gd name="T23" fmla="*/ 1094 h 1094"/>
                <a:gd name="T24" fmla="*/ 632 w 773"/>
                <a:gd name="T25" fmla="*/ 1094 h 1094"/>
                <a:gd name="T26" fmla="*/ 665 w 773"/>
                <a:gd name="T27" fmla="*/ 1072 h 1094"/>
                <a:gd name="T28" fmla="*/ 700 w 773"/>
                <a:gd name="T29" fmla="*/ 1053 h 1094"/>
                <a:gd name="T30" fmla="*/ 737 w 773"/>
                <a:gd name="T31" fmla="*/ 1036 h 1094"/>
                <a:gd name="T32" fmla="*/ 773 w 773"/>
                <a:gd name="T33" fmla="*/ 1021 h 1094"/>
                <a:gd name="T34" fmla="*/ 773 w 773"/>
                <a:gd name="T35" fmla="*/ 1021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3" h="1094">
                  <a:moveTo>
                    <a:pt x="773" y="1021"/>
                  </a:moveTo>
                  <a:lnTo>
                    <a:pt x="441" y="0"/>
                  </a:lnTo>
                  <a:lnTo>
                    <a:pt x="441" y="0"/>
                  </a:lnTo>
                  <a:lnTo>
                    <a:pt x="383" y="23"/>
                  </a:lnTo>
                  <a:lnTo>
                    <a:pt x="325" y="45"/>
                  </a:lnTo>
                  <a:lnTo>
                    <a:pt x="267" y="71"/>
                  </a:lnTo>
                  <a:lnTo>
                    <a:pt x="212" y="98"/>
                  </a:lnTo>
                  <a:lnTo>
                    <a:pt x="157" y="127"/>
                  </a:lnTo>
                  <a:lnTo>
                    <a:pt x="105" y="158"/>
                  </a:lnTo>
                  <a:lnTo>
                    <a:pt x="52" y="191"/>
                  </a:lnTo>
                  <a:lnTo>
                    <a:pt x="0" y="226"/>
                  </a:lnTo>
                  <a:lnTo>
                    <a:pt x="632" y="1094"/>
                  </a:lnTo>
                  <a:lnTo>
                    <a:pt x="632" y="1094"/>
                  </a:lnTo>
                  <a:lnTo>
                    <a:pt x="665" y="1072"/>
                  </a:lnTo>
                  <a:lnTo>
                    <a:pt x="700" y="1053"/>
                  </a:lnTo>
                  <a:lnTo>
                    <a:pt x="737" y="1036"/>
                  </a:lnTo>
                  <a:lnTo>
                    <a:pt x="773" y="1021"/>
                  </a:lnTo>
                  <a:lnTo>
                    <a:pt x="773" y="1021"/>
                  </a:lnTo>
                  <a:close/>
                </a:path>
              </a:pathLst>
            </a:custGeom>
            <a:solidFill>
              <a:schemeClr val="bg1">
                <a:lumMod val="95000"/>
              </a:schemeClr>
            </a:solidFill>
            <a:ln>
              <a:noFill/>
            </a:ln>
          </p:spPr>
          <p:txBody>
            <a:bodyPr vert="horz" wrap="square" lIns="91440" tIns="45720" rIns="91440" bIns="45720" numCol="1" anchor="t" anchorCtr="0" compatLnSpc="1"/>
            <a:lstStyle/>
            <a:p>
              <a:endParaRPr lang="ko-KR" altLang="en-US"/>
            </a:p>
          </p:txBody>
        </p:sp>
        <p:sp>
          <p:nvSpPr>
            <p:cNvPr id="63" name="Freeform 21"/>
            <p:cNvSpPr/>
            <p:nvPr/>
          </p:nvSpPr>
          <p:spPr bwMode="auto">
            <a:xfrm>
              <a:off x="6290972" y="3110139"/>
              <a:ext cx="846963" cy="598769"/>
            </a:xfrm>
            <a:custGeom>
              <a:avLst/>
              <a:gdLst>
                <a:gd name="T0" fmla="*/ 1093 w 1093"/>
                <a:gd name="T1" fmla="*/ 630 h 771"/>
                <a:gd name="T2" fmla="*/ 225 w 1093"/>
                <a:gd name="T3" fmla="*/ 0 h 771"/>
                <a:gd name="T4" fmla="*/ 225 w 1093"/>
                <a:gd name="T5" fmla="*/ 0 h 771"/>
                <a:gd name="T6" fmla="*/ 191 w 1093"/>
                <a:gd name="T7" fmla="*/ 51 h 771"/>
                <a:gd name="T8" fmla="*/ 159 w 1093"/>
                <a:gd name="T9" fmla="*/ 103 h 771"/>
                <a:gd name="T10" fmla="*/ 128 w 1093"/>
                <a:gd name="T11" fmla="*/ 157 h 771"/>
                <a:gd name="T12" fmla="*/ 98 w 1093"/>
                <a:gd name="T13" fmla="*/ 211 h 771"/>
                <a:gd name="T14" fmla="*/ 71 w 1093"/>
                <a:gd name="T15" fmla="*/ 267 h 771"/>
                <a:gd name="T16" fmla="*/ 46 w 1093"/>
                <a:gd name="T17" fmla="*/ 324 h 771"/>
                <a:gd name="T18" fmla="*/ 22 w 1093"/>
                <a:gd name="T19" fmla="*/ 381 h 771"/>
                <a:gd name="T20" fmla="*/ 0 w 1093"/>
                <a:gd name="T21" fmla="*/ 441 h 771"/>
                <a:gd name="T22" fmla="*/ 1020 w 1093"/>
                <a:gd name="T23" fmla="*/ 771 h 771"/>
                <a:gd name="T24" fmla="*/ 1020 w 1093"/>
                <a:gd name="T25" fmla="*/ 771 h 771"/>
                <a:gd name="T26" fmla="*/ 1036 w 1093"/>
                <a:gd name="T27" fmla="*/ 735 h 771"/>
                <a:gd name="T28" fmla="*/ 1054 w 1093"/>
                <a:gd name="T29" fmla="*/ 699 h 771"/>
                <a:gd name="T30" fmla="*/ 1073 w 1093"/>
                <a:gd name="T31" fmla="*/ 664 h 771"/>
                <a:gd name="T32" fmla="*/ 1093 w 1093"/>
                <a:gd name="T33" fmla="*/ 630 h 771"/>
                <a:gd name="T34" fmla="*/ 1093 w 1093"/>
                <a:gd name="T35" fmla="*/ 63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3" h="771">
                  <a:moveTo>
                    <a:pt x="1093" y="630"/>
                  </a:moveTo>
                  <a:lnTo>
                    <a:pt x="225" y="0"/>
                  </a:lnTo>
                  <a:lnTo>
                    <a:pt x="225" y="0"/>
                  </a:lnTo>
                  <a:lnTo>
                    <a:pt x="191" y="51"/>
                  </a:lnTo>
                  <a:lnTo>
                    <a:pt x="159" y="103"/>
                  </a:lnTo>
                  <a:lnTo>
                    <a:pt x="128" y="157"/>
                  </a:lnTo>
                  <a:lnTo>
                    <a:pt x="98" y="211"/>
                  </a:lnTo>
                  <a:lnTo>
                    <a:pt x="71" y="267"/>
                  </a:lnTo>
                  <a:lnTo>
                    <a:pt x="46" y="324"/>
                  </a:lnTo>
                  <a:lnTo>
                    <a:pt x="22" y="381"/>
                  </a:lnTo>
                  <a:lnTo>
                    <a:pt x="0" y="441"/>
                  </a:lnTo>
                  <a:lnTo>
                    <a:pt x="1020" y="771"/>
                  </a:lnTo>
                  <a:lnTo>
                    <a:pt x="1020" y="771"/>
                  </a:lnTo>
                  <a:lnTo>
                    <a:pt x="1036" y="735"/>
                  </a:lnTo>
                  <a:lnTo>
                    <a:pt x="1054" y="699"/>
                  </a:lnTo>
                  <a:lnTo>
                    <a:pt x="1073" y="664"/>
                  </a:lnTo>
                  <a:lnTo>
                    <a:pt x="1093" y="630"/>
                  </a:lnTo>
                  <a:lnTo>
                    <a:pt x="1093" y="630"/>
                  </a:lnTo>
                  <a:close/>
                </a:path>
              </a:pathLst>
            </a:custGeom>
            <a:solidFill>
              <a:schemeClr val="bg1">
                <a:lumMod val="95000"/>
              </a:schemeClr>
            </a:solidFill>
            <a:ln>
              <a:noFill/>
            </a:ln>
          </p:spPr>
          <p:txBody>
            <a:bodyPr vert="horz" wrap="square" lIns="91440" tIns="45720" rIns="91440" bIns="45720" numCol="1" anchor="t" anchorCtr="0" compatLnSpc="1"/>
            <a:lstStyle/>
            <a:p>
              <a:endParaRPr lang="ko-KR" altLang="en-US"/>
            </a:p>
          </p:txBody>
        </p:sp>
        <p:sp>
          <p:nvSpPr>
            <p:cNvPr id="64" name="Freeform 22"/>
            <p:cNvSpPr/>
            <p:nvPr/>
          </p:nvSpPr>
          <p:spPr bwMode="auto">
            <a:xfrm>
              <a:off x="6501938" y="2789038"/>
              <a:ext cx="760095" cy="760095"/>
            </a:xfrm>
            <a:custGeom>
              <a:avLst/>
              <a:gdLst>
                <a:gd name="T0" fmla="*/ 980 w 980"/>
                <a:gd name="T1" fmla="*/ 868 h 981"/>
                <a:gd name="T2" fmla="*/ 349 w 980"/>
                <a:gd name="T3" fmla="*/ 0 h 981"/>
                <a:gd name="T4" fmla="*/ 349 w 980"/>
                <a:gd name="T5" fmla="*/ 0 h 981"/>
                <a:gd name="T6" fmla="*/ 301 w 980"/>
                <a:gd name="T7" fmla="*/ 39 h 981"/>
                <a:gd name="T8" fmla="*/ 253 w 980"/>
                <a:gd name="T9" fmla="*/ 78 h 981"/>
                <a:gd name="T10" fmla="*/ 207 w 980"/>
                <a:gd name="T11" fmla="*/ 119 h 981"/>
                <a:gd name="T12" fmla="*/ 163 w 980"/>
                <a:gd name="T13" fmla="*/ 162 h 981"/>
                <a:gd name="T14" fmla="*/ 120 w 980"/>
                <a:gd name="T15" fmla="*/ 208 h 981"/>
                <a:gd name="T16" fmla="*/ 78 w 980"/>
                <a:gd name="T17" fmla="*/ 254 h 981"/>
                <a:gd name="T18" fmla="*/ 38 w 980"/>
                <a:gd name="T19" fmla="*/ 301 h 981"/>
                <a:gd name="T20" fmla="*/ 0 w 980"/>
                <a:gd name="T21" fmla="*/ 349 h 981"/>
                <a:gd name="T22" fmla="*/ 867 w 980"/>
                <a:gd name="T23" fmla="*/ 981 h 981"/>
                <a:gd name="T24" fmla="*/ 867 w 980"/>
                <a:gd name="T25" fmla="*/ 981 h 981"/>
                <a:gd name="T26" fmla="*/ 894 w 980"/>
                <a:gd name="T27" fmla="*/ 950 h 981"/>
                <a:gd name="T28" fmla="*/ 921 w 980"/>
                <a:gd name="T29" fmla="*/ 921 h 981"/>
                <a:gd name="T30" fmla="*/ 950 w 980"/>
                <a:gd name="T31" fmla="*/ 893 h 981"/>
                <a:gd name="T32" fmla="*/ 980 w 980"/>
                <a:gd name="T33" fmla="*/ 868 h 981"/>
                <a:gd name="T34" fmla="*/ 980 w 980"/>
                <a:gd name="T35" fmla="*/ 868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0" h="981">
                  <a:moveTo>
                    <a:pt x="980" y="868"/>
                  </a:moveTo>
                  <a:lnTo>
                    <a:pt x="349" y="0"/>
                  </a:lnTo>
                  <a:lnTo>
                    <a:pt x="349" y="0"/>
                  </a:lnTo>
                  <a:lnTo>
                    <a:pt x="301" y="39"/>
                  </a:lnTo>
                  <a:lnTo>
                    <a:pt x="253" y="78"/>
                  </a:lnTo>
                  <a:lnTo>
                    <a:pt x="207" y="119"/>
                  </a:lnTo>
                  <a:lnTo>
                    <a:pt x="163" y="162"/>
                  </a:lnTo>
                  <a:lnTo>
                    <a:pt x="120" y="208"/>
                  </a:lnTo>
                  <a:lnTo>
                    <a:pt x="78" y="254"/>
                  </a:lnTo>
                  <a:lnTo>
                    <a:pt x="38" y="301"/>
                  </a:lnTo>
                  <a:lnTo>
                    <a:pt x="0" y="349"/>
                  </a:lnTo>
                  <a:lnTo>
                    <a:pt x="867" y="981"/>
                  </a:lnTo>
                  <a:lnTo>
                    <a:pt x="867" y="981"/>
                  </a:lnTo>
                  <a:lnTo>
                    <a:pt x="894" y="950"/>
                  </a:lnTo>
                  <a:lnTo>
                    <a:pt x="921" y="921"/>
                  </a:lnTo>
                  <a:lnTo>
                    <a:pt x="950" y="893"/>
                  </a:lnTo>
                  <a:lnTo>
                    <a:pt x="980" y="868"/>
                  </a:lnTo>
                  <a:lnTo>
                    <a:pt x="980" y="868"/>
                  </a:lnTo>
                  <a:close/>
                </a:path>
              </a:pathLst>
            </a:custGeom>
            <a:solidFill>
              <a:schemeClr val="bg1">
                <a:lumMod val="95000"/>
              </a:schemeClr>
            </a:solidFill>
            <a:ln>
              <a:noFill/>
            </a:ln>
          </p:spPr>
          <p:txBody>
            <a:bodyPr vert="horz" wrap="square" lIns="91440" tIns="45720" rIns="91440" bIns="45720" numCol="1" anchor="t" anchorCtr="0" compatLnSpc="1"/>
            <a:lstStyle/>
            <a:p>
              <a:endParaRPr lang="ko-KR" altLang="en-US"/>
            </a:p>
          </p:txBody>
        </p:sp>
        <p:sp>
          <p:nvSpPr>
            <p:cNvPr id="65" name="Freeform 23"/>
            <p:cNvSpPr/>
            <p:nvPr/>
          </p:nvSpPr>
          <p:spPr bwMode="auto">
            <a:xfrm>
              <a:off x="7224804" y="2498961"/>
              <a:ext cx="380048" cy="850066"/>
            </a:xfrm>
            <a:custGeom>
              <a:avLst/>
              <a:gdLst>
                <a:gd name="T0" fmla="*/ 490 w 490"/>
                <a:gd name="T1" fmla="*/ 1072 h 1097"/>
                <a:gd name="T2" fmla="*/ 490 w 490"/>
                <a:gd name="T3" fmla="*/ 0 h 1097"/>
                <a:gd name="T4" fmla="*/ 490 w 490"/>
                <a:gd name="T5" fmla="*/ 0 h 1097"/>
                <a:gd name="T6" fmla="*/ 427 w 490"/>
                <a:gd name="T7" fmla="*/ 3 h 1097"/>
                <a:gd name="T8" fmla="*/ 363 w 490"/>
                <a:gd name="T9" fmla="*/ 7 h 1097"/>
                <a:gd name="T10" fmla="*/ 302 w 490"/>
                <a:gd name="T11" fmla="*/ 13 h 1097"/>
                <a:gd name="T12" fmla="*/ 240 w 490"/>
                <a:gd name="T13" fmla="*/ 22 h 1097"/>
                <a:gd name="T14" fmla="*/ 179 w 490"/>
                <a:gd name="T15" fmla="*/ 32 h 1097"/>
                <a:gd name="T16" fmla="*/ 119 w 490"/>
                <a:gd name="T17" fmla="*/ 46 h 1097"/>
                <a:gd name="T18" fmla="*/ 60 w 490"/>
                <a:gd name="T19" fmla="*/ 60 h 1097"/>
                <a:gd name="T20" fmla="*/ 0 w 490"/>
                <a:gd name="T21" fmla="*/ 77 h 1097"/>
                <a:gd name="T22" fmla="*/ 332 w 490"/>
                <a:gd name="T23" fmla="*/ 1097 h 1097"/>
                <a:gd name="T24" fmla="*/ 332 w 490"/>
                <a:gd name="T25" fmla="*/ 1097 h 1097"/>
                <a:gd name="T26" fmla="*/ 371 w 490"/>
                <a:gd name="T27" fmla="*/ 1087 h 1097"/>
                <a:gd name="T28" fmla="*/ 410 w 490"/>
                <a:gd name="T29" fmla="*/ 1080 h 1097"/>
                <a:gd name="T30" fmla="*/ 449 w 490"/>
                <a:gd name="T31" fmla="*/ 1075 h 1097"/>
                <a:gd name="T32" fmla="*/ 490 w 490"/>
                <a:gd name="T33" fmla="*/ 1072 h 1097"/>
                <a:gd name="T34" fmla="*/ 490 w 490"/>
                <a:gd name="T35" fmla="*/ 1072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0" h="1097">
                  <a:moveTo>
                    <a:pt x="490" y="1072"/>
                  </a:moveTo>
                  <a:lnTo>
                    <a:pt x="490" y="0"/>
                  </a:lnTo>
                  <a:lnTo>
                    <a:pt x="490" y="0"/>
                  </a:lnTo>
                  <a:lnTo>
                    <a:pt x="427" y="3"/>
                  </a:lnTo>
                  <a:lnTo>
                    <a:pt x="363" y="7"/>
                  </a:lnTo>
                  <a:lnTo>
                    <a:pt x="302" y="13"/>
                  </a:lnTo>
                  <a:lnTo>
                    <a:pt x="240" y="22"/>
                  </a:lnTo>
                  <a:lnTo>
                    <a:pt x="179" y="32"/>
                  </a:lnTo>
                  <a:lnTo>
                    <a:pt x="119" y="46"/>
                  </a:lnTo>
                  <a:lnTo>
                    <a:pt x="60" y="60"/>
                  </a:lnTo>
                  <a:lnTo>
                    <a:pt x="0" y="77"/>
                  </a:lnTo>
                  <a:lnTo>
                    <a:pt x="332" y="1097"/>
                  </a:lnTo>
                  <a:lnTo>
                    <a:pt x="332" y="1097"/>
                  </a:lnTo>
                  <a:lnTo>
                    <a:pt x="371" y="1087"/>
                  </a:lnTo>
                  <a:lnTo>
                    <a:pt x="410" y="1080"/>
                  </a:lnTo>
                  <a:lnTo>
                    <a:pt x="449" y="1075"/>
                  </a:lnTo>
                  <a:lnTo>
                    <a:pt x="490" y="1072"/>
                  </a:lnTo>
                  <a:lnTo>
                    <a:pt x="490" y="1072"/>
                  </a:lnTo>
                  <a:close/>
                </a:path>
              </a:pathLst>
            </a:custGeom>
            <a:solidFill>
              <a:schemeClr val="bg1">
                <a:lumMod val="95000"/>
              </a:schemeClr>
            </a:solidFill>
            <a:ln>
              <a:noFill/>
            </a:ln>
          </p:spPr>
          <p:txBody>
            <a:bodyPr vert="horz" wrap="square" lIns="91440" tIns="45720" rIns="91440" bIns="45720" numCol="1" anchor="t" anchorCtr="0" compatLnSpc="1"/>
            <a:lstStyle/>
            <a:p>
              <a:endParaRPr lang="ko-KR" altLang="en-US"/>
            </a:p>
          </p:txBody>
        </p:sp>
        <p:sp>
          <p:nvSpPr>
            <p:cNvPr id="66" name="Freeform 24"/>
            <p:cNvSpPr/>
            <p:nvPr/>
          </p:nvSpPr>
          <p:spPr bwMode="auto">
            <a:xfrm>
              <a:off x="6501938" y="4295267"/>
              <a:ext cx="760095" cy="760095"/>
            </a:xfrm>
            <a:custGeom>
              <a:avLst/>
              <a:gdLst>
                <a:gd name="T0" fmla="*/ 867 w 980"/>
                <a:gd name="T1" fmla="*/ 0 h 981"/>
                <a:gd name="T2" fmla="*/ 0 w 980"/>
                <a:gd name="T3" fmla="*/ 631 h 981"/>
                <a:gd name="T4" fmla="*/ 0 w 980"/>
                <a:gd name="T5" fmla="*/ 631 h 981"/>
                <a:gd name="T6" fmla="*/ 38 w 980"/>
                <a:gd name="T7" fmla="*/ 680 h 981"/>
                <a:gd name="T8" fmla="*/ 78 w 980"/>
                <a:gd name="T9" fmla="*/ 727 h 981"/>
                <a:gd name="T10" fmla="*/ 120 w 980"/>
                <a:gd name="T11" fmla="*/ 773 h 981"/>
                <a:gd name="T12" fmla="*/ 163 w 980"/>
                <a:gd name="T13" fmla="*/ 817 h 981"/>
                <a:gd name="T14" fmla="*/ 207 w 980"/>
                <a:gd name="T15" fmla="*/ 860 h 981"/>
                <a:gd name="T16" fmla="*/ 253 w 980"/>
                <a:gd name="T17" fmla="*/ 902 h 981"/>
                <a:gd name="T18" fmla="*/ 301 w 980"/>
                <a:gd name="T19" fmla="*/ 942 h 981"/>
                <a:gd name="T20" fmla="*/ 349 w 980"/>
                <a:gd name="T21" fmla="*/ 981 h 981"/>
                <a:gd name="T22" fmla="*/ 980 w 980"/>
                <a:gd name="T23" fmla="*/ 113 h 981"/>
                <a:gd name="T24" fmla="*/ 980 w 980"/>
                <a:gd name="T25" fmla="*/ 113 h 981"/>
                <a:gd name="T26" fmla="*/ 950 w 980"/>
                <a:gd name="T27" fmla="*/ 88 h 981"/>
                <a:gd name="T28" fmla="*/ 921 w 980"/>
                <a:gd name="T29" fmla="*/ 60 h 981"/>
                <a:gd name="T30" fmla="*/ 894 w 980"/>
                <a:gd name="T31" fmla="*/ 31 h 981"/>
                <a:gd name="T32" fmla="*/ 867 w 980"/>
                <a:gd name="T33" fmla="*/ 0 h 981"/>
                <a:gd name="T34" fmla="*/ 867 w 980"/>
                <a:gd name="T35"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0" h="981">
                  <a:moveTo>
                    <a:pt x="867" y="0"/>
                  </a:moveTo>
                  <a:lnTo>
                    <a:pt x="0" y="631"/>
                  </a:lnTo>
                  <a:lnTo>
                    <a:pt x="0" y="631"/>
                  </a:lnTo>
                  <a:lnTo>
                    <a:pt x="38" y="680"/>
                  </a:lnTo>
                  <a:lnTo>
                    <a:pt x="78" y="727"/>
                  </a:lnTo>
                  <a:lnTo>
                    <a:pt x="120" y="773"/>
                  </a:lnTo>
                  <a:lnTo>
                    <a:pt x="163" y="817"/>
                  </a:lnTo>
                  <a:lnTo>
                    <a:pt x="207" y="860"/>
                  </a:lnTo>
                  <a:lnTo>
                    <a:pt x="253" y="902"/>
                  </a:lnTo>
                  <a:lnTo>
                    <a:pt x="301" y="942"/>
                  </a:lnTo>
                  <a:lnTo>
                    <a:pt x="349" y="981"/>
                  </a:lnTo>
                  <a:lnTo>
                    <a:pt x="980" y="113"/>
                  </a:lnTo>
                  <a:lnTo>
                    <a:pt x="980" y="113"/>
                  </a:lnTo>
                  <a:lnTo>
                    <a:pt x="950" y="88"/>
                  </a:lnTo>
                  <a:lnTo>
                    <a:pt x="921" y="60"/>
                  </a:lnTo>
                  <a:lnTo>
                    <a:pt x="894" y="31"/>
                  </a:lnTo>
                  <a:lnTo>
                    <a:pt x="867" y="0"/>
                  </a:lnTo>
                  <a:lnTo>
                    <a:pt x="867" y="0"/>
                  </a:lnTo>
                  <a:close/>
                </a:path>
              </a:pathLst>
            </a:custGeom>
            <a:solidFill>
              <a:srgbClr val="7B5A85"/>
            </a:solidFill>
            <a:ln>
              <a:noFill/>
            </a:ln>
          </p:spPr>
          <p:txBody>
            <a:bodyPr vert="horz" wrap="square" lIns="91440" tIns="45720" rIns="91440" bIns="45720" numCol="1" anchor="t" anchorCtr="0" compatLnSpc="1"/>
            <a:lstStyle/>
            <a:p>
              <a:endParaRPr lang="ko-KR" altLang="en-US"/>
            </a:p>
          </p:txBody>
        </p:sp>
      </p:grpSp>
      <p:grpSp>
        <p:nvGrpSpPr>
          <p:cNvPr id="67" name="그룹 141"/>
          <p:cNvGrpSpPr/>
          <p:nvPr/>
        </p:nvGrpSpPr>
        <p:grpSpPr>
          <a:xfrm>
            <a:off x="6649315" y="1797050"/>
            <a:ext cx="2930793" cy="3050448"/>
            <a:chOff x="907879" y="2281904"/>
            <a:chExt cx="3158296" cy="3287240"/>
          </a:xfrm>
        </p:grpSpPr>
        <p:cxnSp>
          <p:nvCxnSpPr>
            <p:cNvPr id="68" name="직선 연결선 142"/>
            <p:cNvCxnSpPr/>
            <p:nvPr/>
          </p:nvCxnSpPr>
          <p:spPr>
            <a:xfrm flipV="1">
              <a:off x="2482623" y="2281904"/>
              <a:ext cx="0" cy="72000"/>
            </a:xfrm>
            <a:prstGeom prst="line">
              <a:avLst/>
            </a:prstGeom>
            <a:ln w="3175">
              <a:solidFill>
                <a:srgbClr val="7B5A85"/>
              </a:solidFill>
            </a:ln>
          </p:spPr>
          <p:style>
            <a:lnRef idx="1">
              <a:schemeClr val="accent1"/>
            </a:lnRef>
            <a:fillRef idx="0">
              <a:schemeClr val="accent1"/>
            </a:fillRef>
            <a:effectRef idx="0">
              <a:schemeClr val="accent1"/>
            </a:effectRef>
            <a:fontRef idx="minor">
              <a:schemeClr val="tx1"/>
            </a:fontRef>
          </p:style>
        </p:cxnSp>
        <p:cxnSp>
          <p:nvCxnSpPr>
            <p:cNvPr id="69" name="직선 연결선 143"/>
            <p:cNvCxnSpPr/>
            <p:nvPr/>
          </p:nvCxnSpPr>
          <p:spPr>
            <a:xfrm flipV="1">
              <a:off x="2482623" y="5497144"/>
              <a:ext cx="0" cy="72000"/>
            </a:xfrm>
            <a:prstGeom prst="line">
              <a:avLst/>
            </a:prstGeom>
            <a:ln w="3175">
              <a:solidFill>
                <a:srgbClr val="7B5A85"/>
              </a:solidFill>
            </a:ln>
          </p:spPr>
          <p:style>
            <a:lnRef idx="1">
              <a:schemeClr val="accent1"/>
            </a:lnRef>
            <a:fillRef idx="0">
              <a:schemeClr val="accent1"/>
            </a:fillRef>
            <a:effectRef idx="0">
              <a:schemeClr val="accent1"/>
            </a:effectRef>
            <a:fontRef idx="minor">
              <a:schemeClr val="tx1"/>
            </a:fontRef>
          </p:style>
        </p:cxnSp>
        <p:cxnSp>
          <p:nvCxnSpPr>
            <p:cNvPr id="70" name="직선 연결선 144"/>
            <p:cNvCxnSpPr/>
            <p:nvPr/>
          </p:nvCxnSpPr>
          <p:spPr>
            <a:xfrm rot="2160000" flipV="1">
              <a:off x="3431504" y="2586790"/>
              <a:ext cx="0" cy="72000"/>
            </a:xfrm>
            <a:prstGeom prst="line">
              <a:avLst/>
            </a:prstGeom>
            <a:ln w="3175">
              <a:solidFill>
                <a:srgbClr val="7B5A85"/>
              </a:solidFill>
            </a:ln>
          </p:spPr>
          <p:style>
            <a:lnRef idx="1">
              <a:schemeClr val="accent1"/>
            </a:lnRef>
            <a:fillRef idx="0">
              <a:schemeClr val="accent1"/>
            </a:fillRef>
            <a:effectRef idx="0">
              <a:schemeClr val="accent1"/>
            </a:effectRef>
            <a:fontRef idx="minor">
              <a:schemeClr val="tx1"/>
            </a:fontRef>
          </p:style>
        </p:cxnSp>
        <p:cxnSp>
          <p:nvCxnSpPr>
            <p:cNvPr id="71" name="직선 연결선 145"/>
            <p:cNvCxnSpPr/>
            <p:nvPr/>
          </p:nvCxnSpPr>
          <p:spPr>
            <a:xfrm rot="2160000" flipV="1">
              <a:off x="1537009" y="5185843"/>
              <a:ext cx="0" cy="72000"/>
            </a:xfrm>
            <a:prstGeom prst="line">
              <a:avLst/>
            </a:prstGeom>
            <a:ln w="3175">
              <a:solidFill>
                <a:srgbClr val="7B5A85"/>
              </a:solidFill>
            </a:ln>
          </p:spPr>
          <p:style>
            <a:lnRef idx="1">
              <a:schemeClr val="accent1"/>
            </a:lnRef>
            <a:fillRef idx="0">
              <a:schemeClr val="accent1"/>
            </a:fillRef>
            <a:effectRef idx="0">
              <a:schemeClr val="accent1"/>
            </a:effectRef>
            <a:fontRef idx="minor">
              <a:schemeClr val="tx1"/>
            </a:fontRef>
          </p:style>
        </p:cxnSp>
        <p:cxnSp>
          <p:nvCxnSpPr>
            <p:cNvPr id="72" name="직선 연결선 146"/>
            <p:cNvCxnSpPr/>
            <p:nvPr/>
          </p:nvCxnSpPr>
          <p:spPr>
            <a:xfrm rot="4320000" flipV="1">
              <a:off x="4018698" y="3395911"/>
              <a:ext cx="0" cy="72000"/>
            </a:xfrm>
            <a:prstGeom prst="line">
              <a:avLst/>
            </a:prstGeom>
            <a:ln w="3175">
              <a:solidFill>
                <a:srgbClr val="7B5A85"/>
              </a:solidFill>
            </a:ln>
          </p:spPr>
          <p:style>
            <a:lnRef idx="1">
              <a:schemeClr val="accent1"/>
            </a:lnRef>
            <a:fillRef idx="0">
              <a:schemeClr val="accent1"/>
            </a:fillRef>
            <a:effectRef idx="0">
              <a:schemeClr val="accent1"/>
            </a:effectRef>
            <a:fontRef idx="minor">
              <a:schemeClr val="tx1"/>
            </a:fontRef>
          </p:style>
        </p:cxnSp>
        <p:cxnSp>
          <p:nvCxnSpPr>
            <p:cNvPr id="73" name="직선 연결선 147"/>
            <p:cNvCxnSpPr/>
            <p:nvPr/>
          </p:nvCxnSpPr>
          <p:spPr>
            <a:xfrm rot="4320000" flipV="1">
              <a:off x="943879" y="4384963"/>
              <a:ext cx="0" cy="72000"/>
            </a:xfrm>
            <a:prstGeom prst="line">
              <a:avLst/>
            </a:prstGeom>
            <a:ln w="3175">
              <a:solidFill>
                <a:srgbClr val="7B5A85"/>
              </a:solidFill>
            </a:ln>
          </p:spPr>
          <p:style>
            <a:lnRef idx="1">
              <a:schemeClr val="accent1"/>
            </a:lnRef>
            <a:fillRef idx="0">
              <a:schemeClr val="accent1"/>
            </a:fillRef>
            <a:effectRef idx="0">
              <a:schemeClr val="accent1"/>
            </a:effectRef>
            <a:fontRef idx="minor">
              <a:schemeClr val="tx1"/>
            </a:fontRef>
          </p:style>
        </p:cxnSp>
        <p:cxnSp>
          <p:nvCxnSpPr>
            <p:cNvPr id="74" name="직선 연결선 148"/>
            <p:cNvCxnSpPr/>
            <p:nvPr/>
          </p:nvCxnSpPr>
          <p:spPr>
            <a:xfrm rot="19440000">
              <a:off x="3426004" y="5195394"/>
              <a:ext cx="0" cy="72000"/>
            </a:xfrm>
            <a:prstGeom prst="line">
              <a:avLst/>
            </a:prstGeom>
            <a:ln w="3175">
              <a:solidFill>
                <a:srgbClr val="7B5A85"/>
              </a:solidFill>
            </a:ln>
          </p:spPr>
          <p:style>
            <a:lnRef idx="1">
              <a:schemeClr val="accent1"/>
            </a:lnRef>
            <a:fillRef idx="0">
              <a:schemeClr val="accent1"/>
            </a:fillRef>
            <a:effectRef idx="0">
              <a:schemeClr val="accent1"/>
            </a:effectRef>
            <a:fontRef idx="minor">
              <a:schemeClr val="tx1"/>
            </a:fontRef>
          </p:style>
        </p:cxnSp>
        <p:cxnSp>
          <p:nvCxnSpPr>
            <p:cNvPr id="75" name="직선 연결선 149"/>
            <p:cNvCxnSpPr/>
            <p:nvPr/>
          </p:nvCxnSpPr>
          <p:spPr>
            <a:xfrm rot="19440000">
              <a:off x="1539142" y="2584578"/>
              <a:ext cx="0" cy="72000"/>
            </a:xfrm>
            <a:prstGeom prst="line">
              <a:avLst/>
            </a:prstGeom>
            <a:ln w="3175">
              <a:solidFill>
                <a:srgbClr val="7B5A85"/>
              </a:solidFill>
            </a:ln>
          </p:spPr>
          <p:style>
            <a:lnRef idx="1">
              <a:schemeClr val="accent1"/>
            </a:lnRef>
            <a:fillRef idx="0">
              <a:schemeClr val="accent1"/>
            </a:fillRef>
            <a:effectRef idx="0">
              <a:schemeClr val="accent1"/>
            </a:effectRef>
            <a:fontRef idx="minor">
              <a:schemeClr val="tx1"/>
            </a:fontRef>
          </p:style>
        </p:cxnSp>
        <p:cxnSp>
          <p:nvCxnSpPr>
            <p:cNvPr id="76" name="직선 연결선 150"/>
            <p:cNvCxnSpPr/>
            <p:nvPr/>
          </p:nvCxnSpPr>
          <p:spPr>
            <a:xfrm rot="17280000">
              <a:off x="4030175" y="4369891"/>
              <a:ext cx="0" cy="72000"/>
            </a:xfrm>
            <a:prstGeom prst="line">
              <a:avLst/>
            </a:prstGeom>
            <a:ln w="3175">
              <a:solidFill>
                <a:srgbClr val="7B5A85"/>
              </a:solidFill>
            </a:ln>
          </p:spPr>
          <p:style>
            <a:lnRef idx="1">
              <a:schemeClr val="accent1"/>
            </a:lnRef>
            <a:fillRef idx="0">
              <a:schemeClr val="accent1"/>
            </a:fillRef>
            <a:effectRef idx="0">
              <a:schemeClr val="accent1"/>
            </a:effectRef>
            <a:fontRef idx="minor">
              <a:schemeClr val="tx1"/>
            </a:fontRef>
          </p:style>
        </p:cxnSp>
        <p:cxnSp>
          <p:nvCxnSpPr>
            <p:cNvPr id="77" name="직선 연결선 151"/>
            <p:cNvCxnSpPr/>
            <p:nvPr/>
          </p:nvCxnSpPr>
          <p:spPr>
            <a:xfrm rot="17280000">
              <a:off x="956790" y="3393699"/>
              <a:ext cx="0" cy="72000"/>
            </a:xfrm>
            <a:prstGeom prst="line">
              <a:avLst/>
            </a:prstGeom>
            <a:ln w="3175">
              <a:solidFill>
                <a:srgbClr val="7B5A85"/>
              </a:solidFill>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6571034" y="5133976"/>
            <a:ext cx="3087354" cy="1054718"/>
            <a:chOff x="2541034" y="5050216"/>
            <a:chExt cx="3087354" cy="1126987"/>
          </a:xfrm>
        </p:grpSpPr>
        <p:grpSp>
          <p:nvGrpSpPr>
            <p:cNvPr id="79" name="Group 78"/>
            <p:cNvGrpSpPr/>
            <p:nvPr/>
          </p:nvGrpSpPr>
          <p:grpSpPr>
            <a:xfrm>
              <a:off x="2541034" y="5050216"/>
              <a:ext cx="3087354" cy="401010"/>
              <a:chOff x="1235982" y="2133600"/>
              <a:chExt cx="4717143" cy="584270"/>
            </a:xfrm>
          </p:grpSpPr>
          <p:sp>
            <p:nvSpPr>
              <p:cNvPr id="81" name="Rectangle 80"/>
              <p:cNvSpPr/>
              <p:nvPr/>
            </p:nvSpPr>
            <p:spPr>
              <a:xfrm>
                <a:off x="1235982" y="2133600"/>
                <a:ext cx="4717143" cy="584270"/>
              </a:xfrm>
              <a:prstGeom prst="rect">
                <a:avLst/>
              </a:prstGeom>
              <a:gradFill flip="none" rotWithShape="1">
                <a:gsLst>
                  <a:gs pos="0">
                    <a:srgbClr val="7B5A85"/>
                  </a:gs>
                  <a:gs pos="100000">
                    <a:srgbClr val="C35954"/>
                  </a:gs>
                </a:gsLst>
                <a:lin ang="0" scaled="1"/>
                <a:tileRect/>
              </a:gradFill>
              <a:ln>
                <a:noFill/>
              </a:ln>
              <a:effectLst>
                <a:outerShdw blurRad="88900" dist="38100" dir="5400000" sx="99000" sy="99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Rectangle 3"/>
              <p:cNvSpPr txBox="1">
                <a:spLocks noChangeArrowheads="1"/>
              </p:cNvSpPr>
              <p:nvPr/>
            </p:nvSpPr>
            <p:spPr bwMode="auto">
              <a:xfrm>
                <a:off x="1470579" y="2162682"/>
                <a:ext cx="4247949" cy="496449"/>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z="1600" smtClean="0">
                    <a:effectLst/>
                    <a:latin typeface="微软雅黑" panose="020B0503020204020204" charset="-122"/>
                  </a:rPr>
                  <a:t>CONTEMPORARY COLORS</a:t>
                </a:r>
                <a:endParaRPr lang="en-US" altLang="ko-KR" sz="1600">
                  <a:effectLst/>
                  <a:latin typeface="微软雅黑" panose="020B0503020204020204" charset="-122"/>
                </a:endParaRPr>
              </a:p>
            </p:txBody>
          </p:sp>
        </p:grpSp>
        <p:sp>
          <p:nvSpPr>
            <p:cNvPr id="80" name="Rectangle 3"/>
            <p:cNvSpPr txBox="1">
              <a:spLocks noChangeArrowheads="1"/>
            </p:cNvSpPr>
            <p:nvPr/>
          </p:nvSpPr>
          <p:spPr bwMode="auto">
            <a:xfrm>
              <a:off x="2562796" y="5528691"/>
              <a:ext cx="3043831"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1200" b="0">
                  <a:solidFill>
                    <a:schemeClr val="tx1"/>
                  </a:solidFill>
                  <a:effectLst/>
                  <a:latin typeface="微软雅黑" panose="020B0503020204020204" charset="-122"/>
                </a:rPr>
                <a:t>Our user-friendly and functional search engine helps you locate the right templates, effectively saving your time.</a:t>
              </a:r>
              <a:endParaRPr lang="en-US" altLang="ko-KR" sz="1200" b="0">
                <a:solidFill>
                  <a:schemeClr val="tx1"/>
                </a:solidFill>
                <a:effectLst/>
                <a:latin typeface="微软雅黑" panose="020B0503020204020204" charset="-122"/>
              </a:endParaRPr>
            </a:p>
          </p:txBody>
        </p:sp>
      </p:grpSp>
      <p:sp>
        <p:nvSpPr>
          <p:cNvPr id="2" name="Oval 1"/>
          <p:cNvSpPr/>
          <p:nvPr/>
        </p:nvSpPr>
        <p:spPr>
          <a:xfrm>
            <a:off x="3056798" y="2298860"/>
            <a:ext cx="2040982" cy="204098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텍스트 개체 틀 2"/>
          <p:cNvSpPr txBox="1"/>
          <p:nvPr/>
        </p:nvSpPr>
        <p:spPr>
          <a:xfrm>
            <a:off x="3472873" y="3447380"/>
            <a:ext cx="1208832" cy="303374"/>
          </a:xfrm>
          <a:prstGeom prst="rect">
            <a:avLst/>
          </a:prstGeom>
        </p:spPr>
        <p:txBody>
          <a:bodyPr lIns="0" tIns="0" rIns="0" bIns="0">
            <a:scene3d>
              <a:camera prst="orthographicFront"/>
              <a:lightRig rig="threePt" dir="t"/>
            </a:scene3d>
            <a:sp3d>
              <a:bevelT w="1270" h="1270"/>
            </a:sp3d>
          </a:bodyPr>
          <a:lstStyle>
            <a:lvl1pPr marL="0" indent="0" algn="l" defTabSz="914400" rtl="0" eaLnBrk="1" latinLnBrk="1" hangingPunct="1">
              <a:spcBef>
                <a:spcPct val="20000"/>
              </a:spcBef>
              <a:buFont typeface="Arial" panose="020B0604020202020204" pitchFamily="34" charset="0"/>
              <a:buNone/>
              <a:defRPr lang="ko-KR" altLang="en-US" sz="2300" b="0" kern="1200" spc="-100" dirty="0">
                <a:ln>
                  <a:noFill/>
                  <a:prstDash val="solid"/>
                </a:ln>
                <a:solidFill>
                  <a:schemeClr val="tx1"/>
                </a:solidFill>
                <a:effectLst/>
                <a:latin typeface="Tahoma" panose="020B0604030504040204" pitchFamily="34" charset="0"/>
                <a:ea typeface="-윤고딕150" pitchFamily="18" charset="-127"/>
                <a:cs typeface="Tahoma" panose="020B060403050404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lnSpc>
                <a:spcPct val="80000"/>
              </a:lnSpc>
              <a:tabLst>
                <a:tab pos="180975" algn="l"/>
              </a:tabLst>
            </a:pPr>
            <a:r>
              <a:rPr lang="en-US" altLang="ko-KR" sz="4000" b="1" spc="0" dirty="0" smtClean="0">
                <a:solidFill>
                  <a:schemeClr val="tx1">
                    <a:lumMod val="75000"/>
                    <a:lumOff val="25000"/>
                  </a:schemeClr>
                </a:solidFill>
                <a:latin typeface="微软雅黑" panose="020B0503020204020204" charset="-122"/>
                <a:ea typeface="Sandoll 아트 03 Bold" panose="020B0600000101010101" pitchFamily="34" charset="-127"/>
              </a:rPr>
              <a:t>40</a:t>
            </a:r>
            <a:r>
              <a:rPr lang="en-US" altLang="ko-KR" sz="2400" b="1" spc="0" dirty="0" smtClean="0">
                <a:solidFill>
                  <a:schemeClr val="tx1">
                    <a:lumMod val="75000"/>
                    <a:lumOff val="25000"/>
                  </a:schemeClr>
                </a:solidFill>
                <a:latin typeface="微软雅黑" panose="020B0503020204020204" charset="-122"/>
                <a:ea typeface="Sandoll 아트 03 Bold" panose="020B0600000101010101" pitchFamily="34" charset="-127"/>
              </a:rPr>
              <a:t>%</a:t>
            </a:r>
            <a:endParaRPr lang="en-US" sz="4000" b="1" spc="0" dirty="0">
              <a:solidFill>
                <a:schemeClr val="tx1">
                  <a:lumMod val="75000"/>
                  <a:lumOff val="25000"/>
                </a:schemeClr>
              </a:solidFill>
              <a:latin typeface="微软雅黑" panose="020B0503020204020204" charset="-122"/>
              <a:ea typeface="Sandoll 아트 03 Bold" panose="020B0600000101010101" pitchFamily="34" charset="-127"/>
            </a:endParaRPr>
          </a:p>
        </p:txBody>
      </p:sp>
      <p:sp>
        <p:nvSpPr>
          <p:cNvPr id="84" name="Oval 83"/>
          <p:cNvSpPr/>
          <p:nvPr/>
        </p:nvSpPr>
        <p:spPr>
          <a:xfrm>
            <a:off x="7094220" y="2298860"/>
            <a:ext cx="2040982" cy="204098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텍스트 개체 틀 2"/>
          <p:cNvSpPr txBox="1"/>
          <p:nvPr/>
        </p:nvSpPr>
        <p:spPr>
          <a:xfrm>
            <a:off x="7510295" y="3447380"/>
            <a:ext cx="1208832" cy="303374"/>
          </a:xfrm>
          <a:prstGeom prst="rect">
            <a:avLst/>
          </a:prstGeom>
        </p:spPr>
        <p:txBody>
          <a:bodyPr lIns="0" tIns="0" rIns="0" bIns="0">
            <a:scene3d>
              <a:camera prst="orthographicFront"/>
              <a:lightRig rig="threePt" dir="t"/>
            </a:scene3d>
            <a:sp3d>
              <a:bevelT w="1270" h="1270"/>
            </a:sp3d>
          </a:bodyPr>
          <a:lstStyle>
            <a:lvl1pPr marL="0" indent="0" algn="l" defTabSz="914400" rtl="0" eaLnBrk="1" latinLnBrk="1" hangingPunct="1">
              <a:spcBef>
                <a:spcPct val="20000"/>
              </a:spcBef>
              <a:buFont typeface="Arial" panose="020B0604020202020204" pitchFamily="34" charset="0"/>
              <a:buNone/>
              <a:defRPr lang="ko-KR" altLang="en-US" sz="2300" b="0" kern="1200" spc="-100" dirty="0">
                <a:ln>
                  <a:noFill/>
                  <a:prstDash val="solid"/>
                </a:ln>
                <a:solidFill>
                  <a:schemeClr val="tx1"/>
                </a:solidFill>
                <a:effectLst/>
                <a:latin typeface="Tahoma" panose="020B0604030504040204" pitchFamily="34" charset="0"/>
                <a:ea typeface="-윤고딕150" pitchFamily="18" charset="-127"/>
                <a:cs typeface="Tahoma" panose="020B060403050404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lnSpc>
                <a:spcPct val="80000"/>
              </a:lnSpc>
              <a:tabLst>
                <a:tab pos="180975" algn="l"/>
              </a:tabLst>
            </a:pPr>
            <a:r>
              <a:rPr lang="en-US" altLang="ko-KR" sz="4000" b="1" spc="0">
                <a:solidFill>
                  <a:schemeClr val="tx1">
                    <a:lumMod val="75000"/>
                    <a:lumOff val="25000"/>
                  </a:schemeClr>
                </a:solidFill>
                <a:latin typeface="微软雅黑" panose="020B0503020204020204" charset="-122"/>
                <a:ea typeface="Sandoll 아트 03 Bold" panose="020B0600000101010101" pitchFamily="34" charset="-127"/>
              </a:rPr>
              <a:t>7</a:t>
            </a:r>
            <a:r>
              <a:rPr lang="en-US" altLang="ko-KR" sz="4000" b="1" spc="0" smtClean="0">
                <a:solidFill>
                  <a:schemeClr val="tx1">
                    <a:lumMod val="75000"/>
                    <a:lumOff val="25000"/>
                  </a:schemeClr>
                </a:solidFill>
                <a:latin typeface="微软雅黑" panose="020B0503020204020204" charset="-122"/>
                <a:ea typeface="Sandoll 아트 03 Bold" panose="020B0600000101010101" pitchFamily="34" charset="-127"/>
              </a:rPr>
              <a:t>0</a:t>
            </a:r>
            <a:r>
              <a:rPr lang="en-US" altLang="ko-KR" sz="2400" b="1" spc="0" smtClean="0">
                <a:solidFill>
                  <a:schemeClr val="tx1">
                    <a:lumMod val="75000"/>
                    <a:lumOff val="25000"/>
                  </a:schemeClr>
                </a:solidFill>
                <a:latin typeface="微软雅黑" panose="020B0503020204020204" charset="-122"/>
                <a:ea typeface="Sandoll 아트 03 Bold" panose="020B0600000101010101" pitchFamily="34" charset="-127"/>
              </a:rPr>
              <a:t>%</a:t>
            </a:r>
            <a:endParaRPr lang="en-US" altLang="ko-KR" sz="2400" b="1" spc="0" smtClean="0">
              <a:solidFill>
                <a:schemeClr val="tx1">
                  <a:lumMod val="75000"/>
                  <a:lumOff val="25000"/>
                </a:schemeClr>
              </a:solidFill>
              <a:latin typeface="微软雅黑" panose="020B0503020204020204" charset="-122"/>
              <a:ea typeface="Sandoll 아트 03 Bold" panose="020B0600000101010101" pitchFamily="34" charset="-127"/>
            </a:endParaRPr>
          </a:p>
        </p:txBody>
      </p:sp>
      <p:grpSp>
        <p:nvGrpSpPr>
          <p:cNvPr id="85" name="Group 84"/>
          <p:cNvGrpSpPr/>
          <p:nvPr/>
        </p:nvGrpSpPr>
        <p:grpSpPr>
          <a:xfrm>
            <a:off x="7869979" y="2696353"/>
            <a:ext cx="489464" cy="587106"/>
            <a:chOff x="4051300" y="3109913"/>
            <a:chExt cx="628650" cy="754063"/>
          </a:xfrm>
          <a:solidFill>
            <a:srgbClr val="C35954"/>
          </a:solidFill>
        </p:grpSpPr>
        <p:sp>
          <p:nvSpPr>
            <p:cNvPr id="86" name="Freeform 85"/>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87" name="Freeform 86"/>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sp>
        <p:nvSpPr>
          <p:cNvPr id="88" name="Freeform 87"/>
          <p:cNvSpPr>
            <a:spLocks noEditPoints="1"/>
          </p:cNvSpPr>
          <p:nvPr/>
        </p:nvSpPr>
        <p:spPr bwMode="auto">
          <a:xfrm>
            <a:off x="3885089" y="2702533"/>
            <a:ext cx="384400" cy="574746"/>
          </a:xfrm>
          <a:custGeom>
            <a:avLst/>
            <a:gdLst>
              <a:gd name="T0" fmla="*/ 303 w 311"/>
              <a:gd name="T1" fmla="*/ 227 h 465"/>
              <a:gd name="T2" fmla="*/ 264 w 311"/>
              <a:gd name="T3" fmla="*/ 169 h 465"/>
              <a:gd name="T4" fmla="*/ 201 w 311"/>
              <a:gd name="T5" fmla="*/ 141 h 465"/>
              <a:gd name="T6" fmla="*/ 171 w 311"/>
              <a:gd name="T7" fmla="*/ 121 h 465"/>
              <a:gd name="T8" fmla="*/ 164 w 311"/>
              <a:gd name="T9" fmla="*/ 55 h 465"/>
              <a:gd name="T10" fmla="*/ 97 w 311"/>
              <a:gd name="T11" fmla="*/ 70 h 465"/>
              <a:gd name="T12" fmla="*/ 99 w 311"/>
              <a:gd name="T13" fmla="*/ 240 h 465"/>
              <a:gd name="T14" fmla="*/ 106 w 311"/>
              <a:gd name="T15" fmla="*/ 279 h 465"/>
              <a:gd name="T16" fmla="*/ 145 w 311"/>
              <a:gd name="T17" fmla="*/ 290 h 465"/>
              <a:gd name="T18" fmla="*/ 155 w 311"/>
              <a:gd name="T19" fmla="*/ 252 h 465"/>
              <a:gd name="T20" fmla="*/ 171 w 311"/>
              <a:gd name="T21" fmla="*/ 231 h 465"/>
              <a:gd name="T22" fmla="*/ 189 w 311"/>
              <a:gd name="T23" fmla="*/ 195 h 465"/>
              <a:gd name="T24" fmla="*/ 212 w 311"/>
              <a:gd name="T25" fmla="*/ 192 h 465"/>
              <a:gd name="T26" fmla="*/ 243 w 311"/>
              <a:gd name="T27" fmla="*/ 244 h 465"/>
              <a:gd name="T28" fmla="*/ 239 w 311"/>
              <a:gd name="T29" fmla="*/ 325 h 465"/>
              <a:gd name="T30" fmla="*/ 208 w 311"/>
              <a:gd name="T31" fmla="*/ 363 h 465"/>
              <a:gd name="T32" fmla="*/ 200 w 311"/>
              <a:gd name="T33" fmla="*/ 360 h 465"/>
              <a:gd name="T34" fmla="*/ 53 w 311"/>
              <a:gd name="T35" fmla="*/ 343 h 465"/>
              <a:gd name="T36" fmla="*/ 76 w 311"/>
              <a:gd name="T37" fmla="*/ 393 h 465"/>
              <a:gd name="T38" fmla="*/ 18 w 311"/>
              <a:gd name="T39" fmla="*/ 419 h 465"/>
              <a:gd name="T40" fmla="*/ 0 w 311"/>
              <a:gd name="T41" fmla="*/ 465 h 465"/>
              <a:gd name="T42" fmla="*/ 243 w 311"/>
              <a:gd name="T43" fmla="*/ 424 h 465"/>
              <a:gd name="T44" fmla="*/ 234 w 311"/>
              <a:gd name="T45" fmla="*/ 405 h 465"/>
              <a:gd name="T46" fmla="*/ 281 w 311"/>
              <a:gd name="T47" fmla="*/ 367 h 465"/>
              <a:gd name="T48" fmla="*/ 308 w 311"/>
              <a:gd name="T49" fmla="*/ 311 h 465"/>
              <a:gd name="T50" fmla="*/ 149 w 311"/>
              <a:gd name="T51" fmla="*/ 15 h 465"/>
              <a:gd name="T52" fmla="*/ 112 w 311"/>
              <a:gd name="T53" fmla="*/ 78 h 465"/>
              <a:gd name="T54" fmla="*/ 129 w 311"/>
              <a:gd name="T55" fmla="*/ 375 h 465"/>
              <a:gd name="T56" fmla="*/ 157 w 311"/>
              <a:gd name="T57" fmla="*/ 123 h 465"/>
              <a:gd name="T58" fmla="*/ 134 w 311"/>
              <a:gd name="T59" fmla="*/ 146 h 465"/>
              <a:gd name="T60" fmla="*/ 137 w 311"/>
              <a:gd name="T61" fmla="*/ 173 h 465"/>
              <a:gd name="T62" fmla="*/ 156 w 311"/>
              <a:gd name="T63" fmla="*/ 217 h 465"/>
              <a:gd name="T64" fmla="*/ 187 w 311"/>
              <a:gd name="T65" fmla="*/ 170 h 465"/>
              <a:gd name="T66" fmla="*/ 169 w 311"/>
              <a:gd name="T67" fmla="*/ 187 h 465"/>
              <a:gd name="T68" fmla="*/ 154 w 311"/>
              <a:gd name="T69" fmla="*/ 173 h 465"/>
              <a:gd name="T70" fmla="*/ 147 w 311"/>
              <a:gd name="T71" fmla="*/ 152 h 465"/>
              <a:gd name="T72" fmla="*/ 165 w 311"/>
              <a:gd name="T73" fmla="*/ 135 h 465"/>
              <a:gd name="T74" fmla="*/ 185 w 311"/>
              <a:gd name="T75" fmla="*/ 142 h 465"/>
              <a:gd name="T76" fmla="*/ 120 w 311"/>
              <a:gd name="T77" fmla="*/ 276 h 465"/>
              <a:gd name="T78" fmla="*/ 114 w 311"/>
              <a:gd name="T79" fmla="*/ 239 h 465"/>
              <a:gd name="T80" fmla="*/ 260 w 311"/>
              <a:gd name="T81" fmla="*/ 257 h 465"/>
              <a:gd name="T82" fmla="*/ 230 w 311"/>
              <a:gd name="T83" fmla="*/ 189 h 465"/>
              <a:gd name="T84" fmla="*/ 203 w 311"/>
              <a:gd name="T85" fmla="*/ 176 h 465"/>
              <a:gd name="T86" fmla="*/ 206 w 311"/>
              <a:gd name="T87" fmla="*/ 157 h 465"/>
              <a:gd name="T88" fmla="*/ 234 w 311"/>
              <a:gd name="T89" fmla="*/ 164 h 465"/>
              <a:gd name="T90" fmla="*/ 277 w 311"/>
              <a:gd name="T91" fmla="*/ 205 h 465"/>
              <a:gd name="T92" fmla="*/ 297 w 311"/>
              <a:gd name="T93" fmla="*/ 266 h 465"/>
              <a:gd name="T94" fmla="*/ 292 w 311"/>
              <a:gd name="T95" fmla="*/ 318 h 465"/>
              <a:gd name="T96" fmla="*/ 264 w 311"/>
              <a:gd name="T97" fmla="*/ 366 h 465"/>
              <a:gd name="T98" fmla="*/ 219 w 311"/>
              <a:gd name="T99" fmla="*/ 397 h 465"/>
              <a:gd name="T100" fmla="*/ 214 w 311"/>
              <a:gd name="T101" fmla="*/ 376 h 465"/>
              <a:gd name="T102" fmla="*/ 246 w 311"/>
              <a:gd name="T103" fmla="*/ 346 h 465"/>
              <a:gd name="T104" fmla="*/ 170 w 311"/>
              <a:gd name="T105" fmla="*/ 370 h 465"/>
              <a:gd name="T106" fmla="*/ 186 w 311"/>
              <a:gd name="T107" fmla="*/ 365 h 465"/>
              <a:gd name="T108" fmla="*/ 170 w 311"/>
              <a:gd name="T109" fmla="*/ 370 h 465"/>
              <a:gd name="T110" fmla="*/ 193 w 311"/>
              <a:gd name="T111" fmla="*/ 391 h 465"/>
              <a:gd name="T112" fmla="*/ 185 w 311"/>
              <a:gd name="T113" fmla="*/ 398 h 465"/>
              <a:gd name="T114" fmla="*/ 179 w 311"/>
              <a:gd name="T115" fmla="*/ 388 h 465"/>
              <a:gd name="T116" fmla="*/ 14 w 311"/>
              <a:gd name="T117" fmla="*/ 434 h 465"/>
              <a:gd name="T118" fmla="*/ 235 w 311"/>
              <a:gd name="T119" fmla="*/ 451 h 465"/>
              <a:gd name="T120" fmla="*/ 185 w 311"/>
              <a:gd name="T121" fmla="*/ 412 h 465"/>
              <a:gd name="T122" fmla="*/ 221 w 311"/>
              <a:gd name="T123" fmla="*/ 43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1" h="465">
                <a:moveTo>
                  <a:pt x="311" y="278"/>
                </a:moveTo>
                <a:lnTo>
                  <a:pt x="311" y="278"/>
                </a:lnTo>
                <a:lnTo>
                  <a:pt x="311" y="265"/>
                </a:lnTo>
                <a:lnTo>
                  <a:pt x="309" y="252"/>
                </a:lnTo>
                <a:lnTo>
                  <a:pt x="307" y="239"/>
                </a:lnTo>
                <a:lnTo>
                  <a:pt x="303" y="227"/>
                </a:lnTo>
                <a:lnTo>
                  <a:pt x="299" y="216"/>
                </a:lnTo>
                <a:lnTo>
                  <a:pt x="293" y="205"/>
                </a:lnTo>
                <a:lnTo>
                  <a:pt x="287" y="195"/>
                </a:lnTo>
                <a:lnTo>
                  <a:pt x="280" y="185"/>
                </a:lnTo>
                <a:lnTo>
                  <a:pt x="273" y="176"/>
                </a:lnTo>
                <a:lnTo>
                  <a:pt x="264" y="169"/>
                </a:lnTo>
                <a:lnTo>
                  <a:pt x="255" y="161"/>
                </a:lnTo>
                <a:lnTo>
                  <a:pt x="246" y="155"/>
                </a:lnTo>
                <a:lnTo>
                  <a:pt x="235" y="149"/>
                </a:lnTo>
                <a:lnTo>
                  <a:pt x="224" y="145"/>
                </a:lnTo>
                <a:lnTo>
                  <a:pt x="213" y="143"/>
                </a:lnTo>
                <a:lnTo>
                  <a:pt x="201" y="141"/>
                </a:lnTo>
                <a:lnTo>
                  <a:pt x="201" y="141"/>
                </a:lnTo>
                <a:lnTo>
                  <a:pt x="196" y="133"/>
                </a:lnTo>
                <a:lnTo>
                  <a:pt x="189" y="127"/>
                </a:lnTo>
                <a:lnTo>
                  <a:pt x="181" y="122"/>
                </a:lnTo>
                <a:lnTo>
                  <a:pt x="175" y="121"/>
                </a:lnTo>
                <a:lnTo>
                  <a:pt x="171" y="121"/>
                </a:lnTo>
                <a:lnTo>
                  <a:pt x="171" y="79"/>
                </a:lnTo>
                <a:lnTo>
                  <a:pt x="164" y="79"/>
                </a:lnTo>
                <a:lnTo>
                  <a:pt x="164" y="70"/>
                </a:lnTo>
                <a:lnTo>
                  <a:pt x="167" y="70"/>
                </a:lnTo>
                <a:lnTo>
                  <a:pt x="167" y="55"/>
                </a:lnTo>
                <a:lnTo>
                  <a:pt x="164" y="55"/>
                </a:lnTo>
                <a:lnTo>
                  <a:pt x="164" y="0"/>
                </a:lnTo>
                <a:lnTo>
                  <a:pt x="97" y="0"/>
                </a:lnTo>
                <a:lnTo>
                  <a:pt x="97" y="55"/>
                </a:lnTo>
                <a:lnTo>
                  <a:pt x="94" y="55"/>
                </a:lnTo>
                <a:lnTo>
                  <a:pt x="94" y="70"/>
                </a:lnTo>
                <a:lnTo>
                  <a:pt x="97" y="70"/>
                </a:lnTo>
                <a:lnTo>
                  <a:pt x="97" y="79"/>
                </a:lnTo>
                <a:lnTo>
                  <a:pt x="90" y="79"/>
                </a:lnTo>
                <a:lnTo>
                  <a:pt x="90" y="231"/>
                </a:lnTo>
                <a:lnTo>
                  <a:pt x="99" y="231"/>
                </a:lnTo>
                <a:lnTo>
                  <a:pt x="99" y="240"/>
                </a:lnTo>
                <a:lnTo>
                  <a:pt x="99" y="240"/>
                </a:lnTo>
                <a:lnTo>
                  <a:pt x="100" y="245"/>
                </a:lnTo>
                <a:lnTo>
                  <a:pt x="103" y="250"/>
                </a:lnTo>
                <a:lnTo>
                  <a:pt x="103" y="250"/>
                </a:lnTo>
                <a:lnTo>
                  <a:pt x="106" y="252"/>
                </a:lnTo>
                <a:lnTo>
                  <a:pt x="106" y="279"/>
                </a:lnTo>
                <a:lnTo>
                  <a:pt x="106" y="279"/>
                </a:lnTo>
                <a:lnTo>
                  <a:pt x="107" y="283"/>
                </a:lnTo>
                <a:lnTo>
                  <a:pt x="110" y="286"/>
                </a:lnTo>
                <a:lnTo>
                  <a:pt x="112" y="290"/>
                </a:lnTo>
                <a:lnTo>
                  <a:pt x="116" y="290"/>
                </a:lnTo>
                <a:lnTo>
                  <a:pt x="145" y="290"/>
                </a:lnTo>
                <a:lnTo>
                  <a:pt x="145" y="290"/>
                </a:lnTo>
                <a:lnTo>
                  <a:pt x="149" y="290"/>
                </a:lnTo>
                <a:lnTo>
                  <a:pt x="152" y="286"/>
                </a:lnTo>
                <a:lnTo>
                  <a:pt x="154" y="283"/>
                </a:lnTo>
                <a:lnTo>
                  <a:pt x="155" y="279"/>
                </a:lnTo>
                <a:lnTo>
                  <a:pt x="155" y="252"/>
                </a:lnTo>
                <a:lnTo>
                  <a:pt x="155" y="252"/>
                </a:lnTo>
                <a:lnTo>
                  <a:pt x="158" y="250"/>
                </a:lnTo>
                <a:lnTo>
                  <a:pt x="158" y="250"/>
                </a:lnTo>
                <a:lnTo>
                  <a:pt x="160" y="245"/>
                </a:lnTo>
                <a:lnTo>
                  <a:pt x="161" y="240"/>
                </a:lnTo>
                <a:lnTo>
                  <a:pt x="161" y="231"/>
                </a:lnTo>
                <a:lnTo>
                  <a:pt x="171" y="231"/>
                </a:lnTo>
                <a:lnTo>
                  <a:pt x="171" y="219"/>
                </a:lnTo>
                <a:lnTo>
                  <a:pt x="171" y="219"/>
                </a:lnTo>
                <a:lnTo>
                  <a:pt x="178" y="208"/>
                </a:lnTo>
                <a:lnTo>
                  <a:pt x="182" y="202"/>
                </a:lnTo>
                <a:lnTo>
                  <a:pt x="186" y="198"/>
                </a:lnTo>
                <a:lnTo>
                  <a:pt x="189" y="195"/>
                </a:lnTo>
                <a:lnTo>
                  <a:pt x="194" y="192"/>
                </a:lnTo>
                <a:lnTo>
                  <a:pt x="198" y="191"/>
                </a:lnTo>
                <a:lnTo>
                  <a:pt x="203" y="191"/>
                </a:lnTo>
                <a:lnTo>
                  <a:pt x="203" y="191"/>
                </a:lnTo>
                <a:lnTo>
                  <a:pt x="208" y="191"/>
                </a:lnTo>
                <a:lnTo>
                  <a:pt x="212" y="192"/>
                </a:lnTo>
                <a:lnTo>
                  <a:pt x="215" y="195"/>
                </a:lnTo>
                <a:lnTo>
                  <a:pt x="220" y="198"/>
                </a:lnTo>
                <a:lnTo>
                  <a:pt x="227" y="205"/>
                </a:lnTo>
                <a:lnTo>
                  <a:pt x="234" y="216"/>
                </a:lnTo>
                <a:lnTo>
                  <a:pt x="239" y="229"/>
                </a:lnTo>
                <a:lnTo>
                  <a:pt x="243" y="244"/>
                </a:lnTo>
                <a:lnTo>
                  <a:pt x="246" y="260"/>
                </a:lnTo>
                <a:lnTo>
                  <a:pt x="247" y="278"/>
                </a:lnTo>
                <a:lnTo>
                  <a:pt x="247" y="278"/>
                </a:lnTo>
                <a:lnTo>
                  <a:pt x="246" y="295"/>
                </a:lnTo>
                <a:lnTo>
                  <a:pt x="243" y="311"/>
                </a:lnTo>
                <a:lnTo>
                  <a:pt x="239" y="325"/>
                </a:lnTo>
                <a:lnTo>
                  <a:pt x="234" y="338"/>
                </a:lnTo>
                <a:lnTo>
                  <a:pt x="227" y="349"/>
                </a:lnTo>
                <a:lnTo>
                  <a:pt x="220" y="357"/>
                </a:lnTo>
                <a:lnTo>
                  <a:pt x="215" y="360"/>
                </a:lnTo>
                <a:lnTo>
                  <a:pt x="212" y="362"/>
                </a:lnTo>
                <a:lnTo>
                  <a:pt x="208" y="363"/>
                </a:lnTo>
                <a:lnTo>
                  <a:pt x="203" y="364"/>
                </a:lnTo>
                <a:lnTo>
                  <a:pt x="203" y="364"/>
                </a:lnTo>
                <a:lnTo>
                  <a:pt x="203" y="364"/>
                </a:lnTo>
                <a:lnTo>
                  <a:pt x="203" y="364"/>
                </a:lnTo>
                <a:lnTo>
                  <a:pt x="201" y="363"/>
                </a:lnTo>
                <a:lnTo>
                  <a:pt x="200" y="360"/>
                </a:lnTo>
                <a:lnTo>
                  <a:pt x="198" y="353"/>
                </a:lnTo>
                <a:lnTo>
                  <a:pt x="198" y="343"/>
                </a:lnTo>
                <a:lnTo>
                  <a:pt x="215" y="343"/>
                </a:lnTo>
                <a:lnTo>
                  <a:pt x="215" y="329"/>
                </a:lnTo>
                <a:lnTo>
                  <a:pt x="53" y="329"/>
                </a:lnTo>
                <a:lnTo>
                  <a:pt x="53" y="343"/>
                </a:lnTo>
                <a:lnTo>
                  <a:pt x="156" y="343"/>
                </a:lnTo>
                <a:lnTo>
                  <a:pt x="156" y="370"/>
                </a:lnTo>
                <a:lnTo>
                  <a:pt x="144" y="370"/>
                </a:lnTo>
                <a:lnTo>
                  <a:pt x="144" y="360"/>
                </a:lnTo>
                <a:lnTo>
                  <a:pt x="76" y="360"/>
                </a:lnTo>
                <a:lnTo>
                  <a:pt x="76" y="393"/>
                </a:lnTo>
                <a:lnTo>
                  <a:pt x="144" y="393"/>
                </a:lnTo>
                <a:lnTo>
                  <a:pt x="144" y="384"/>
                </a:lnTo>
                <a:lnTo>
                  <a:pt x="156" y="384"/>
                </a:lnTo>
                <a:lnTo>
                  <a:pt x="156" y="419"/>
                </a:lnTo>
                <a:lnTo>
                  <a:pt x="18" y="419"/>
                </a:lnTo>
                <a:lnTo>
                  <a:pt x="18" y="419"/>
                </a:lnTo>
                <a:lnTo>
                  <a:pt x="11" y="420"/>
                </a:lnTo>
                <a:lnTo>
                  <a:pt x="6" y="424"/>
                </a:lnTo>
                <a:lnTo>
                  <a:pt x="3" y="428"/>
                </a:lnTo>
                <a:lnTo>
                  <a:pt x="2" y="430"/>
                </a:lnTo>
                <a:lnTo>
                  <a:pt x="0" y="433"/>
                </a:lnTo>
                <a:lnTo>
                  <a:pt x="0" y="465"/>
                </a:lnTo>
                <a:lnTo>
                  <a:pt x="249" y="465"/>
                </a:lnTo>
                <a:lnTo>
                  <a:pt x="249" y="433"/>
                </a:lnTo>
                <a:lnTo>
                  <a:pt x="249" y="433"/>
                </a:lnTo>
                <a:lnTo>
                  <a:pt x="249" y="430"/>
                </a:lnTo>
                <a:lnTo>
                  <a:pt x="248" y="428"/>
                </a:lnTo>
                <a:lnTo>
                  <a:pt x="243" y="424"/>
                </a:lnTo>
                <a:lnTo>
                  <a:pt x="238" y="420"/>
                </a:lnTo>
                <a:lnTo>
                  <a:pt x="232" y="419"/>
                </a:lnTo>
                <a:lnTo>
                  <a:pt x="229" y="419"/>
                </a:lnTo>
                <a:lnTo>
                  <a:pt x="225" y="410"/>
                </a:lnTo>
                <a:lnTo>
                  <a:pt x="225" y="410"/>
                </a:lnTo>
                <a:lnTo>
                  <a:pt x="234" y="405"/>
                </a:lnTo>
                <a:lnTo>
                  <a:pt x="243" y="401"/>
                </a:lnTo>
                <a:lnTo>
                  <a:pt x="252" y="395"/>
                </a:lnTo>
                <a:lnTo>
                  <a:pt x="260" y="390"/>
                </a:lnTo>
                <a:lnTo>
                  <a:pt x="267" y="383"/>
                </a:lnTo>
                <a:lnTo>
                  <a:pt x="275" y="376"/>
                </a:lnTo>
                <a:lnTo>
                  <a:pt x="281" y="367"/>
                </a:lnTo>
                <a:lnTo>
                  <a:pt x="288" y="360"/>
                </a:lnTo>
                <a:lnTo>
                  <a:pt x="293" y="350"/>
                </a:lnTo>
                <a:lnTo>
                  <a:pt x="297" y="341"/>
                </a:lnTo>
                <a:lnTo>
                  <a:pt x="302" y="332"/>
                </a:lnTo>
                <a:lnTo>
                  <a:pt x="305" y="321"/>
                </a:lnTo>
                <a:lnTo>
                  <a:pt x="308" y="311"/>
                </a:lnTo>
                <a:lnTo>
                  <a:pt x="310" y="299"/>
                </a:lnTo>
                <a:lnTo>
                  <a:pt x="311" y="289"/>
                </a:lnTo>
                <a:lnTo>
                  <a:pt x="311" y="278"/>
                </a:lnTo>
                <a:lnTo>
                  <a:pt x="311" y="278"/>
                </a:lnTo>
                <a:close/>
                <a:moveTo>
                  <a:pt x="112" y="15"/>
                </a:moveTo>
                <a:lnTo>
                  <a:pt x="149" y="15"/>
                </a:lnTo>
                <a:lnTo>
                  <a:pt x="149" y="55"/>
                </a:lnTo>
                <a:lnTo>
                  <a:pt x="112" y="55"/>
                </a:lnTo>
                <a:lnTo>
                  <a:pt x="112" y="15"/>
                </a:lnTo>
                <a:close/>
                <a:moveTo>
                  <a:pt x="149" y="70"/>
                </a:moveTo>
                <a:lnTo>
                  <a:pt x="149" y="78"/>
                </a:lnTo>
                <a:lnTo>
                  <a:pt x="112" y="78"/>
                </a:lnTo>
                <a:lnTo>
                  <a:pt x="112" y="70"/>
                </a:lnTo>
                <a:lnTo>
                  <a:pt x="149" y="70"/>
                </a:lnTo>
                <a:close/>
                <a:moveTo>
                  <a:pt x="129" y="379"/>
                </a:moveTo>
                <a:lnTo>
                  <a:pt x="90" y="379"/>
                </a:lnTo>
                <a:lnTo>
                  <a:pt x="90" y="375"/>
                </a:lnTo>
                <a:lnTo>
                  <a:pt x="129" y="375"/>
                </a:lnTo>
                <a:lnTo>
                  <a:pt x="129" y="379"/>
                </a:lnTo>
                <a:close/>
                <a:moveTo>
                  <a:pt x="104" y="217"/>
                </a:moveTo>
                <a:lnTo>
                  <a:pt x="104" y="93"/>
                </a:lnTo>
                <a:lnTo>
                  <a:pt x="157" y="93"/>
                </a:lnTo>
                <a:lnTo>
                  <a:pt x="157" y="123"/>
                </a:lnTo>
                <a:lnTo>
                  <a:pt x="157" y="123"/>
                </a:lnTo>
                <a:lnTo>
                  <a:pt x="152" y="125"/>
                </a:lnTo>
                <a:lnTo>
                  <a:pt x="147" y="128"/>
                </a:lnTo>
                <a:lnTo>
                  <a:pt x="143" y="132"/>
                </a:lnTo>
                <a:lnTo>
                  <a:pt x="140" y="136"/>
                </a:lnTo>
                <a:lnTo>
                  <a:pt x="137" y="141"/>
                </a:lnTo>
                <a:lnTo>
                  <a:pt x="134" y="146"/>
                </a:lnTo>
                <a:lnTo>
                  <a:pt x="133" y="151"/>
                </a:lnTo>
                <a:lnTo>
                  <a:pt x="132" y="157"/>
                </a:lnTo>
                <a:lnTo>
                  <a:pt x="132" y="157"/>
                </a:lnTo>
                <a:lnTo>
                  <a:pt x="133" y="163"/>
                </a:lnTo>
                <a:lnTo>
                  <a:pt x="134" y="169"/>
                </a:lnTo>
                <a:lnTo>
                  <a:pt x="137" y="173"/>
                </a:lnTo>
                <a:lnTo>
                  <a:pt x="140" y="178"/>
                </a:lnTo>
                <a:lnTo>
                  <a:pt x="143" y="183"/>
                </a:lnTo>
                <a:lnTo>
                  <a:pt x="146" y="186"/>
                </a:lnTo>
                <a:lnTo>
                  <a:pt x="152" y="189"/>
                </a:lnTo>
                <a:lnTo>
                  <a:pt x="156" y="191"/>
                </a:lnTo>
                <a:lnTo>
                  <a:pt x="156" y="217"/>
                </a:lnTo>
                <a:lnTo>
                  <a:pt x="104" y="217"/>
                </a:lnTo>
                <a:close/>
                <a:moveTo>
                  <a:pt x="192" y="157"/>
                </a:moveTo>
                <a:lnTo>
                  <a:pt x="192" y="157"/>
                </a:lnTo>
                <a:lnTo>
                  <a:pt x="192" y="162"/>
                </a:lnTo>
                <a:lnTo>
                  <a:pt x="189" y="165"/>
                </a:lnTo>
                <a:lnTo>
                  <a:pt x="187" y="170"/>
                </a:lnTo>
                <a:lnTo>
                  <a:pt x="185" y="173"/>
                </a:lnTo>
                <a:lnTo>
                  <a:pt x="182" y="175"/>
                </a:lnTo>
                <a:lnTo>
                  <a:pt x="178" y="177"/>
                </a:lnTo>
                <a:lnTo>
                  <a:pt x="173" y="179"/>
                </a:lnTo>
                <a:lnTo>
                  <a:pt x="169" y="179"/>
                </a:lnTo>
                <a:lnTo>
                  <a:pt x="169" y="187"/>
                </a:lnTo>
                <a:lnTo>
                  <a:pt x="169" y="179"/>
                </a:lnTo>
                <a:lnTo>
                  <a:pt x="169" y="179"/>
                </a:lnTo>
                <a:lnTo>
                  <a:pt x="165" y="179"/>
                </a:lnTo>
                <a:lnTo>
                  <a:pt x="160" y="177"/>
                </a:lnTo>
                <a:lnTo>
                  <a:pt x="157" y="175"/>
                </a:lnTo>
                <a:lnTo>
                  <a:pt x="154" y="173"/>
                </a:lnTo>
                <a:lnTo>
                  <a:pt x="151" y="170"/>
                </a:lnTo>
                <a:lnTo>
                  <a:pt x="148" y="165"/>
                </a:lnTo>
                <a:lnTo>
                  <a:pt x="147" y="162"/>
                </a:lnTo>
                <a:lnTo>
                  <a:pt x="147" y="157"/>
                </a:lnTo>
                <a:lnTo>
                  <a:pt x="147" y="157"/>
                </a:lnTo>
                <a:lnTo>
                  <a:pt x="147" y="152"/>
                </a:lnTo>
                <a:lnTo>
                  <a:pt x="148" y="148"/>
                </a:lnTo>
                <a:lnTo>
                  <a:pt x="151" y="145"/>
                </a:lnTo>
                <a:lnTo>
                  <a:pt x="154" y="142"/>
                </a:lnTo>
                <a:lnTo>
                  <a:pt x="157" y="138"/>
                </a:lnTo>
                <a:lnTo>
                  <a:pt x="160" y="136"/>
                </a:lnTo>
                <a:lnTo>
                  <a:pt x="165" y="135"/>
                </a:lnTo>
                <a:lnTo>
                  <a:pt x="169" y="135"/>
                </a:lnTo>
                <a:lnTo>
                  <a:pt x="169" y="135"/>
                </a:lnTo>
                <a:lnTo>
                  <a:pt x="173" y="135"/>
                </a:lnTo>
                <a:lnTo>
                  <a:pt x="178" y="136"/>
                </a:lnTo>
                <a:lnTo>
                  <a:pt x="182" y="138"/>
                </a:lnTo>
                <a:lnTo>
                  <a:pt x="185" y="142"/>
                </a:lnTo>
                <a:lnTo>
                  <a:pt x="187" y="145"/>
                </a:lnTo>
                <a:lnTo>
                  <a:pt x="189" y="148"/>
                </a:lnTo>
                <a:lnTo>
                  <a:pt x="192" y="152"/>
                </a:lnTo>
                <a:lnTo>
                  <a:pt x="192" y="157"/>
                </a:lnTo>
                <a:lnTo>
                  <a:pt x="192" y="157"/>
                </a:lnTo>
                <a:close/>
                <a:moveTo>
                  <a:pt x="120" y="276"/>
                </a:moveTo>
                <a:lnTo>
                  <a:pt x="120" y="253"/>
                </a:lnTo>
                <a:lnTo>
                  <a:pt x="141" y="253"/>
                </a:lnTo>
                <a:lnTo>
                  <a:pt x="141" y="276"/>
                </a:lnTo>
                <a:lnTo>
                  <a:pt x="120" y="276"/>
                </a:lnTo>
                <a:close/>
                <a:moveTo>
                  <a:pt x="147" y="239"/>
                </a:moveTo>
                <a:lnTo>
                  <a:pt x="114" y="239"/>
                </a:lnTo>
                <a:lnTo>
                  <a:pt x="114" y="231"/>
                </a:lnTo>
                <a:lnTo>
                  <a:pt x="147" y="231"/>
                </a:lnTo>
                <a:lnTo>
                  <a:pt x="147" y="239"/>
                </a:lnTo>
                <a:close/>
                <a:moveTo>
                  <a:pt x="261" y="278"/>
                </a:moveTo>
                <a:lnTo>
                  <a:pt x="261" y="278"/>
                </a:lnTo>
                <a:lnTo>
                  <a:pt x="260" y="257"/>
                </a:lnTo>
                <a:lnTo>
                  <a:pt x="256" y="238"/>
                </a:lnTo>
                <a:lnTo>
                  <a:pt x="251" y="221"/>
                </a:lnTo>
                <a:lnTo>
                  <a:pt x="245" y="205"/>
                </a:lnTo>
                <a:lnTo>
                  <a:pt x="240" y="199"/>
                </a:lnTo>
                <a:lnTo>
                  <a:pt x="236" y="194"/>
                </a:lnTo>
                <a:lnTo>
                  <a:pt x="230" y="189"/>
                </a:lnTo>
                <a:lnTo>
                  <a:pt x="226" y="185"/>
                </a:lnTo>
                <a:lnTo>
                  <a:pt x="221" y="182"/>
                </a:lnTo>
                <a:lnTo>
                  <a:pt x="214" y="178"/>
                </a:lnTo>
                <a:lnTo>
                  <a:pt x="209" y="177"/>
                </a:lnTo>
                <a:lnTo>
                  <a:pt x="203" y="176"/>
                </a:lnTo>
                <a:lnTo>
                  <a:pt x="203" y="176"/>
                </a:lnTo>
                <a:lnTo>
                  <a:pt x="200" y="177"/>
                </a:lnTo>
                <a:lnTo>
                  <a:pt x="200" y="177"/>
                </a:lnTo>
                <a:lnTo>
                  <a:pt x="202" y="172"/>
                </a:lnTo>
                <a:lnTo>
                  <a:pt x="205" y="168"/>
                </a:lnTo>
                <a:lnTo>
                  <a:pt x="206" y="162"/>
                </a:lnTo>
                <a:lnTo>
                  <a:pt x="206" y="157"/>
                </a:lnTo>
                <a:lnTo>
                  <a:pt x="206" y="157"/>
                </a:lnTo>
                <a:lnTo>
                  <a:pt x="206" y="155"/>
                </a:lnTo>
                <a:lnTo>
                  <a:pt x="206" y="155"/>
                </a:lnTo>
                <a:lnTo>
                  <a:pt x="215" y="158"/>
                </a:lnTo>
                <a:lnTo>
                  <a:pt x="225" y="161"/>
                </a:lnTo>
                <a:lnTo>
                  <a:pt x="234" y="164"/>
                </a:lnTo>
                <a:lnTo>
                  <a:pt x="242" y="170"/>
                </a:lnTo>
                <a:lnTo>
                  <a:pt x="250" y="175"/>
                </a:lnTo>
                <a:lnTo>
                  <a:pt x="257" y="182"/>
                </a:lnTo>
                <a:lnTo>
                  <a:pt x="265" y="189"/>
                </a:lnTo>
                <a:lnTo>
                  <a:pt x="272" y="197"/>
                </a:lnTo>
                <a:lnTo>
                  <a:pt x="277" y="205"/>
                </a:lnTo>
                <a:lnTo>
                  <a:pt x="282" y="214"/>
                </a:lnTo>
                <a:lnTo>
                  <a:pt x="287" y="224"/>
                </a:lnTo>
                <a:lnTo>
                  <a:pt x="291" y="233"/>
                </a:lnTo>
                <a:lnTo>
                  <a:pt x="293" y="244"/>
                </a:lnTo>
                <a:lnTo>
                  <a:pt x="295" y="255"/>
                </a:lnTo>
                <a:lnTo>
                  <a:pt x="297" y="266"/>
                </a:lnTo>
                <a:lnTo>
                  <a:pt x="297" y="278"/>
                </a:lnTo>
                <a:lnTo>
                  <a:pt x="297" y="278"/>
                </a:lnTo>
                <a:lnTo>
                  <a:pt x="297" y="287"/>
                </a:lnTo>
                <a:lnTo>
                  <a:pt x="296" y="298"/>
                </a:lnTo>
                <a:lnTo>
                  <a:pt x="294" y="308"/>
                </a:lnTo>
                <a:lnTo>
                  <a:pt x="292" y="318"/>
                </a:lnTo>
                <a:lnTo>
                  <a:pt x="289" y="326"/>
                </a:lnTo>
                <a:lnTo>
                  <a:pt x="284" y="335"/>
                </a:lnTo>
                <a:lnTo>
                  <a:pt x="280" y="344"/>
                </a:lnTo>
                <a:lnTo>
                  <a:pt x="276" y="352"/>
                </a:lnTo>
                <a:lnTo>
                  <a:pt x="270" y="360"/>
                </a:lnTo>
                <a:lnTo>
                  <a:pt x="264" y="366"/>
                </a:lnTo>
                <a:lnTo>
                  <a:pt x="257" y="373"/>
                </a:lnTo>
                <a:lnTo>
                  <a:pt x="251" y="379"/>
                </a:lnTo>
                <a:lnTo>
                  <a:pt x="243" y="385"/>
                </a:lnTo>
                <a:lnTo>
                  <a:pt x="235" y="389"/>
                </a:lnTo>
                <a:lnTo>
                  <a:pt x="227" y="393"/>
                </a:lnTo>
                <a:lnTo>
                  <a:pt x="219" y="397"/>
                </a:lnTo>
                <a:lnTo>
                  <a:pt x="216" y="391"/>
                </a:lnTo>
                <a:lnTo>
                  <a:pt x="216" y="391"/>
                </a:lnTo>
                <a:lnTo>
                  <a:pt x="212" y="384"/>
                </a:lnTo>
                <a:lnTo>
                  <a:pt x="209" y="377"/>
                </a:lnTo>
                <a:lnTo>
                  <a:pt x="209" y="377"/>
                </a:lnTo>
                <a:lnTo>
                  <a:pt x="214" y="376"/>
                </a:lnTo>
                <a:lnTo>
                  <a:pt x="220" y="374"/>
                </a:lnTo>
                <a:lnTo>
                  <a:pt x="224" y="372"/>
                </a:lnTo>
                <a:lnTo>
                  <a:pt x="229" y="367"/>
                </a:lnTo>
                <a:lnTo>
                  <a:pt x="234" y="363"/>
                </a:lnTo>
                <a:lnTo>
                  <a:pt x="238" y="358"/>
                </a:lnTo>
                <a:lnTo>
                  <a:pt x="246" y="346"/>
                </a:lnTo>
                <a:lnTo>
                  <a:pt x="252" y="332"/>
                </a:lnTo>
                <a:lnTo>
                  <a:pt x="256" y="314"/>
                </a:lnTo>
                <a:lnTo>
                  <a:pt x="260" y="297"/>
                </a:lnTo>
                <a:lnTo>
                  <a:pt x="261" y="278"/>
                </a:lnTo>
                <a:lnTo>
                  <a:pt x="261" y="278"/>
                </a:lnTo>
                <a:close/>
                <a:moveTo>
                  <a:pt x="170" y="370"/>
                </a:moveTo>
                <a:lnTo>
                  <a:pt x="170" y="344"/>
                </a:lnTo>
                <a:lnTo>
                  <a:pt x="183" y="344"/>
                </a:lnTo>
                <a:lnTo>
                  <a:pt x="183" y="344"/>
                </a:lnTo>
                <a:lnTo>
                  <a:pt x="184" y="354"/>
                </a:lnTo>
                <a:lnTo>
                  <a:pt x="186" y="365"/>
                </a:lnTo>
                <a:lnTo>
                  <a:pt x="186" y="365"/>
                </a:lnTo>
                <a:lnTo>
                  <a:pt x="184" y="365"/>
                </a:lnTo>
                <a:lnTo>
                  <a:pt x="184" y="365"/>
                </a:lnTo>
                <a:lnTo>
                  <a:pt x="180" y="365"/>
                </a:lnTo>
                <a:lnTo>
                  <a:pt x="176" y="366"/>
                </a:lnTo>
                <a:lnTo>
                  <a:pt x="170" y="370"/>
                </a:lnTo>
                <a:lnTo>
                  <a:pt x="170" y="370"/>
                </a:lnTo>
                <a:close/>
                <a:moveTo>
                  <a:pt x="185" y="384"/>
                </a:moveTo>
                <a:lnTo>
                  <a:pt x="185" y="384"/>
                </a:lnTo>
                <a:lnTo>
                  <a:pt x="188" y="384"/>
                </a:lnTo>
                <a:lnTo>
                  <a:pt x="191" y="386"/>
                </a:lnTo>
                <a:lnTo>
                  <a:pt x="192" y="388"/>
                </a:lnTo>
                <a:lnTo>
                  <a:pt x="193" y="391"/>
                </a:lnTo>
                <a:lnTo>
                  <a:pt x="193" y="391"/>
                </a:lnTo>
                <a:lnTo>
                  <a:pt x="192" y="393"/>
                </a:lnTo>
                <a:lnTo>
                  <a:pt x="191" y="395"/>
                </a:lnTo>
                <a:lnTo>
                  <a:pt x="188" y="398"/>
                </a:lnTo>
                <a:lnTo>
                  <a:pt x="185" y="398"/>
                </a:lnTo>
                <a:lnTo>
                  <a:pt x="185" y="398"/>
                </a:lnTo>
                <a:lnTo>
                  <a:pt x="183" y="398"/>
                </a:lnTo>
                <a:lnTo>
                  <a:pt x="181" y="395"/>
                </a:lnTo>
                <a:lnTo>
                  <a:pt x="179" y="393"/>
                </a:lnTo>
                <a:lnTo>
                  <a:pt x="179" y="391"/>
                </a:lnTo>
                <a:lnTo>
                  <a:pt x="179" y="391"/>
                </a:lnTo>
                <a:lnTo>
                  <a:pt x="179" y="388"/>
                </a:lnTo>
                <a:lnTo>
                  <a:pt x="181" y="386"/>
                </a:lnTo>
                <a:lnTo>
                  <a:pt x="183" y="384"/>
                </a:lnTo>
                <a:lnTo>
                  <a:pt x="185" y="384"/>
                </a:lnTo>
                <a:lnTo>
                  <a:pt x="185" y="384"/>
                </a:lnTo>
                <a:close/>
                <a:moveTo>
                  <a:pt x="14" y="434"/>
                </a:moveTo>
                <a:lnTo>
                  <a:pt x="14" y="434"/>
                </a:lnTo>
                <a:lnTo>
                  <a:pt x="18" y="433"/>
                </a:lnTo>
                <a:lnTo>
                  <a:pt x="158" y="433"/>
                </a:lnTo>
                <a:lnTo>
                  <a:pt x="158" y="451"/>
                </a:lnTo>
                <a:lnTo>
                  <a:pt x="14" y="451"/>
                </a:lnTo>
                <a:lnTo>
                  <a:pt x="14" y="434"/>
                </a:lnTo>
                <a:close/>
                <a:moveTo>
                  <a:pt x="235" y="451"/>
                </a:moveTo>
                <a:lnTo>
                  <a:pt x="172" y="451"/>
                </a:lnTo>
                <a:lnTo>
                  <a:pt x="172" y="407"/>
                </a:lnTo>
                <a:lnTo>
                  <a:pt x="172" y="407"/>
                </a:lnTo>
                <a:lnTo>
                  <a:pt x="179" y="411"/>
                </a:lnTo>
                <a:lnTo>
                  <a:pt x="182" y="412"/>
                </a:lnTo>
                <a:lnTo>
                  <a:pt x="185" y="412"/>
                </a:lnTo>
                <a:lnTo>
                  <a:pt x="185" y="412"/>
                </a:lnTo>
                <a:lnTo>
                  <a:pt x="192" y="412"/>
                </a:lnTo>
                <a:lnTo>
                  <a:pt x="197" y="408"/>
                </a:lnTo>
                <a:lnTo>
                  <a:pt x="201" y="405"/>
                </a:lnTo>
                <a:lnTo>
                  <a:pt x="205" y="400"/>
                </a:lnTo>
                <a:lnTo>
                  <a:pt x="221" y="433"/>
                </a:lnTo>
                <a:lnTo>
                  <a:pt x="221" y="433"/>
                </a:lnTo>
                <a:lnTo>
                  <a:pt x="232" y="433"/>
                </a:lnTo>
                <a:lnTo>
                  <a:pt x="232" y="433"/>
                </a:lnTo>
                <a:lnTo>
                  <a:pt x="235" y="434"/>
                </a:lnTo>
                <a:lnTo>
                  <a:pt x="235" y="451"/>
                </a:lnTo>
                <a:close/>
              </a:path>
            </a:pathLst>
          </a:custGeom>
          <a:solidFill>
            <a:srgbClr val="C35954"/>
          </a:solidFill>
          <a:ln>
            <a:noFill/>
          </a:ln>
        </p:spPr>
        <p:txBody>
          <a:bodyPr vert="horz" wrap="square" lIns="91440" tIns="45720" rIns="91440" bIns="45720" numCol="1" anchor="t" anchorCtr="0" compatLnSpc="1"/>
          <a:lstStyle/>
          <a:p>
            <a:endParaRPr lang="ko-KR"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p:cNvSpPr/>
          <p:nvPr/>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2362200" y="233572"/>
            <a:ext cx="7467600" cy="64643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600" smtClean="0">
                <a:effectLst/>
                <a:latin typeface="微软雅黑" panose="020B0503020204020204" charset="-122"/>
                <a:ea typeface="微软雅黑" panose="020B0503020204020204" charset="-122"/>
              </a:rPr>
              <a:t>特色功能</a:t>
            </a:r>
            <a:endParaRPr lang="zh-CN" sz="3600">
              <a:effectLst/>
              <a:latin typeface="微软雅黑" panose="020B0503020204020204" charset="-122"/>
              <a:ea typeface="微软雅黑" panose="020B0503020204020204" charset="-122"/>
            </a:endParaRPr>
          </a:p>
        </p:txBody>
      </p:sp>
      <p:cxnSp>
        <p:nvCxnSpPr>
          <p:cNvPr id="14" name="직선 연결선 14"/>
          <p:cNvCxnSpPr/>
          <p:nvPr/>
        </p:nvCxnSpPr>
        <p:spPr>
          <a:xfrm>
            <a:off x="3669506" y="4496089"/>
            <a:ext cx="560325" cy="698034"/>
          </a:xfrm>
          <a:prstGeom prst="line">
            <a:avLst/>
          </a:prstGeom>
          <a:noFill/>
          <a:ln w="19050">
            <a:solidFill>
              <a:srgbClr val="C35954"/>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5" name="직선 연결선 15"/>
          <p:cNvCxnSpPr/>
          <p:nvPr/>
        </p:nvCxnSpPr>
        <p:spPr>
          <a:xfrm flipH="1">
            <a:off x="4810937" y="4934861"/>
            <a:ext cx="911881" cy="455942"/>
          </a:xfrm>
          <a:prstGeom prst="line">
            <a:avLst/>
          </a:prstGeom>
          <a:noFill/>
          <a:ln w="19050">
            <a:solidFill>
              <a:srgbClr val="C35954"/>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6" name="직선 연결선 16"/>
          <p:cNvCxnSpPr/>
          <p:nvPr/>
        </p:nvCxnSpPr>
        <p:spPr>
          <a:xfrm flipH="1">
            <a:off x="6268161" y="3423997"/>
            <a:ext cx="241381" cy="1001282"/>
          </a:xfrm>
          <a:prstGeom prst="line">
            <a:avLst/>
          </a:prstGeom>
          <a:noFill/>
          <a:ln w="19050">
            <a:solidFill>
              <a:srgbClr val="C35954"/>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7" name="직선 연결선 17"/>
          <p:cNvCxnSpPr/>
          <p:nvPr/>
        </p:nvCxnSpPr>
        <p:spPr>
          <a:xfrm flipV="1">
            <a:off x="6957696" y="2330377"/>
            <a:ext cx="986213" cy="508710"/>
          </a:xfrm>
          <a:prstGeom prst="line">
            <a:avLst/>
          </a:prstGeom>
          <a:noFill/>
          <a:ln w="19050">
            <a:solidFill>
              <a:srgbClr val="C35954"/>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30" name="그룹 30"/>
          <p:cNvGrpSpPr/>
          <p:nvPr/>
        </p:nvGrpSpPr>
        <p:grpSpPr>
          <a:xfrm>
            <a:off x="367665" y="3752850"/>
            <a:ext cx="2489200" cy="669954"/>
            <a:chOff x="7260819" y="1766847"/>
            <a:chExt cx="1606608" cy="614940"/>
          </a:xfrm>
        </p:grpSpPr>
        <p:sp>
          <p:nvSpPr>
            <p:cNvPr id="31" name="Rectangle 3"/>
            <p:cNvSpPr txBox="1">
              <a:spLocks noChangeArrowheads="1"/>
            </p:cNvSpPr>
            <p:nvPr/>
          </p:nvSpPr>
          <p:spPr bwMode="auto">
            <a:xfrm>
              <a:off x="7260819" y="1766847"/>
              <a:ext cx="1606606" cy="406251"/>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gn="r">
                <a:lnSpc>
                  <a:spcPct val="80000"/>
                </a:lnSpc>
              </a:pPr>
              <a:r>
                <a:rPr lang="en-US" altLang="ko-KR" sz="2000" b="1" smtClean="0">
                  <a:solidFill>
                    <a:srgbClr val="C35954"/>
                  </a:solidFill>
                  <a:latin typeface="微软雅黑" panose="020B0503020204020204" charset="-122"/>
                  <a:ea typeface="Tahoma" panose="020B0604030504040204" pitchFamily="34" charset="0"/>
                  <a:cs typeface="Tahoma" panose="020B0604030504040204" pitchFamily="34" charset="0"/>
                </a:rPr>
                <a:t>01</a:t>
              </a:r>
              <a:endParaRPr lang="en-US" altLang="ko-KR" sz="2000" b="1" smtClean="0">
                <a:solidFill>
                  <a:srgbClr val="C35954"/>
                </a:solidFill>
                <a:latin typeface="微软雅黑" panose="020B0503020204020204" charset="-122"/>
                <a:ea typeface="Tahoma" panose="020B0604030504040204" pitchFamily="34" charset="0"/>
                <a:cs typeface="Tahoma" panose="020B0604030504040204" pitchFamily="34" charset="0"/>
              </a:endParaRPr>
            </a:p>
            <a:p>
              <a:pPr marL="0" lvl="1" algn="r">
                <a:lnSpc>
                  <a:spcPct val="80000"/>
                </a:lnSpc>
              </a:pPr>
              <a:r>
                <a:rPr lang="en-US" altLang="ko-KR" sz="1600" b="1" smtClean="0">
                  <a:solidFill>
                    <a:srgbClr val="C35954"/>
                  </a:solidFill>
                  <a:latin typeface="微软雅黑" panose="020B0503020204020204" charset="-122"/>
                  <a:ea typeface="Tahoma" panose="020B0604030504040204" pitchFamily="34" charset="0"/>
                  <a:cs typeface="Tahoma" panose="020B0604030504040204" pitchFamily="34" charset="0"/>
                </a:rPr>
                <a:t>告别传统会议方式</a:t>
              </a:r>
              <a:endParaRPr lang="en-US" altLang="ko-KR" sz="1600" b="1" smtClean="0">
                <a:solidFill>
                  <a:srgbClr val="C35954"/>
                </a:solidFill>
                <a:latin typeface="微软雅黑" panose="020B0503020204020204" charset="-122"/>
                <a:ea typeface="Tahoma" panose="020B0604030504040204" pitchFamily="34" charset="0"/>
                <a:cs typeface="Tahoma" panose="020B0604030504040204" pitchFamily="34" charset="0"/>
              </a:endParaRPr>
            </a:p>
          </p:txBody>
        </p:sp>
        <p:sp>
          <p:nvSpPr>
            <p:cNvPr id="32" name="Rectangle 3"/>
            <p:cNvSpPr txBox="1">
              <a:spLocks noChangeArrowheads="1"/>
            </p:cNvSpPr>
            <p:nvPr/>
          </p:nvSpPr>
          <p:spPr bwMode="auto">
            <a:xfrm>
              <a:off x="7260819" y="2233741"/>
              <a:ext cx="1606608" cy="148046"/>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r">
                <a:defRPr/>
              </a:pPr>
              <a:endParaRPr lang="en-US" altLang="ko-KR" sz="1050">
                <a:solidFill>
                  <a:schemeClr val="bg1">
                    <a:lumMod val="95000"/>
                  </a:schemeClr>
                </a:solidFill>
                <a:latin typeface="微软雅黑" panose="020B0503020204020204" charset="-122"/>
                <a:ea typeface="Tahoma" panose="020B0604030504040204" pitchFamily="34" charset="0"/>
                <a:cs typeface="Tahoma" panose="020B0604030504040204" pitchFamily="34" charset="0"/>
              </a:endParaRPr>
            </a:p>
          </p:txBody>
        </p:sp>
      </p:grpSp>
      <p:grpSp>
        <p:nvGrpSpPr>
          <p:cNvPr id="105" name="Group 104"/>
          <p:cNvGrpSpPr/>
          <p:nvPr/>
        </p:nvGrpSpPr>
        <p:grpSpPr>
          <a:xfrm>
            <a:off x="3019557" y="3815868"/>
            <a:ext cx="769168" cy="769168"/>
            <a:chOff x="3019557" y="3815868"/>
            <a:chExt cx="769168" cy="769168"/>
          </a:xfrm>
        </p:grpSpPr>
        <p:sp>
          <p:nvSpPr>
            <p:cNvPr id="6" name="타원 6"/>
            <p:cNvSpPr/>
            <p:nvPr/>
          </p:nvSpPr>
          <p:spPr>
            <a:xfrm>
              <a:off x="3019557" y="3815868"/>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grpSp>
          <p:nvGrpSpPr>
            <p:cNvPr id="36" name="Group 35"/>
            <p:cNvGrpSpPr/>
            <p:nvPr/>
          </p:nvGrpSpPr>
          <p:grpSpPr>
            <a:xfrm>
              <a:off x="3210352" y="3979569"/>
              <a:ext cx="387578" cy="441766"/>
              <a:chOff x="4021138" y="1814513"/>
              <a:chExt cx="669925" cy="763588"/>
            </a:xfrm>
            <a:solidFill>
              <a:srgbClr val="C35954"/>
            </a:solidFill>
          </p:grpSpPr>
          <p:sp>
            <p:nvSpPr>
              <p:cNvPr id="37" name="Freeform 36"/>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38" name="Rectangle 37"/>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39" name="Freeform 38"/>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0" name="Freeform 39"/>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1" name="Rectangle 40"/>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42" name="Rectangle 41"/>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43" name="Freeform 42"/>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4" name="Freeform 43"/>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5" name="Freeform 44"/>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6" name="Freeform 45"/>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109" name="Group 108"/>
          <p:cNvGrpSpPr/>
          <p:nvPr/>
        </p:nvGrpSpPr>
        <p:grpSpPr>
          <a:xfrm>
            <a:off x="7901307" y="1771650"/>
            <a:ext cx="769168" cy="769168"/>
            <a:chOff x="7901307" y="1771650"/>
            <a:chExt cx="769168" cy="769168"/>
          </a:xfrm>
        </p:grpSpPr>
        <p:sp>
          <p:nvSpPr>
            <p:cNvPr id="12" name="타원 12"/>
            <p:cNvSpPr/>
            <p:nvPr/>
          </p:nvSpPr>
          <p:spPr>
            <a:xfrm>
              <a:off x="7901307" y="1771650"/>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sp>
          <p:nvSpPr>
            <p:cNvPr id="47" name="Freeform 46"/>
            <p:cNvSpPr>
              <a:spLocks noEditPoints="1"/>
            </p:cNvSpPr>
            <p:nvPr/>
          </p:nvSpPr>
          <p:spPr bwMode="auto">
            <a:xfrm>
              <a:off x="8064549" y="1923871"/>
              <a:ext cx="442684" cy="464727"/>
            </a:xfrm>
            <a:custGeom>
              <a:avLst/>
              <a:gdLst>
                <a:gd name="T0" fmla="*/ 449 w 482"/>
                <a:gd name="T1" fmla="*/ 33 h 506"/>
                <a:gd name="T2" fmla="*/ 353 w 482"/>
                <a:gd name="T3" fmla="*/ 120 h 506"/>
                <a:gd name="T4" fmla="*/ 197 w 482"/>
                <a:gd name="T5" fmla="*/ 81 h 506"/>
                <a:gd name="T6" fmla="*/ 58 w 482"/>
                <a:gd name="T7" fmla="*/ 138 h 506"/>
                <a:gd name="T8" fmla="*/ 4 w 482"/>
                <a:gd name="T9" fmla="*/ 315 h 506"/>
                <a:gd name="T10" fmla="*/ 54 w 482"/>
                <a:gd name="T11" fmla="*/ 506 h 506"/>
                <a:gd name="T12" fmla="*/ 197 w 482"/>
                <a:gd name="T13" fmla="*/ 475 h 506"/>
                <a:gd name="T14" fmla="*/ 336 w 482"/>
                <a:gd name="T15" fmla="*/ 418 h 506"/>
                <a:gd name="T16" fmla="*/ 395 w 482"/>
                <a:gd name="T17" fmla="*/ 279 h 506"/>
                <a:gd name="T18" fmla="*/ 404 w 482"/>
                <a:gd name="T19" fmla="*/ 136 h 506"/>
                <a:gd name="T20" fmla="*/ 398 w 482"/>
                <a:gd name="T21" fmla="*/ 74 h 506"/>
                <a:gd name="T22" fmla="*/ 289 w 482"/>
                <a:gd name="T23" fmla="*/ 492 h 506"/>
                <a:gd name="T24" fmla="*/ 373 w 482"/>
                <a:gd name="T25" fmla="*/ 331 h 506"/>
                <a:gd name="T26" fmla="*/ 267 w 482"/>
                <a:gd name="T27" fmla="*/ 447 h 506"/>
                <a:gd name="T28" fmla="*/ 144 w 482"/>
                <a:gd name="T29" fmla="*/ 454 h 506"/>
                <a:gd name="T30" fmla="*/ 27 w 482"/>
                <a:gd name="T31" fmla="*/ 347 h 506"/>
                <a:gd name="T32" fmla="*/ 45 w 482"/>
                <a:gd name="T33" fmla="*/ 177 h 506"/>
                <a:gd name="T34" fmla="*/ 179 w 482"/>
                <a:gd name="T35" fmla="*/ 96 h 506"/>
                <a:gd name="T36" fmla="*/ 325 w 482"/>
                <a:gd name="T37" fmla="*/ 148 h 506"/>
                <a:gd name="T38" fmla="*/ 197 w 482"/>
                <a:gd name="T39" fmla="*/ 130 h 506"/>
                <a:gd name="T40" fmla="*/ 92 w 482"/>
                <a:gd name="T41" fmla="*/ 173 h 506"/>
                <a:gd name="T42" fmla="*/ 51 w 482"/>
                <a:gd name="T43" fmla="*/ 307 h 506"/>
                <a:gd name="T44" fmla="*/ 127 w 482"/>
                <a:gd name="T45" fmla="*/ 409 h 506"/>
                <a:gd name="T46" fmla="*/ 254 w 482"/>
                <a:gd name="T47" fmla="*/ 416 h 506"/>
                <a:gd name="T48" fmla="*/ 339 w 482"/>
                <a:gd name="T49" fmla="*/ 322 h 506"/>
                <a:gd name="T50" fmla="*/ 325 w 482"/>
                <a:gd name="T51" fmla="*/ 203 h 506"/>
                <a:gd name="T52" fmla="*/ 377 w 482"/>
                <a:gd name="T53" fmla="*/ 245 h 506"/>
                <a:gd name="T54" fmla="*/ 222 w 482"/>
                <a:gd name="T55" fmla="*/ 303 h 506"/>
                <a:gd name="T56" fmla="*/ 172 w 482"/>
                <a:gd name="T57" fmla="*/ 303 h 506"/>
                <a:gd name="T58" fmla="*/ 177 w 482"/>
                <a:gd name="T59" fmla="*/ 248 h 506"/>
                <a:gd name="T60" fmla="*/ 211 w 482"/>
                <a:gd name="T61" fmla="*/ 262 h 506"/>
                <a:gd name="T62" fmla="*/ 221 w 482"/>
                <a:gd name="T63" fmla="*/ 272 h 506"/>
                <a:gd name="T64" fmla="*/ 207 w 482"/>
                <a:gd name="T65" fmla="*/ 230 h 506"/>
                <a:gd name="T66" fmla="*/ 148 w 482"/>
                <a:gd name="T67" fmla="*/ 269 h 506"/>
                <a:gd name="T68" fmla="*/ 197 w 482"/>
                <a:gd name="T69" fmla="*/ 327 h 506"/>
                <a:gd name="T70" fmla="*/ 247 w 482"/>
                <a:gd name="T71" fmla="*/ 279 h 506"/>
                <a:gd name="T72" fmla="*/ 285 w 482"/>
                <a:gd name="T73" fmla="*/ 263 h 506"/>
                <a:gd name="T74" fmla="*/ 261 w 482"/>
                <a:gd name="T75" fmla="*/ 341 h 506"/>
                <a:gd name="T76" fmla="*/ 197 w 482"/>
                <a:gd name="T77" fmla="*/ 368 h 506"/>
                <a:gd name="T78" fmla="*/ 133 w 482"/>
                <a:gd name="T79" fmla="*/ 341 h 506"/>
                <a:gd name="T80" fmla="*/ 107 w 482"/>
                <a:gd name="T81" fmla="*/ 270 h 506"/>
                <a:gd name="T82" fmla="*/ 147 w 482"/>
                <a:gd name="T83" fmla="*/ 203 h 506"/>
                <a:gd name="T84" fmla="*/ 223 w 482"/>
                <a:gd name="T85" fmla="*/ 192 h 506"/>
                <a:gd name="T86" fmla="*/ 254 w 482"/>
                <a:gd name="T87" fmla="*/ 191 h 506"/>
                <a:gd name="T88" fmla="*/ 167 w 482"/>
                <a:gd name="T89" fmla="*/ 178 h 506"/>
                <a:gd name="T90" fmla="*/ 101 w 482"/>
                <a:gd name="T91" fmla="*/ 239 h 506"/>
                <a:gd name="T92" fmla="*/ 110 w 482"/>
                <a:gd name="T93" fmla="*/ 336 h 506"/>
                <a:gd name="T94" fmla="*/ 187 w 482"/>
                <a:gd name="T95" fmla="*/ 381 h 506"/>
                <a:gd name="T96" fmla="*/ 255 w 482"/>
                <a:gd name="T97" fmla="*/ 365 h 506"/>
                <a:gd name="T98" fmla="*/ 301 w 482"/>
                <a:gd name="T99" fmla="*/ 288 h 506"/>
                <a:gd name="T100" fmla="*/ 279 w 482"/>
                <a:gd name="T101" fmla="*/ 214 h 506"/>
                <a:gd name="T102" fmla="*/ 332 w 482"/>
                <a:gd name="T103" fmla="*/ 279 h 506"/>
                <a:gd name="T104" fmla="*/ 292 w 482"/>
                <a:gd name="T105" fmla="*/ 374 h 506"/>
                <a:gd name="T106" fmla="*/ 184 w 482"/>
                <a:gd name="T107" fmla="*/ 412 h 506"/>
                <a:gd name="T108" fmla="*/ 85 w 482"/>
                <a:gd name="T109" fmla="*/ 352 h 506"/>
                <a:gd name="T110" fmla="*/ 73 w 482"/>
                <a:gd name="T111" fmla="*/ 228 h 506"/>
                <a:gd name="T112" fmla="*/ 158 w 482"/>
                <a:gd name="T113" fmla="*/ 149 h 506"/>
                <a:gd name="T114" fmla="*/ 270 w 482"/>
                <a:gd name="T115" fmla="*/ 16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2" h="506">
                  <a:moveTo>
                    <a:pt x="404" y="136"/>
                  </a:moveTo>
                  <a:lnTo>
                    <a:pt x="482" y="57"/>
                  </a:lnTo>
                  <a:lnTo>
                    <a:pt x="447" y="45"/>
                  </a:lnTo>
                  <a:lnTo>
                    <a:pt x="449" y="44"/>
                  </a:lnTo>
                  <a:lnTo>
                    <a:pt x="449" y="44"/>
                  </a:lnTo>
                  <a:lnTo>
                    <a:pt x="451" y="42"/>
                  </a:lnTo>
                  <a:lnTo>
                    <a:pt x="451" y="39"/>
                  </a:lnTo>
                  <a:lnTo>
                    <a:pt x="451" y="37"/>
                  </a:lnTo>
                  <a:lnTo>
                    <a:pt x="449" y="33"/>
                  </a:lnTo>
                  <a:lnTo>
                    <a:pt x="449" y="33"/>
                  </a:lnTo>
                  <a:lnTo>
                    <a:pt x="446" y="32"/>
                  </a:lnTo>
                  <a:lnTo>
                    <a:pt x="444" y="32"/>
                  </a:lnTo>
                  <a:lnTo>
                    <a:pt x="441" y="32"/>
                  </a:lnTo>
                  <a:lnTo>
                    <a:pt x="439" y="33"/>
                  </a:lnTo>
                  <a:lnTo>
                    <a:pt x="437" y="36"/>
                  </a:lnTo>
                  <a:lnTo>
                    <a:pt x="425" y="0"/>
                  </a:lnTo>
                  <a:lnTo>
                    <a:pt x="346" y="79"/>
                  </a:lnTo>
                  <a:lnTo>
                    <a:pt x="358" y="114"/>
                  </a:lnTo>
                  <a:lnTo>
                    <a:pt x="353" y="119"/>
                  </a:lnTo>
                  <a:lnTo>
                    <a:pt x="353" y="120"/>
                  </a:lnTo>
                  <a:lnTo>
                    <a:pt x="335" y="137"/>
                  </a:lnTo>
                  <a:lnTo>
                    <a:pt x="335" y="137"/>
                  </a:lnTo>
                  <a:lnTo>
                    <a:pt x="321" y="124"/>
                  </a:lnTo>
                  <a:lnTo>
                    <a:pt x="305" y="113"/>
                  </a:lnTo>
                  <a:lnTo>
                    <a:pt x="289" y="104"/>
                  </a:lnTo>
                  <a:lnTo>
                    <a:pt x="271" y="95"/>
                  </a:lnTo>
                  <a:lnTo>
                    <a:pt x="254" y="90"/>
                  </a:lnTo>
                  <a:lnTo>
                    <a:pt x="236" y="84"/>
                  </a:lnTo>
                  <a:lnTo>
                    <a:pt x="216" y="82"/>
                  </a:lnTo>
                  <a:lnTo>
                    <a:pt x="197" y="81"/>
                  </a:lnTo>
                  <a:lnTo>
                    <a:pt x="197" y="81"/>
                  </a:lnTo>
                  <a:lnTo>
                    <a:pt x="177" y="82"/>
                  </a:lnTo>
                  <a:lnTo>
                    <a:pt x="158" y="84"/>
                  </a:lnTo>
                  <a:lnTo>
                    <a:pt x="140" y="90"/>
                  </a:lnTo>
                  <a:lnTo>
                    <a:pt x="121" y="96"/>
                  </a:lnTo>
                  <a:lnTo>
                    <a:pt x="104" y="104"/>
                  </a:lnTo>
                  <a:lnTo>
                    <a:pt x="88" y="114"/>
                  </a:lnTo>
                  <a:lnTo>
                    <a:pt x="72" y="125"/>
                  </a:lnTo>
                  <a:lnTo>
                    <a:pt x="58" y="138"/>
                  </a:lnTo>
                  <a:lnTo>
                    <a:pt x="58" y="138"/>
                  </a:lnTo>
                  <a:lnTo>
                    <a:pt x="44" y="153"/>
                  </a:lnTo>
                  <a:lnTo>
                    <a:pt x="33" y="169"/>
                  </a:lnTo>
                  <a:lnTo>
                    <a:pt x="22" y="187"/>
                  </a:lnTo>
                  <a:lnTo>
                    <a:pt x="14" y="204"/>
                  </a:lnTo>
                  <a:lnTo>
                    <a:pt x="8" y="221"/>
                  </a:lnTo>
                  <a:lnTo>
                    <a:pt x="4" y="241"/>
                  </a:lnTo>
                  <a:lnTo>
                    <a:pt x="0" y="259"/>
                  </a:lnTo>
                  <a:lnTo>
                    <a:pt x="0" y="279"/>
                  </a:lnTo>
                  <a:lnTo>
                    <a:pt x="0" y="297"/>
                  </a:lnTo>
                  <a:lnTo>
                    <a:pt x="4" y="315"/>
                  </a:lnTo>
                  <a:lnTo>
                    <a:pt x="8" y="335"/>
                  </a:lnTo>
                  <a:lnTo>
                    <a:pt x="14" y="352"/>
                  </a:lnTo>
                  <a:lnTo>
                    <a:pt x="22" y="369"/>
                  </a:lnTo>
                  <a:lnTo>
                    <a:pt x="33" y="387"/>
                  </a:lnTo>
                  <a:lnTo>
                    <a:pt x="44" y="403"/>
                  </a:lnTo>
                  <a:lnTo>
                    <a:pt x="58" y="418"/>
                  </a:lnTo>
                  <a:lnTo>
                    <a:pt x="58" y="418"/>
                  </a:lnTo>
                  <a:lnTo>
                    <a:pt x="66" y="425"/>
                  </a:lnTo>
                  <a:lnTo>
                    <a:pt x="76" y="433"/>
                  </a:lnTo>
                  <a:lnTo>
                    <a:pt x="54" y="506"/>
                  </a:lnTo>
                  <a:lnTo>
                    <a:pt x="115" y="506"/>
                  </a:lnTo>
                  <a:lnTo>
                    <a:pt x="128" y="462"/>
                  </a:lnTo>
                  <a:lnTo>
                    <a:pt x="128" y="462"/>
                  </a:lnTo>
                  <a:lnTo>
                    <a:pt x="144" y="469"/>
                  </a:lnTo>
                  <a:lnTo>
                    <a:pt x="161" y="472"/>
                  </a:lnTo>
                  <a:lnTo>
                    <a:pt x="180" y="474"/>
                  </a:lnTo>
                  <a:lnTo>
                    <a:pt x="197" y="475"/>
                  </a:lnTo>
                  <a:lnTo>
                    <a:pt x="197" y="475"/>
                  </a:lnTo>
                  <a:lnTo>
                    <a:pt x="197" y="475"/>
                  </a:lnTo>
                  <a:lnTo>
                    <a:pt x="197" y="475"/>
                  </a:lnTo>
                  <a:lnTo>
                    <a:pt x="215" y="474"/>
                  </a:lnTo>
                  <a:lnTo>
                    <a:pt x="233" y="472"/>
                  </a:lnTo>
                  <a:lnTo>
                    <a:pt x="249" y="469"/>
                  </a:lnTo>
                  <a:lnTo>
                    <a:pt x="266" y="463"/>
                  </a:lnTo>
                  <a:lnTo>
                    <a:pt x="278" y="506"/>
                  </a:lnTo>
                  <a:lnTo>
                    <a:pt x="338" y="506"/>
                  </a:lnTo>
                  <a:lnTo>
                    <a:pt x="318" y="434"/>
                  </a:lnTo>
                  <a:lnTo>
                    <a:pt x="318" y="434"/>
                  </a:lnTo>
                  <a:lnTo>
                    <a:pt x="328" y="427"/>
                  </a:lnTo>
                  <a:lnTo>
                    <a:pt x="336" y="418"/>
                  </a:lnTo>
                  <a:lnTo>
                    <a:pt x="336" y="418"/>
                  </a:lnTo>
                  <a:lnTo>
                    <a:pt x="350" y="403"/>
                  </a:lnTo>
                  <a:lnTo>
                    <a:pt x="361" y="388"/>
                  </a:lnTo>
                  <a:lnTo>
                    <a:pt x="371" y="371"/>
                  </a:lnTo>
                  <a:lnTo>
                    <a:pt x="379" y="354"/>
                  </a:lnTo>
                  <a:lnTo>
                    <a:pt x="386" y="336"/>
                  </a:lnTo>
                  <a:lnTo>
                    <a:pt x="390" y="316"/>
                  </a:lnTo>
                  <a:lnTo>
                    <a:pt x="393" y="298"/>
                  </a:lnTo>
                  <a:lnTo>
                    <a:pt x="395" y="279"/>
                  </a:lnTo>
                  <a:lnTo>
                    <a:pt x="395" y="279"/>
                  </a:lnTo>
                  <a:lnTo>
                    <a:pt x="393" y="260"/>
                  </a:lnTo>
                  <a:lnTo>
                    <a:pt x="391" y="242"/>
                  </a:lnTo>
                  <a:lnTo>
                    <a:pt x="387" y="225"/>
                  </a:lnTo>
                  <a:lnTo>
                    <a:pt x="382" y="208"/>
                  </a:lnTo>
                  <a:lnTo>
                    <a:pt x="375" y="192"/>
                  </a:lnTo>
                  <a:lnTo>
                    <a:pt x="366" y="176"/>
                  </a:lnTo>
                  <a:lnTo>
                    <a:pt x="357" y="162"/>
                  </a:lnTo>
                  <a:lnTo>
                    <a:pt x="345" y="148"/>
                  </a:lnTo>
                  <a:lnTo>
                    <a:pt x="369" y="124"/>
                  </a:lnTo>
                  <a:lnTo>
                    <a:pt x="404" y="136"/>
                  </a:lnTo>
                  <a:close/>
                  <a:moveTo>
                    <a:pt x="456" y="64"/>
                  </a:moveTo>
                  <a:lnTo>
                    <a:pt x="400" y="120"/>
                  </a:lnTo>
                  <a:lnTo>
                    <a:pt x="379" y="113"/>
                  </a:lnTo>
                  <a:lnTo>
                    <a:pt x="436" y="57"/>
                  </a:lnTo>
                  <a:lnTo>
                    <a:pt x="456" y="64"/>
                  </a:lnTo>
                  <a:close/>
                  <a:moveTo>
                    <a:pt x="370" y="103"/>
                  </a:moveTo>
                  <a:lnTo>
                    <a:pt x="362" y="82"/>
                  </a:lnTo>
                  <a:lnTo>
                    <a:pt x="418" y="26"/>
                  </a:lnTo>
                  <a:lnTo>
                    <a:pt x="426" y="46"/>
                  </a:lnTo>
                  <a:lnTo>
                    <a:pt x="398" y="74"/>
                  </a:lnTo>
                  <a:lnTo>
                    <a:pt x="370" y="103"/>
                  </a:lnTo>
                  <a:close/>
                  <a:moveTo>
                    <a:pt x="104" y="492"/>
                  </a:moveTo>
                  <a:lnTo>
                    <a:pt x="74" y="492"/>
                  </a:lnTo>
                  <a:lnTo>
                    <a:pt x="88" y="443"/>
                  </a:lnTo>
                  <a:lnTo>
                    <a:pt x="88" y="443"/>
                  </a:lnTo>
                  <a:lnTo>
                    <a:pt x="101" y="450"/>
                  </a:lnTo>
                  <a:lnTo>
                    <a:pt x="114" y="457"/>
                  </a:lnTo>
                  <a:lnTo>
                    <a:pt x="104" y="492"/>
                  </a:lnTo>
                  <a:close/>
                  <a:moveTo>
                    <a:pt x="319" y="492"/>
                  </a:moveTo>
                  <a:lnTo>
                    <a:pt x="289" y="492"/>
                  </a:lnTo>
                  <a:lnTo>
                    <a:pt x="279" y="458"/>
                  </a:lnTo>
                  <a:lnTo>
                    <a:pt x="279" y="458"/>
                  </a:lnTo>
                  <a:lnTo>
                    <a:pt x="292" y="451"/>
                  </a:lnTo>
                  <a:lnTo>
                    <a:pt x="305" y="443"/>
                  </a:lnTo>
                  <a:lnTo>
                    <a:pt x="319" y="492"/>
                  </a:lnTo>
                  <a:close/>
                  <a:moveTo>
                    <a:pt x="380" y="279"/>
                  </a:moveTo>
                  <a:lnTo>
                    <a:pt x="380" y="279"/>
                  </a:lnTo>
                  <a:lnTo>
                    <a:pt x="379" y="296"/>
                  </a:lnTo>
                  <a:lnTo>
                    <a:pt x="377" y="314"/>
                  </a:lnTo>
                  <a:lnTo>
                    <a:pt x="373" y="331"/>
                  </a:lnTo>
                  <a:lnTo>
                    <a:pt x="366" y="348"/>
                  </a:lnTo>
                  <a:lnTo>
                    <a:pt x="359" y="364"/>
                  </a:lnTo>
                  <a:lnTo>
                    <a:pt x="349" y="380"/>
                  </a:lnTo>
                  <a:lnTo>
                    <a:pt x="338" y="394"/>
                  </a:lnTo>
                  <a:lnTo>
                    <a:pt x="326" y="407"/>
                  </a:lnTo>
                  <a:lnTo>
                    <a:pt x="326" y="407"/>
                  </a:lnTo>
                  <a:lnTo>
                    <a:pt x="314" y="420"/>
                  </a:lnTo>
                  <a:lnTo>
                    <a:pt x="298" y="431"/>
                  </a:lnTo>
                  <a:lnTo>
                    <a:pt x="283" y="439"/>
                  </a:lnTo>
                  <a:lnTo>
                    <a:pt x="267" y="447"/>
                  </a:lnTo>
                  <a:lnTo>
                    <a:pt x="251" y="454"/>
                  </a:lnTo>
                  <a:lnTo>
                    <a:pt x="234" y="458"/>
                  </a:lnTo>
                  <a:lnTo>
                    <a:pt x="215" y="460"/>
                  </a:lnTo>
                  <a:lnTo>
                    <a:pt x="197" y="461"/>
                  </a:lnTo>
                  <a:lnTo>
                    <a:pt x="197" y="461"/>
                  </a:lnTo>
                  <a:lnTo>
                    <a:pt x="197" y="461"/>
                  </a:lnTo>
                  <a:lnTo>
                    <a:pt x="197" y="461"/>
                  </a:lnTo>
                  <a:lnTo>
                    <a:pt x="179" y="460"/>
                  </a:lnTo>
                  <a:lnTo>
                    <a:pt x="161" y="458"/>
                  </a:lnTo>
                  <a:lnTo>
                    <a:pt x="144" y="454"/>
                  </a:lnTo>
                  <a:lnTo>
                    <a:pt x="127" y="447"/>
                  </a:lnTo>
                  <a:lnTo>
                    <a:pt x="110" y="439"/>
                  </a:lnTo>
                  <a:lnTo>
                    <a:pt x="95" y="431"/>
                  </a:lnTo>
                  <a:lnTo>
                    <a:pt x="81" y="420"/>
                  </a:lnTo>
                  <a:lnTo>
                    <a:pt x="67" y="407"/>
                  </a:lnTo>
                  <a:lnTo>
                    <a:pt x="67" y="407"/>
                  </a:lnTo>
                  <a:lnTo>
                    <a:pt x="55" y="394"/>
                  </a:lnTo>
                  <a:lnTo>
                    <a:pt x="45" y="379"/>
                  </a:lnTo>
                  <a:lnTo>
                    <a:pt x="35" y="363"/>
                  </a:lnTo>
                  <a:lnTo>
                    <a:pt x="27" y="347"/>
                  </a:lnTo>
                  <a:lnTo>
                    <a:pt x="22" y="330"/>
                  </a:lnTo>
                  <a:lnTo>
                    <a:pt x="18" y="313"/>
                  </a:lnTo>
                  <a:lnTo>
                    <a:pt x="14" y="296"/>
                  </a:lnTo>
                  <a:lnTo>
                    <a:pt x="14" y="279"/>
                  </a:lnTo>
                  <a:lnTo>
                    <a:pt x="14" y="260"/>
                  </a:lnTo>
                  <a:lnTo>
                    <a:pt x="18" y="243"/>
                  </a:lnTo>
                  <a:lnTo>
                    <a:pt x="22" y="226"/>
                  </a:lnTo>
                  <a:lnTo>
                    <a:pt x="27" y="209"/>
                  </a:lnTo>
                  <a:lnTo>
                    <a:pt x="35" y="193"/>
                  </a:lnTo>
                  <a:lnTo>
                    <a:pt x="45" y="177"/>
                  </a:lnTo>
                  <a:lnTo>
                    <a:pt x="55" y="163"/>
                  </a:lnTo>
                  <a:lnTo>
                    <a:pt x="67" y="149"/>
                  </a:lnTo>
                  <a:lnTo>
                    <a:pt x="67" y="149"/>
                  </a:lnTo>
                  <a:lnTo>
                    <a:pt x="81" y="136"/>
                  </a:lnTo>
                  <a:lnTo>
                    <a:pt x="95" y="125"/>
                  </a:lnTo>
                  <a:lnTo>
                    <a:pt x="110" y="117"/>
                  </a:lnTo>
                  <a:lnTo>
                    <a:pt x="127" y="109"/>
                  </a:lnTo>
                  <a:lnTo>
                    <a:pt x="144" y="103"/>
                  </a:lnTo>
                  <a:lnTo>
                    <a:pt x="161" y="98"/>
                  </a:lnTo>
                  <a:lnTo>
                    <a:pt x="179" y="96"/>
                  </a:lnTo>
                  <a:lnTo>
                    <a:pt x="197" y="95"/>
                  </a:lnTo>
                  <a:lnTo>
                    <a:pt x="197" y="95"/>
                  </a:lnTo>
                  <a:lnTo>
                    <a:pt x="215" y="96"/>
                  </a:lnTo>
                  <a:lnTo>
                    <a:pt x="233" y="98"/>
                  </a:lnTo>
                  <a:lnTo>
                    <a:pt x="250" y="103"/>
                  </a:lnTo>
                  <a:lnTo>
                    <a:pt x="266" y="109"/>
                  </a:lnTo>
                  <a:lnTo>
                    <a:pt x="282" y="115"/>
                  </a:lnTo>
                  <a:lnTo>
                    <a:pt x="297" y="125"/>
                  </a:lnTo>
                  <a:lnTo>
                    <a:pt x="311" y="135"/>
                  </a:lnTo>
                  <a:lnTo>
                    <a:pt x="325" y="148"/>
                  </a:lnTo>
                  <a:lnTo>
                    <a:pt x="301" y="172"/>
                  </a:lnTo>
                  <a:lnTo>
                    <a:pt x="301" y="172"/>
                  </a:lnTo>
                  <a:lnTo>
                    <a:pt x="290" y="162"/>
                  </a:lnTo>
                  <a:lnTo>
                    <a:pt x="279" y="153"/>
                  </a:lnTo>
                  <a:lnTo>
                    <a:pt x="266" y="147"/>
                  </a:lnTo>
                  <a:lnTo>
                    <a:pt x="253" y="140"/>
                  </a:lnTo>
                  <a:lnTo>
                    <a:pt x="240" y="136"/>
                  </a:lnTo>
                  <a:lnTo>
                    <a:pt x="226" y="132"/>
                  </a:lnTo>
                  <a:lnTo>
                    <a:pt x="212" y="131"/>
                  </a:lnTo>
                  <a:lnTo>
                    <a:pt x="197" y="130"/>
                  </a:lnTo>
                  <a:lnTo>
                    <a:pt x="197" y="130"/>
                  </a:lnTo>
                  <a:lnTo>
                    <a:pt x="183" y="131"/>
                  </a:lnTo>
                  <a:lnTo>
                    <a:pt x="168" y="133"/>
                  </a:lnTo>
                  <a:lnTo>
                    <a:pt x="154" y="136"/>
                  </a:lnTo>
                  <a:lnTo>
                    <a:pt x="140" y="140"/>
                  </a:lnTo>
                  <a:lnTo>
                    <a:pt x="127" y="147"/>
                  </a:lnTo>
                  <a:lnTo>
                    <a:pt x="115" y="154"/>
                  </a:lnTo>
                  <a:lnTo>
                    <a:pt x="103" y="163"/>
                  </a:lnTo>
                  <a:lnTo>
                    <a:pt x="92" y="173"/>
                  </a:lnTo>
                  <a:lnTo>
                    <a:pt x="92" y="173"/>
                  </a:lnTo>
                  <a:lnTo>
                    <a:pt x="81" y="185"/>
                  </a:lnTo>
                  <a:lnTo>
                    <a:pt x="73" y="196"/>
                  </a:lnTo>
                  <a:lnTo>
                    <a:pt x="65" y="208"/>
                  </a:lnTo>
                  <a:lnTo>
                    <a:pt x="60" y="222"/>
                  </a:lnTo>
                  <a:lnTo>
                    <a:pt x="54" y="235"/>
                  </a:lnTo>
                  <a:lnTo>
                    <a:pt x="51" y="249"/>
                  </a:lnTo>
                  <a:lnTo>
                    <a:pt x="49" y="263"/>
                  </a:lnTo>
                  <a:lnTo>
                    <a:pt x="49" y="279"/>
                  </a:lnTo>
                  <a:lnTo>
                    <a:pt x="49" y="293"/>
                  </a:lnTo>
                  <a:lnTo>
                    <a:pt x="51" y="307"/>
                  </a:lnTo>
                  <a:lnTo>
                    <a:pt x="54" y="321"/>
                  </a:lnTo>
                  <a:lnTo>
                    <a:pt x="60" y="334"/>
                  </a:lnTo>
                  <a:lnTo>
                    <a:pt x="65" y="348"/>
                  </a:lnTo>
                  <a:lnTo>
                    <a:pt x="73" y="360"/>
                  </a:lnTo>
                  <a:lnTo>
                    <a:pt x="81" y="371"/>
                  </a:lnTo>
                  <a:lnTo>
                    <a:pt x="92" y="383"/>
                  </a:lnTo>
                  <a:lnTo>
                    <a:pt x="92" y="383"/>
                  </a:lnTo>
                  <a:lnTo>
                    <a:pt x="103" y="393"/>
                  </a:lnTo>
                  <a:lnTo>
                    <a:pt x="115" y="402"/>
                  </a:lnTo>
                  <a:lnTo>
                    <a:pt x="127" y="409"/>
                  </a:lnTo>
                  <a:lnTo>
                    <a:pt x="140" y="416"/>
                  </a:lnTo>
                  <a:lnTo>
                    <a:pt x="154" y="420"/>
                  </a:lnTo>
                  <a:lnTo>
                    <a:pt x="168" y="424"/>
                  </a:lnTo>
                  <a:lnTo>
                    <a:pt x="183" y="427"/>
                  </a:lnTo>
                  <a:lnTo>
                    <a:pt x="197" y="427"/>
                  </a:lnTo>
                  <a:lnTo>
                    <a:pt x="197" y="427"/>
                  </a:lnTo>
                  <a:lnTo>
                    <a:pt x="212" y="427"/>
                  </a:lnTo>
                  <a:lnTo>
                    <a:pt x="226" y="424"/>
                  </a:lnTo>
                  <a:lnTo>
                    <a:pt x="240" y="420"/>
                  </a:lnTo>
                  <a:lnTo>
                    <a:pt x="254" y="416"/>
                  </a:lnTo>
                  <a:lnTo>
                    <a:pt x="267" y="409"/>
                  </a:lnTo>
                  <a:lnTo>
                    <a:pt x="280" y="402"/>
                  </a:lnTo>
                  <a:lnTo>
                    <a:pt x="291" y="393"/>
                  </a:lnTo>
                  <a:lnTo>
                    <a:pt x="303" y="383"/>
                  </a:lnTo>
                  <a:lnTo>
                    <a:pt x="303" y="383"/>
                  </a:lnTo>
                  <a:lnTo>
                    <a:pt x="312" y="373"/>
                  </a:lnTo>
                  <a:lnTo>
                    <a:pt x="321" y="361"/>
                  </a:lnTo>
                  <a:lnTo>
                    <a:pt x="329" y="348"/>
                  </a:lnTo>
                  <a:lnTo>
                    <a:pt x="335" y="335"/>
                  </a:lnTo>
                  <a:lnTo>
                    <a:pt x="339" y="322"/>
                  </a:lnTo>
                  <a:lnTo>
                    <a:pt x="343" y="308"/>
                  </a:lnTo>
                  <a:lnTo>
                    <a:pt x="345" y="293"/>
                  </a:lnTo>
                  <a:lnTo>
                    <a:pt x="346" y="279"/>
                  </a:lnTo>
                  <a:lnTo>
                    <a:pt x="346" y="279"/>
                  </a:lnTo>
                  <a:lnTo>
                    <a:pt x="345" y="265"/>
                  </a:lnTo>
                  <a:lnTo>
                    <a:pt x="344" y="252"/>
                  </a:lnTo>
                  <a:lnTo>
                    <a:pt x="341" y="240"/>
                  </a:lnTo>
                  <a:lnTo>
                    <a:pt x="337" y="227"/>
                  </a:lnTo>
                  <a:lnTo>
                    <a:pt x="332" y="215"/>
                  </a:lnTo>
                  <a:lnTo>
                    <a:pt x="325" y="203"/>
                  </a:lnTo>
                  <a:lnTo>
                    <a:pt x="319" y="192"/>
                  </a:lnTo>
                  <a:lnTo>
                    <a:pt x="310" y="182"/>
                  </a:lnTo>
                  <a:lnTo>
                    <a:pt x="335" y="158"/>
                  </a:lnTo>
                  <a:lnTo>
                    <a:pt x="335" y="158"/>
                  </a:lnTo>
                  <a:lnTo>
                    <a:pt x="345" y="171"/>
                  </a:lnTo>
                  <a:lnTo>
                    <a:pt x="355" y="185"/>
                  </a:lnTo>
                  <a:lnTo>
                    <a:pt x="362" y="199"/>
                  </a:lnTo>
                  <a:lnTo>
                    <a:pt x="369" y="214"/>
                  </a:lnTo>
                  <a:lnTo>
                    <a:pt x="374" y="229"/>
                  </a:lnTo>
                  <a:lnTo>
                    <a:pt x="377" y="245"/>
                  </a:lnTo>
                  <a:lnTo>
                    <a:pt x="379" y="261"/>
                  </a:lnTo>
                  <a:lnTo>
                    <a:pt x="380" y="279"/>
                  </a:lnTo>
                  <a:lnTo>
                    <a:pt x="380" y="279"/>
                  </a:lnTo>
                  <a:close/>
                  <a:moveTo>
                    <a:pt x="233" y="279"/>
                  </a:moveTo>
                  <a:lnTo>
                    <a:pt x="233" y="279"/>
                  </a:lnTo>
                  <a:lnTo>
                    <a:pt x="231" y="285"/>
                  </a:lnTo>
                  <a:lnTo>
                    <a:pt x="230" y="292"/>
                  </a:lnTo>
                  <a:lnTo>
                    <a:pt x="226" y="298"/>
                  </a:lnTo>
                  <a:lnTo>
                    <a:pt x="222" y="303"/>
                  </a:lnTo>
                  <a:lnTo>
                    <a:pt x="222" y="303"/>
                  </a:lnTo>
                  <a:lnTo>
                    <a:pt x="216" y="308"/>
                  </a:lnTo>
                  <a:lnTo>
                    <a:pt x="211" y="311"/>
                  </a:lnTo>
                  <a:lnTo>
                    <a:pt x="204" y="313"/>
                  </a:lnTo>
                  <a:lnTo>
                    <a:pt x="197" y="313"/>
                  </a:lnTo>
                  <a:lnTo>
                    <a:pt x="197" y="313"/>
                  </a:lnTo>
                  <a:lnTo>
                    <a:pt x="190" y="313"/>
                  </a:lnTo>
                  <a:lnTo>
                    <a:pt x="184" y="311"/>
                  </a:lnTo>
                  <a:lnTo>
                    <a:pt x="177" y="308"/>
                  </a:lnTo>
                  <a:lnTo>
                    <a:pt x="172" y="303"/>
                  </a:lnTo>
                  <a:lnTo>
                    <a:pt x="172" y="303"/>
                  </a:lnTo>
                  <a:lnTo>
                    <a:pt x="168" y="298"/>
                  </a:lnTo>
                  <a:lnTo>
                    <a:pt x="164" y="292"/>
                  </a:lnTo>
                  <a:lnTo>
                    <a:pt x="162" y="285"/>
                  </a:lnTo>
                  <a:lnTo>
                    <a:pt x="161" y="279"/>
                  </a:lnTo>
                  <a:lnTo>
                    <a:pt x="162" y="271"/>
                  </a:lnTo>
                  <a:lnTo>
                    <a:pt x="164" y="265"/>
                  </a:lnTo>
                  <a:lnTo>
                    <a:pt x="168" y="259"/>
                  </a:lnTo>
                  <a:lnTo>
                    <a:pt x="172" y="253"/>
                  </a:lnTo>
                  <a:lnTo>
                    <a:pt x="172" y="253"/>
                  </a:lnTo>
                  <a:lnTo>
                    <a:pt x="177" y="248"/>
                  </a:lnTo>
                  <a:lnTo>
                    <a:pt x="184" y="245"/>
                  </a:lnTo>
                  <a:lnTo>
                    <a:pt x="190" y="243"/>
                  </a:lnTo>
                  <a:lnTo>
                    <a:pt x="197" y="243"/>
                  </a:lnTo>
                  <a:lnTo>
                    <a:pt x="197" y="243"/>
                  </a:lnTo>
                  <a:lnTo>
                    <a:pt x="203" y="243"/>
                  </a:lnTo>
                  <a:lnTo>
                    <a:pt x="210" y="245"/>
                  </a:lnTo>
                  <a:lnTo>
                    <a:pt x="215" y="248"/>
                  </a:lnTo>
                  <a:lnTo>
                    <a:pt x="221" y="252"/>
                  </a:lnTo>
                  <a:lnTo>
                    <a:pt x="211" y="262"/>
                  </a:lnTo>
                  <a:lnTo>
                    <a:pt x="211" y="262"/>
                  </a:lnTo>
                  <a:lnTo>
                    <a:pt x="209" y="265"/>
                  </a:lnTo>
                  <a:lnTo>
                    <a:pt x="209" y="267"/>
                  </a:lnTo>
                  <a:lnTo>
                    <a:pt x="209" y="270"/>
                  </a:lnTo>
                  <a:lnTo>
                    <a:pt x="211" y="272"/>
                  </a:lnTo>
                  <a:lnTo>
                    <a:pt x="211" y="272"/>
                  </a:lnTo>
                  <a:lnTo>
                    <a:pt x="213" y="273"/>
                  </a:lnTo>
                  <a:lnTo>
                    <a:pt x="215" y="274"/>
                  </a:lnTo>
                  <a:lnTo>
                    <a:pt x="215" y="274"/>
                  </a:lnTo>
                  <a:lnTo>
                    <a:pt x="218" y="273"/>
                  </a:lnTo>
                  <a:lnTo>
                    <a:pt x="221" y="272"/>
                  </a:lnTo>
                  <a:lnTo>
                    <a:pt x="229" y="263"/>
                  </a:lnTo>
                  <a:lnTo>
                    <a:pt x="229" y="263"/>
                  </a:lnTo>
                  <a:lnTo>
                    <a:pt x="231" y="271"/>
                  </a:lnTo>
                  <a:lnTo>
                    <a:pt x="233" y="279"/>
                  </a:lnTo>
                  <a:lnTo>
                    <a:pt x="233" y="279"/>
                  </a:lnTo>
                  <a:close/>
                  <a:moveTo>
                    <a:pt x="230" y="242"/>
                  </a:moveTo>
                  <a:lnTo>
                    <a:pt x="230" y="242"/>
                  </a:lnTo>
                  <a:lnTo>
                    <a:pt x="224" y="236"/>
                  </a:lnTo>
                  <a:lnTo>
                    <a:pt x="215" y="232"/>
                  </a:lnTo>
                  <a:lnTo>
                    <a:pt x="207" y="230"/>
                  </a:lnTo>
                  <a:lnTo>
                    <a:pt x="197" y="229"/>
                  </a:lnTo>
                  <a:lnTo>
                    <a:pt x="197" y="229"/>
                  </a:lnTo>
                  <a:lnTo>
                    <a:pt x="187" y="230"/>
                  </a:lnTo>
                  <a:lnTo>
                    <a:pt x="179" y="232"/>
                  </a:lnTo>
                  <a:lnTo>
                    <a:pt x="170" y="236"/>
                  </a:lnTo>
                  <a:lnTo>
                    <a:pt x="162" y="243"/>
                  </a:lnTo>
                  <a:lnTo>
                    <a:pt x="162" y="243"/>
                  </a:lnTo>
                  <a:lnTo>
                    <a:pt x="156" y="250"/>
                  </a:lnTo>
                  <a:lnTo>
                    <a:pt x="152" y="259"/>
                  </a:lnTo>
                  <a:lnTo>
                    <a:pt x="148" y="269"/>
                  </a:lnTo>
                  <a:lnTo>
                    <a:pt x="147" y="279"/>
                  </a:lnTo>
                  <a:lnTo>
                    <a:pt x="148" y="287"/>
                  </a:lnTo>
                  <a:lnTo>
                    <a:pt x="152" y="297"/>
                  </a:lnTo>
                  <a:lnTo>
                    <a:pt x="156" y="306"/>
                  </a:lnTo>
                  <a:lnTo>
                    <a:pt x="162" y="313"/>
                  </a:lnTo>
                  <a:lnTo>
                    <a:pt x="162" y="313"/>
                  </a:lnTo>
                  <a:lnTo>
                    <a:pt x="170" y="320"/>
                  </a:lnTo>
                  <a:lnTo>
                    <a:pt x="179" y="324"/>
                  </a:lnTo>
                  <a:lnTo>
                    <a:pt x="187" y="327"/>
                  </a:lnTo>
                  <a:lnTo>
                    <a:pt x="197" y="327"/>
                  </a:lnTo>
                  <a:lnTo>
                    <a:pt x="197" y="327"/>
                  </a:lnTo>
                  <a:lnTo>
                    <a:pt x="207" y="327"/>
                  </a:lnTo>
                  <a:lnTo>
                    <a:pt x="216" y="324"/>
                  </a:lnTo>
                  <a:lnTo>
                    <a:pt x="225" y="320"/>
                  </a:lnTo>
                  <a:lnTo>
                    <a:pt x="233" y="313"/>
                  </a:lnTo>
                  <a:lnTo>
                    <a:pt x="233" y="313"/>
                  </a:lnTo>
                  <a:lnTo>
                    <a:pt x="238" y="306"/>
                  </a:lnTo>
                  <a:lnTo>
                    <a:pt x="243" y="297"/>
                  </a:lnTo>
                  <a:lnTo>
                    <a:pt x="245" y="288"/>
                  </a:lnTo>
                  <a:lnTo>
                    <a:pt x="247" y="279"/>
                  </a:lnTo>
                  <a:lnTo>
                    <a:pt x="247" y="279"/>
                  </a:lnTo>
                  <a:lnTo>
                    <a:pt x="247" y="271"/>
                  </a:lnTo>
                  <a:lnTo>
                    <a:pt x="244" y="265"/>
                  </a:lnTo>
                  <a:lnTo>
                    <a:pt x="242" y="259"/>
                  </a:lnTo>
                  <a:lnTo>
                    <a:pt x="240" y="253"/>
                  </a:lnTo>
                  <a:lnTo>
                    <a:pt x="268" y="223"/>
                  </a:lnTo>
                  <a:lnTo>
                    <a:pt x="268" y="223"/>
                  </a:lnTo>
                  <a:lnTo>
                    <a:pt x="277" y="236"/>
                  </a:lnTo>
                  <a:lnTo>
                    <a:pt x="282" y="249"/>
                  </a:lnTo>
                  <a:lnTo>
                    <a:pt x="285" y="263"/>
                  </a:lnTo>
                  <a:lnTo>
                    <a:pt x="287" y="279"/>
                  </a:lnTo>
                  <a:lnTo>
                    <a:pt x="287" y="279"/>
                  </a:lnTo>
                  <a:lnTo>
                    <a:pt x="287" y="287"/>
                  </a:lnTo>
                  <a:lnTo>
                    <a:pt x="285" y="296"/>
                  </a:lnTo>
                  <a:lnTo>
                    <a:pt x="283" y="304"/>
                  </a:lnTo>
                  <a:lnTo>
                    <a:pt x="280" y="312"/>
                  </a:lnTo>
                  <a:lnTo>
                    <a:pt x="277" y="321"/>
                  </a:lnTo>
                  <a:lnTo>
                    <a:pt x="271" y="328"/>
                  </a:lnTo>
                  <a:lnTo>
                    <a:pt x="267" y="335"/>
                  </a:lnTo>
                  <a:lnTo>
                    <a:pt x="261" y="341"/>
                  </a:lnTo>
                  <a:lnTo>
                    <a:pt x="261" y="341"/>
                  </a:lnTo>
                  <a:lnTo>
                    <a:pt x="254" y="348"/>
                  </a:lnTo>
                  <a:lnTo>
                    <a:pt x="247" y="353"/>
                  </a:lnTo>
                  <a:lnTo>
                    <a:pt x="239" y="357"/>
                  </a:lnTo>
                  <a:lnTo>
                    <a:pt x="231" y="361"/>
                  </a:lnTo>
                  <a:lnTo>
                    <a:pt x="223" y="364"/>
                  </a:lnTo>
                  <a:lnTo>
                    <a:pt x="215" y="366"/>
                  </a:lnTo>
                  <a:lnTo>
                    <a:pt x="206" y="367"/>
                  </a:lnTo>
                  <a:lnTo>
                    <a:pt x="197" y="368"/>
                  </a:lnTo>
                  <a:lnTo>
                    <a:pt x="197" y="368"/>
                  </a:lnTo>
                  <a:lnTo>
                    <a:pt x="197" y="368"/>
                  </a:lnTo>
                  <a:lnTo>
                    <a:pt x="197" y="368"/>
                  </a:lnTo>
                  <a:lnTo>
                    <a:pt x="188" y="367"/>
                  </a:lnTo>
                  <a:lnTo>
                    <a:pt x="180" y="366"/>
                  </a:lnTo>
                  <a:lnTo>
                    <a:pt x="171" y="364"/>
                  </a:lnTo>
                  <a:lnTo>
                    <a:pt x="162" y="361"/>
                  </a:lnTo>
                  <a:lnTo>
                    <a:pt x="155" y="357"/>
                  </a:lnTo>
                  <a:lnTo>
                    <a:pt x="147" y="353"/>
                  </a:lnTo>
                  <a:lnTo>
                    <a:pt x="140" y="348"/>
                  </a:lnTo>
                  <a:lnTo>
                    <a:pt x="133" y="341"/>
                  </a:lnTo>
                  <a:lnTo>
                    <a:pt x="133" y="341"/>
                  </a:lnTo>
                  <a:lnTo>
                    <a:pt x="128" y="335"/>
                  </a:lnTo>
                  <a:lnTo>
                    <a:pt x="122" y="327"/>
                  </a:lnTo>
                  <a:lnTo>
                    <a:pt x="118" y="320"/>
                  </a:lnTo>
                  <a:lnTo>
                    <a:pt x="114" y="312"/>
                  </a:lnTo>
                  <a:lnTo>
                    <a:pt x="110" y="303"/>
                  </a:lnTo>
                  <a:lnTo>
                    <a:pt x="109" y="295"/>
                  </a:lnTo>
                  <a:lnTo>
                    <a:pt x="107" y="287"/>
                  </a:lnTo>
                  <a:lnTo>
                    <a:pt x="107" y="279"/>
                  </a:lnTo>
                  <a:lnTo>
                    <a:pt x="107" y="270"/>
                  </a:lnTo>
                  <a:lnTo>
                    <a:pt x="109" y="261"/>
                  </a:lnTo>
                  <a:lnTo>
                    <a:pt x="110" y="253"/>
                  </a:lnTo>
                  <a:lnTo>
                    <a:pt x="114" y="244"/>
                  </a:lnTo>
                  <a:lnTo>
                    <a:pt x="118" y="236"/>
                  </a:lnTo>
                  <a:lnTo>
                    <a:pt x="122" y="229"/>
                  </a:lnTo>
                  <a:lnTo>
                    <a:pt x="128" y="221"/>
                  </a:lnTo>
                  <a:lnTo>
                    <a:pt x="133" y="215"/>
                  </a:lnTo>
                  <a:lnTo>
                    <a:pt x="133" y="215"/>
                  </a:lnTo>
                  <a:lnTo>
                    <a:pt x="141" y="208"/>
                  </a:lnTo>
                  <a:lnTo>
                    <a:pt x="147" y="203"/>
                  </a:lnTo>
                  <a:lnTo>
                    <a:pt x="155" y="199"/>
                  </a:lnTo>
                  <a:lnTo>
                    <a:pt x="162" y="195"/>
                  </a:lnTo>
                  <a:lnTo>
                    <a:pt x="171" y="192"/>
                  </a:lnTo>
                  <a:lnTo>
                    <a:pt x="180" y="190"/>
                  </a:lnTo>
                  <a:lnTo>
                    <a:pt x="188" y="189"/>
                  </a:lnTo>
                  <a:lnTo>
                    <a:pt x="197" y="188"/>
                  </a:lnTo>
                  <a:lnTo>
                    <a:pt x="197" y="188"/>
                  </a:lnTo>
                  <a:lnTo>
                    <a:pt x="206" y="189"/>
                  </a:lnTo>
                  <a:lnTo>
                    <a:pt x="214" y="190"/>
                  </a:lnTo>
                  <a:lnTo>
                    <a:pt x="223" y="192"/>
                  </a:lnTo>
                  <a:lnTo>
                    <a:pt x="230" y="194"/>
                  </a:lnTo>
                  <a:lnTo>
                    <a:pt x="238" y="199"/>
                  </a:lnTo>
                  <a:lnTo>
                    <a:pt x="245" y="203"/>
                  </a:lnTo>
                  <a:lnTo>
                    <a:pt x="253" y="207"/>
                  </a:lnTo>
                  <a:lnTo>
                    <a:pt x="260" y="214"/>
                  </a:lnTo>
                  <a:lnTo>
                    <a:pt x="230" y="242"/>
                  </a:lnTo>
                  <a:close/>
                  <a:moveTo>
                    <a:pt x="269" y="203"/>
                  </a:moveTo>
                  <a:lnTo>
                    <a:pt x="269" y="203"/>
                  </a:lnTo>
                  <a:lnTo>
                    <a:pt x="262" y="196"/>
                  </a:lnTo>
                  <a:lnTo>
                    <a:pt x="254" y="191"/>
                  </a:lnTo>
                  <a:lnTo>
                    <a:pt x="245" y="186"/>
                  </a:lnTo>
                  <a:lnTo>
                    <a:pt x="236" y="181"/>
                  </a:lnTo>
                  <a:lnTo>
                    <a:pt x="227" y="178"/>
                  </a:lnTo>
                  <a:lnTo>
                    <a:pt x="217" y="176"/>
                  </a:lnTo>
                  <a:lnTo>
                    <a:pt x="208" y="175"/>
                  </a:lnTo>
                  <a:lnTo>
                    <a:pt x="197" y="174"/>
                  </a:lnTo>
                  <a:lnTo>
                    <a:pt x="197" y="174"/>
                  </a:lnTo>
                  <a:lnTo>
                    <a:pt x="187" y="175"/>
                  </a:lnTo>
                  <a:lnTo>
                    <a:pt x="176" y="176"/>
                  </a:lnTo>
                  <a:lnTo>
                    <a:pt x="167" y="178"/>
                  </a:lnTo>
                  <a:lnTo>
                    <a:pt x="157" y="182"/>
                  </a:lnTo>
                  <a:lnTo>
                    <a:pt x="148" y="187"/>
                  </a:lnTo>
                  <a:lnTo>
                    <a:pt x="140" y="191"/>
                  </a:lnTo>
                  <a:lnTo>
                    <a:pt x="131" y="198"/>
                  </a:lnTo>
                  <a:lnTo>
                    <a:pt x="123" y="205"/>
                  </a:lnTo>
                  <a:lnTo>
                    <a:pt x="123" y="205"/>
                  </a:lnTo>
                  <a:lnTo>
                    <a:pt x="117" y="213"/>
                  </a:lnTo>
                  <a:lnTo>
                    <a:pt x="110" y="221"/>
                  </a:lnTo>
                  <a:lnTo>
                    <a:pt x="105" y="230"/>
                  </a:lnTo>
                  <a:lnTo>
                    <a:pt x="101" y="239"/>
                  </a:lnTo>
                  <a:lnTo>
                    <a:pt x="98" y="248"/>
                  </a:lnTo>
                  <a:lnTo>
                    <a:pt x="95" y="258"/>
                  </a:lnTo>
                  <a:lnTo>
                    <a:pt x="93" y="268"/>
                  </a:lnTo>
                  <a:lnTo>
                    <a:pt x="93" y="279"/>
                  </a:lnTo>
                  <a:lnTo>
                    <a:pt x="93" y="288"/>
                  </a:lnTo>
                  <a:lnTo>
                    <a:pt x="95" y="298"/>
                  </a:lnTo>
                  <a:lnTo>
                    <a:pt x="98" y="308"/>
                  </a:lnTo>
                  <a:lnTo>
                    <a:pt x="101" y="317"/>
                  </a:lnTo>
                  <a:lnTo>
                    <a:pt x="105" y="326"/>
                  </a:lnTo>
                  <a:lnTo>
                    <a:pt x="110" y="336"/>
                  </a:lnTo>
                  <a:lnTo>
                    <a:pt x="117" y="343"/>
                  </a:lnTo>
                  <a:lnTo>
                    <a:pt x="123" y="352"/>
                  </a:lnTo>
                  <a:lnTo>
                    <a:pt x="123" y="352"/>
                  </a:lnTo>
                  <a:lnTo>
                    <a:pt x="131" y="358"/>
                  </a:lnTo>
                  <a:lnTo>
                    <a:pt x="140" y="365"/>
                  </a:lnTo>
                  <a:lnTo>
                    <a:pt x="148" y="370"/>
                  </a:lnTo>
                  <a:lnTo>
                    <a:pt x="157" y="375"/>
                  </a:lnTo>
                  <a:lnTo>
                    <a:pt x="167" y="378"/>
                  </a:lnTo>
                  <a:lnTo>
                    <a:pt x="176" y="380"/>
                  </a:lnTo>
                  <a:lnTo>
                    <a:pt x="187" y="381"/>
                  </a:lnTo>
                  <a:lnTo>
                    <a:pt x="197" y="382"/>
                  </a:lnTo>
                  <a:lnTo>
                    <a:pt x="197" y="382"/>
                  </a:lnTo>
                  <a:lnTo>
                    <a:pt x="197" y="382"/>
                  </a:lnTo>
                  <a:lnTo>
                    <a:pt x="197" y="382"/>
                  </a:lnTo>
                  <a:lnTo>
                    <a:pt x="208" y="381"/>
                  </a:lnTo>
                  <a:lnTo>
                    <a:pt x="217" y="380"/>
                  </a:lnTo>
                  <a:lnTo>
                    <a:pt x="227" y="378"/>
                  </a:lnTo>
                  <a:lnTo>
                    <a:pt x="237" y="375"/>
                  </a:lnTo>
                  <a:lnTo>
                    <a:pt x="247" y="370"/>
                  </a:lnTo>
                  <a:lnTo>
                    <a:pt x="255" y="365"/>
                  </a:lnTo>
                  <a:lnTo>
                    <a:pt x="263" y="358"/>
                  </a:lnTo>
                  <a:lnTo>
                    <a:pt x="270" y="352"/>
                  </a:lnTo>
                  <a:lnTo>
                    <a:pt x="270" y="352"/>
                  </a:lnTo>
                  <a:lnTo>
                    <a:pt x="278" y="344"/>
                  </a:lnTo>
                  <a:lnTo>
                    <a:pt x="283" y="336"/>
                  </a:lnTo>
                  <a:lnTo>
                    <a:pt x="289" y="327"/>
                  </a:lnTo>
                  <a:lnTo>
                    <a:pt x="293" y="317"/>
                  </a:lnTo>
                  <a:lnTo>
                    <a:pt x="296" y="309"/>
                  </a:lnTo>
                  <a:lnTo>
                    <a:pt x="299" y="299"/>
                  </a:lnTo>
                  <a:lnTo>
                    <a:pt x="301" y="288"/>
                  </a:lnTo>
                  <a:lnTo>
                    <a:pt x="301" y="279"/>
                  </a:lnTo>
                  <a:lnTo>
                    <a:pt x="301" y="279"/>
                  </a:lnTo>
                  <a:lnTo>
                    <a:pt x="301" y="269"/>
                  </a:lnTo>
                  <a:lnTo>
                    <a:pt x="299" y="260"/>
                  </a:lnTo>
                  <a:lnTo>
                    <a:pt x="297" y="253"/>
                  </a:lnTo>
                  <a:lnTo>
                    <a:pt x="295" y="244"/>
                  </a:lnTo>
                  <a:lnTo>
                    <a:pt x="292" y="236"/>
                  </a:lnTo>
                  <a:lnTo>
                    <a:pt x="289" y="228"/>
                  </a:lnTo>
                  <a:lnTo>
                    <a:pt x="284" y="221"/>
                  </a:lnTo>
                  <a:lnTo>
                    <a:pt x="279" y="214"/>
                  </a:lnTo>
                  <a:lnTo>
                    <a:pt x="301" y="192"/>
                  </a:lnTo>
                  <a:lnTo>
                    <a:pt x="301" y="192"/>
                  </a:lnTo>
                  <a:lnTo>
                    <a:pt x="308" y="202"/>
                  </a:lnTo>
                  <a:lnTo>
                    <a:pt x="314" y="212"/>
                  </a:lnTo>
                  <a:lnTo>
                    <a:pt x="319" y="221"/>
                  </a:lnTo>
                  <a:lnTo>
                    <a:pt x="323" y="232"/>
                  </a:lnTo>
                  <a:lnTo>
                    <a:pt x="328" y="243"/>
                  </a:lnTo>
                  <a:lnTo>
                    <a:pt x="330" y="255"/>
                  </a:lnTo>
                  <a:lnTo>
                    <a:pt x="331" y="267"/>
                  </a:lnTo>
                  <a:lnTo>
                    <a:pt x="332" y="279"/>
                  </a:lnTo>
                  <a:lnTo>
                    <a:pt x="332" y="279"/>
                  </a:lnTo>
                  <a:lnTo>
                    <a:pt x="331" y="292"/>
                  </a:lnTo>
                  <a:lnTo>
                    <a:pt x="329" y="304"/>
                  </a:lnTo>
                  <a:lnTo>
                    <a:pt x="326" y="317"/>
                  </a:lnTo>
                  <a:lnTo>
                    <a:pt x="321" y="329"/>
                  </a:lnTo>
                  <a:lnTo>
                    <a:pt x="316" y="341"/>
                  </a:lnTo>
                  <a:lnTo>
                    <a:pt x="309" y="353"/>
                  </a:lnTo>
                  <a:lnTo>
                    <a:pt x="302" y="364"/>
                  </a:lnTo>
                  <a:lnTo>
                    <a:pt x="292" y="374"/>
                  </a:lnTo>
                  <a:lnTo>
                    <a:pt x="292" y="374"/>
                  </a:lnTo>
                  <a:lnTo>
                    <a:pt x="282" y="382"/>
                  </a:lnTo>
                  <a:lnTo>
                    <a:pt x="271" y="390"/>
                  </a:lnTo>
                  <a:lnTo>
                    <a:pt x="261" y="397"/>
                  </a:lnTo>
                  <a:lnTo>
                    <a:pt x="249" y="403"/>
                  </a:lnTo>
                  <a:lnTo>
                    <a:pt x="237" y="407"/>
                  </a:lnTo>
                  <a:lnTo>
                    <a:pt x="224" y="410"/>
                  </a:lnTo>
                  <a:lnTo>
                    <a:pt x="211" y="412"/>
                  </a:lnTo>
                  <a:lnTo>
                    <a:pt x="197" y="412"/>
                  </a:lnTo>
                  <a:lnTo>
                    <a:pt x="197" y="412"/>
                  </a:lnTo>
                  <a:lnTo>
                    <a:pt x="184" y="412"/>
                  </a:lnTo>
                  <a:lnTo>
                    <a:pt x="171" y="410"/>
                  </a:lnTo>
                  <a:lnTo>
                    <a:pt x="158" y="407"/>
                  </a:lnTo>
                  <a:lnTo>
                    <a:pt x="146" y="403"/>
                  </a:lnTo>
                  <a:lnTo>
                    <a:pt x="134" y="397"/>
                  </a:lnTo>
                  <a:lnTo>
                    <a:pt x="122" y="390"/>
                  </a:lnTo>
                  <a:lnTo>
                    <a:pt x="112" y="382"/>
                  </a:lnTo>
                  <a:lnTo>
                    <a:pt x="102" y="374"/>
                  </a:lnTo>
                  <a:lnTo>
                    <a:pt x="102" y="374"/>
                  </a:lnTo>
                  <a:lnTo>
                    <a:pt x="93" y="363"/>
                  </a:lnTo>
                  <a:lnTo>
                    <a:pt x="85" y="352"/>
                  </a:lnTo>
                  <a:lnTo>
                    <a:pt x="78" y="341"/>
                  </a:lnTo>
                  <a:lnTo>
                    <a:pt x="73" y="328"/>
                  </a:lnTo>
                  <a:lnTo>
                    <a:pt x="68" y="316"/>
                  </a:lnTo>
                  <a:lnTo>
                    <a:pt x="65" y="303"/>
                  </a:lnTo>
                  <a:lnTo>
                    <a:pt x="63" y="290"/>
                  </a:lnTo>
                  <a:lnTo>
                    <a:pt x="63" y="279"/>
                  </a:lnTo>
                  <a:lnTo>
                    <a:pt x="63" y="266"/>
                  </a:lnTo>
                  <a:lnTo>
                    <a:pt x="65" y="253"/>
                  </a:lnTo>
                  <a:lnTo>
                    <a:pt x="68" y="240"/>
                  </a:lnTo>
                  <a:lnTo>
                    <a:pt x="73" y="228"/>
                  </a:lnTo>
                  <a:lnTo>
                    <a:pt x="78" y="216"/>
                  </a:lnTo>
                  <a:lnTo>
                    <a:pt x="85" y="204"/>
                  </a:lnTo>
                  <a:lnTo>
                    <a:pt x="93" y="193"/>
                  </a:lnTo>
                  <a:lnTo>
                    <a:pt x="102" y="182"/>
                  </a:lnTo>
                  <a:lnTo>
                    <a:pt x="102" y="182"/>
                  </a:lnTo>
                  <a:lnTo>
                    <a:pt x="112" y="174"/>
                  </a:lnTo>
                  <a:lnTo>
                    <a:pt x="122" y="166"/>
                  </a:lnTo>
                  <a:lnTo>
                    <a:pt x="134" y="160"/>
                  </a:lnTo>
                  <a:lnTo>
                    <a:pt x="145" y="153"/>
                  </a:lnTo>
                  <a:lnTo>
                    <a:pt x="158" y="149"/>
                  </a:lnTo>
                  <a:lnTo>
                    <a:pt x="171" y="146"/>
                  </a:lnTo>
                  <a:lnTo>
                    <a:pt x="184" y="145"/>
                  </a:lnTo>
                  <a:lnTo>
                    <a:pt x="197" y="144"/>
                  </a:lnTo>
                  <a:lnTo>
                    <a:pt x="197" y="144"/>
                  </a:lnTo>
                  <a:lnTo>
                    <a:pt x="210" y="145"/>
                  </a:lnTo>
                  <a:lnTo>
                    <a:pt x="223" y="146"/>
                  </a:lnTo>
                  <a:lnTo>
                    <a:pt x="236" y="149"/>
                  </a:lnTo>
                  <a:lnTo>
                    <a:pt x="248" y="153"/>
                  </a:lnTo>
                  <a:lnTo>
                    <a:pt x="260" y="159"/>
                  </a:lnTo>
                  <a:lnTo>
                    <a:pt x="270" y="165"/>
                  </a:lnTo>
                  <a:lnTo>
                    <a:pt x="281" y="173"/>
                  </a:lnTo>
                  <a:lnTo>
                    <a:pt x="291" y="181"/>
                  </a:lnTo>
                  <a:lnTo>
                    <a:pt x="269" y="203"/>
                  </a:lnTo>
                  <a:close/>
                </a:path>
              </a:pathLst>
            </a:custGeom>
            <a:solidFill>
              <a:srgbClr val="C35954"/>
            </a:solidFill>
            <a:ln>
              <a:noFill/>
            </a:ln>
          </p:spPr>
          <p:txBody>
            <a:bodyPr vert="horz" wrap="square" lIns="91440" tIns="45720" rIns="91440" bIns="45720" numCol="1" anchor="t" anchorCtr="0" compatLnSpc="1"/>
            <a:lstStyle/>
            <a:p>
              <a:endParaRPr lang="ko-KR" altLang="en-US"/>
            </a:p>
          </p:txBody>
        </p:sp>
      </p:grpSp>
      <p:grpSp>
        <p:nvGrpSpPr>
          <p:cNvPr id="89" name="Group 88"/>
          <p:cNvGrpSpPr/>
          <p:nvPr/>
        </p:nvGrpSpPr>
        <p:grpSpPr>
          <a:xfrm>
            <a:off x="6232569" y="2664374"/>
            <a:ext cx="769168" cy="769168"/>
            <a:chOff x="6232569" y="2664374"/>
            <a:chExt cx="769168" cy="769168"/>
          </a:xfrm>
        </p:grpSpPr>
        <p:sp>
          <p:nvSpPr>
            <p:cNvPr id="33" name="타원 33"/>
            <p:cNvSpPr/>
            <p:nvPr/>
          </p:nvSpPr>
          <p:spPr>
            <a:xfrm>
              <a:off x="6232569" y="2664374"/>
              <a:ext cx="769168" cy="769168"/>
            </a:xfrm>
            <a:prstGeom prst="ellipse">
              <a:avLst/>
            </a:prstGeom>
            <a:gradFill flip="none" rotWithShape="1">
              <a:gsLst>
                <a:gs pos="0">
                  <a:srgbClr val="7B5A85"/>
                </a:gs>
                <a:gs pos="100000">
                  <a:srgbClr val="C35954"/>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3" name="Group 52"/>
            <p:cNvGrpSpPr/>
            <p:nvPr/>
          </p:nvGrpSpPr>
          <p:grpSpPr>
            <a:xfrm>
              <a:off x="6435304" y="2830831"/>
              <a:ext cx="363699" cy="436255"/>
              <a:chOff x="4051300" y="3109913"/>
              <a:chExt cx="628650" cy="754063"/>
            </a:xfrm>
            <a:solidFill>
              <a:schemeClr val="bg1"/>
            </a:solidFill>
          </p:grpSpPr>
          <p:sp>
            <p:nvSpPr>
              <p:cNvPr id="54" name="Freeform 53"/>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5" name="Freeform 54"/>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107" name="Group 106"/>
          <p:cNvGrpSpPr/>
          <p:nvPr/>
        </p:nvGrpSpPr>
        <p:grpSpPr>
          <a:xfrm>
            <a:off x="4059069" y="5135359"/>
            <a:ext cx="769168" cy="769168"/>
            <a:chOff x="4059069" y="5135359"/>
            <a:chExt cx="769168" cy="769168"/>
          </a:xfrm>
        </p:grpSpPr>
        <p:sp>
          <p:nvSpPr>
            <p:cNvPr id="5" name="타원 5"/>
            <p:cNvSpPr/>
            <p:nvPr/>
          </p:nvSpPr>
          <p:spPr>
            <a:xfrm>
              <a:off x="4059069" y="5135359"/>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sp>
          <p:nvSpPr>
            <p:cNvPr id="63" name="Freeform 62"/>
            <p:cNvSpPr>
              <a:spLocks noEditPoints="1"/>
            </p:cNvSpPr>
            <p:nvPr/>
          </p:nvSpPr>
          <p:spPr bwMode="auto">
            <a:xfrm>
              <a:off x="4199810" y="5305490"/>
              <a:ext cx="487687" cy="428907"/>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rgbClr val="C35954"/>
            </a:solidFill>
            <a:ln>
              <a:noFill/>
            </a:ln>
          </p:spPr>
          <p:txBody>
            <a:bodyPr vert="horz" wrap="square" lIns="91440" tIns="45720" rIns="91440" bIns="45720" numCol="1" anchor="t" anchorCtr="0" compatLnSpc="1"/>
            <a:lstStyle/>
            <a:p>
              <a:endParaRPr lang="ko-KR" altLang="en-US"/>
            </a:p>
          </p:txBody>
        </p:sp>
      </p:grpSp>
      <p:grpSp>
        <p:nvGrpSpPr>
          <p:cNvPr id="108" name="Group 107"/>
          <p:cNvGrpSpPr/>
          <p:nvPr/>
        </p:nvGrpSpPr>
        <p:grpSpPr>
          <a:xfrm>
            <a:off x="5678887" y="4373012"/>
            <a:ext cx="769168" cy="769168"/>
            <a:chOff x="5678887" y="4373012"/>
            <a:chExt cx="769168" cy="769168"/>
          </a:xfrm>
        </p:grpSpPr>
        <p:sp>
          <p:nvSpPr>
            <p:cNvPr id="7" name="타원 7"/>
            <p:cNvSpPr/>
            <p:nvPr/>
          </p:nvSpPr>
          <p:spPr>
            <a:xfrm>
              <a:off x="5678887" y="4373012"/>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grpSp>
          <p:nvGrpSpPr>
            <p:cNvPr id="80" name="Group 79"/>
            <p:cNvGrpSpPr/>
            <p:nvPr/>
          </p:nvGrpSpPr>
          <p:grpSpPr>
            <a:xfrm>
              <a:off x="5848099" y="4553705"/>
              <a:ext cx="430744" cy="407783"/>
              <a:chOff x="2835275" y="3127375"/>
              <a:chExt cx="744538" cy="704850"/>
            </a:xfrm>
            <a:solidFill>
              <a:srgbClr val="C35954"/>
            </a:solidFill>
          </p:grpSpPr>
          <p:sp>
            <p:nvSpPr>
              <p:cNvPr id="81" name="Freeform 80"/>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82" name="Freeform 81"/>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83" name="Freeform 82"/>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84" name="Freeform 83"/>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85" name="Freeform 84"/>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86" name="Freeform 85"/>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87" name="Freeform 86"/>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sp>
        <p:nvSpPr>
          <p:cNvPr id="28" name="Rectangle 3"/>
          <p:cNvSpPr txBox="1">
            <a:spLocks noChangeArrowheads="1"/>
          </p:cNvSpPr>
          <p:nvPr/>
        </p:nvSpPr>
        <p:spPr bwMode="auto">
          <a:xfrm>
            <a:off x="4987925" y="5519420"/>
            <a:ext cx="1751330" cy="44259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nSpc>
                <a:spcPct val="80000"/>
              </a:lnSpc>
            </a:pPr>
            <a:r>
              <a:rPr lang="en-US" altLang="ko-KR" sz="2000" b="1" smtClean="0">
                <a:solidFill>
                  <a:srgbClr val="C35954"/>
                </a:solidFill>
                <a:latin typeface="微软雅黑" panose="020B0503020204020204" charset="-122"/>
                <a:ea typeface="Tahoma" panose="020B0604030504040204" pitchFamily="34" charset="0"/>
                <a:cs typeface="Tahoma" panose="020B0604030504040204" pitchFamily="34" charset="0"/>
              </a:rPr>
              <a:t>02</a:t>
            </a:r>
            <a:endParaRPr lang="en-US" altLang="ko-KR" sz="2000" b="1" smtClean="0">
              <a:solidFill>
                <a:srgbClr val="C35954"/>
              </a:solidFill>
              <a:latin typeface="微软雅黑" panose="020B0503020204020204" charset="-122"/>
              <a:ea typeface="Tahoma" panose="020B0604030504040204" pitchFamily="34" charset="0"/>
              <a:cs typeface="Tahoma" panose="020B0604030504040204" pitchFamily="34" charset="0"/>
            </a:endParaRPr>
          </a:p>
          <a:p>
            <a:pPr marL="0" lvl="1">
              <a:lnSpc>
                <a:spcPct val="80000"/>
              </a:lnSpc>
            </a:pPr>
            <a:r>
              <a:rPr lang="zh-CN" altLang="en-US" sz="1600" b="1">
                <a:solidFill>
                  <a:srgbClr val="C35954"/>
                </a:solidFill>
                <a:latin typeface="微软雅黑" panose="020B0503020204020204" charset="-122"/>
                <a:ea typeface="微软雅黑" panose="020B0503020204020204" charset="-122"/>
                <a:cs typeface="Tahoma" panose="020B0604030504040204" pitchFamily="34" charset="0"/>
              </a:rPr>
              <a:t>数据统计及导出</a:t>
            </a:r>
            <a:endParaRPr lang="zh-CN" altLang="en-US" sz="1600" b="1">
              <a:solidFill>
                <a:srgbClr val="C35954"/>
              </a:solidFill>
              <a:latin typeface="微软雅黑" panose="020B0503020204020204" charset="-122"/>
              <a:ea typeface="微软雅黑" panose="020B0503020204020204" charset="-122"/>
              <a:cs typeface="Tahoma" panose="020B0604030504040204" pitchFamily="34" charset="0"/>
            </a:endParaRPr>
          </a:p>
        </p:txBody>
      </p:sp>
      <p:sp>
        <p:nvSpPr>
          <p:cNvPr id="95" name="Rectangle 3"/>
          <p:cNvSpPr txBox="1">
            <a:spLocks noChangeArrowheads="1"/>
          </p:cNvSpPr>
          <p:nvPr/>
        </p:nvSpPr>
        <p:spPr bwMode="auto">
          <a:xfrm>
            <a:off x="6586855" y="4446270"/>
            <a:ext cx="1751330" cy="44259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nSpc>
                <a:spcPct val="80000"/>
              </a:lnSpc>
            </a:pPr>
            <a:r>
              <a:rPr lang="en-US" altLang="ko-KR" sz="2000" b="1" smtClean="0">
                <a:solidFill>
                  <a:srgbClr val="C35954"/>
                </a:solidFill>
                <a:latin typeface="微软雅黑" panose="020B0503020204020204" charset="-122"/>
                <a:ea typeface="Tahoma" panose="020B0604030504040204" pitchFamily="34" charset="0"/>
                <a:cs typeface="Tahoma" panose="020B0604030504040204" pitchFamily="34" charset="0"/>
              </a:rPr>
              <a:t>03</a:t>
            </a:r>
            <a:endParaRPr lang="en-US" altLang="ko-KR" sz="2000" b="1" smtClean="0">
              <a:solidFill>
                <a:srgbClr val="C35954"/>
              </a:solidFill>
              <a:latin typeface="微软雅黑" panose="020B0503020204020204" charset="-122"/>
              <a:ea typeface="Tahoma" panose="020B0604030504040204" pitchFamily="34" charset="0"/>
              <a:cs typeface="Tahoma" panose="020B0604030504040204" pitchFamily="34" charset="0"/>
            </a:endParaRPr>
          </a:p>
          <a:p>
            <a:pPr marL="0" lvl="1">
              <a:lnSpc>
                <a:spcPct val="80000"/>
              </a:lnSpc>
            </a:pPr>
            <a:r>
              <a:rPr lang="zh-CN" altLang="en-US" sz="1600" b="1" smtClean="0">
                <a:solidFill>
                  <a:srgbClr val="C35954"/>
                </a:solidFill>
                <a:latin typeface="微软雅黑" panose="020B0503020204020204" charset="-122"/>
                <a:ea typeface="微软雅黑" panose="020B0503020204020204" charset="-122"/>
                <a:cs typeface="Tahoma" panose="020B0604030504040204" pitchFamily="34" charset="0"/>
              </a:rPr>
              <a:t>告别纸张办公</a:t>
            </a:r>
            <a:endParaRPr lang="zh-CN" altLang="en-US" sz="1600" b="1">
              <a:solidFill>
                <a:srgbClr val="C35954"/>
              </a:solidFill>
              <a:latin typeface="微软雅黑" panose="020B0503020204020204" charset="-122"/>
              <a:ea typeface="微软雅黑" panose="020B0503020204020204" charset="-122"/>
              <a:cs typeface="Tahoma" panose="020B0604030504040204" pitchFamily="34" charset="0"/>
            </a:endParaRPr>
          </a:p>
        </p:txBody>
      </p:sp>
      <p:sp>
        <p:nvSpPr>
          <p:cNvPr id="98" name="Rectangle 3"/>
          <p:cNvSpPr txBox="1">
            <a:spLocks noChangeArrowheads="1"/>
          </p:cNvSpPr>
          <p:nvPr/>
        </p:nvSpPr>
        <p:spPr bwMode="auto">
          <a:xfrm>
            <a:off x="7169785" y="2923540"/>
            <a:ext cx="2232025" cy="44259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nSpc>
                <a:spcPct val="80000"/>
              </a:lnSpc>
            </a:pPr>
            <a:r>
              <a:rPr lang="en-US" altLang="ko-KR" sz="2000" b="1" smtClean="0">
                <a:solidFill>
                  <a:srgbClr val="C35954"/>
                </a:solidFill>
                <a:latin typeface="微软雅黑" panose="020B0503020204020204" charset="-122"/>
                <a:ea typeface="Tahoma" panose="020B0604030504040204" pitchFamily="34" charset="0"/>
                <a:cs typeface="Tahoma" panose="020B0604030504040204" pitchFamily="34" charset="0"/>
              </a:rPr>
              <a:t>04</a:t>
            </a:r>
            <a:endParaRPr lang="en-US" altLang="ko-KR" sz="2000" b="1" smtClean="0">
              <a:solidFill>
                <a:srgbClr val="C35954"/>
              </a:solidFill>
              <a:latin typeface="微软雅黑" panose="020B0503020204020204" charset="-122"/>
              <a:ea typeface="Tahoma" panose="020B0604030504040204" pitchFamily="34" charset="0"/>
              <a:cs typeface="Tahoma" panose="020B0604030504040204" pitchFamily="34" charset="0"/>
            </a:endParaRPr>
          </a:p>
          <a:p>
            <a:pPr marL="0" lvl="1">
              <a:lnSpc>
                <a:spcPct val="80000"/>
              </a:lnSpc>
            </a:pPr>
            <a:r>
              <a:rPr lang="zh-CN" altLang="en-US" sz="1600" b="1">
                <a:solidFill>
                  <a:srgbClr val="C35954"/>
                </a:solidFill>
                <a:latin typeface="微软雅黑" panose="020B0503020204020204" charset="-122"/>
                <a:ea typeface="微软雅黑" panose="020B0503020204020204" charset="-122"/>
                <a:cs typeface="Tahoma" panose="020B0604030504040204" pitchFamily="34" charset="0"/>
              </a:rPr>
              <a:t>硬件设备智能统一管理</a:t>
            </a:r>
            <a:endParaRPr lang="zh-CN" altLang="en-US" sz="1600" b="1">
              <a:solidFill>
                <a:srgbClr val="C35954"/>
              </a:solidFill>
              <a:latin typeface="微软雅黑" panose="020B0503020204020204" charset="-122"/>
              <a:ea typeface="微软雅黑" panose="020B0503020204020204" charset="-122"/>
              <a:cs typeface="Tahoma" panose="020B0604030504040204" pitchFamily="34" charset="0"/>
            </a:endParaRPr>
          </a:p>
        </p:txBody>
      </p:sp>
      <p:sp>
        <p:nvSpPr>
          <p:cNvPr id="101" name="Rectangle 3"/>
          <p:cNvSpPr txBox="1">
            <a:spLocks noChangeArrowheads="1"/>
          </p:cNvSpPr>
          <p:nvPr/>
        </p:nvSpPr>
        <p:spPr bwMode="auto">
          <a:xfrm>
            <a:off x="8887460" y="1946275"/>
            <a:ext cx="2258695" cy="44259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nSpc>
                <a:spcPct val="80000"/>
              </a:lnSpc>
            </a:pPr>
            <a:r>
              <a:rPr lang="en-US" altLang="ko-KR" sz="2000" b="1" smtClean="0">
                <a:solidFill>
                  <a:srgbClr val="C35954"/>
                </a:solidFill>
                <a:latin typeface="微软雅黑" panose="020B0503020204020204" charset="-122"/>
                <a:ea typeface="Tahoma" panose="020B0604030504040204" pitchFamily="34" charset="0"/>
                <a:cs typeface="Tahoma" panose="020B0604030504040204" pitchFamily="34" charset="0"/>
              </a:rPr>
              <a:t>05</a:t>
            </a:r>
            <a:endParaRPr lang="en-US" altLang="ko-KR" sz="2000" b="1" smtClean="0">
              <a:solidFill>
                <a:srgbClr val="C35954"/>
              </a:solidFill>
              <a:latin typeface="微软雅黑" panose="020B0503020204020204" charset="-122"/>
              <a:ea typeface="Tahoma" panose="020B0604030504040204" pitchFamily="34" charset="0"/>
              <a:cs typeface="Tahoma" panose="020B0604030504040204" pitchFamily="34" charset="0"/>
            </a:endParaRPr>
          </a:p>
          <a:p>
            <a:pPr marL="0" lvl="1">
              <a:lnSpc>
                <a:spcPct val="80000"/>
              </a:lnSpc>
            </a:pPr>
            <a:r>
              <a:rPr lang="zh-CN" altLang="en-US" sz="1600" b="1" smtClean="0">
                <a:solidFill>
                  <a:srgbClr val="C35954"/>
                </a:solidFill>
                <a:latin typeface="微软雅黑" panose="020B0503020204020204" charset="-122"/>
                <a:ea typeface="微软雅黑" panose="020B0503020204020204" charset="-122"/>
                <a:cs typeface="Tahoma" panose="020B0604030504040204" pitchFamily="34" charset="0"/>
              </a:rPr>
              <a:t>红外感应会场使用状态</a:t>
            </a:r>
            <a:endParaRPr lang="zh-CN" altLang="en-US" sz="1600" b="1">
              <a:solidFill>
                <a:srgbClr val="C35954"/>
              </a:solidFill>
              <a:latin typeface="微软雅黑" panose="020B0503020204020204" charset="-122"/>
              <a:ea typeface="微软雅黑" panose="020B0503020204020204" charset="-122"/>
              <a:cs typeface="Tahoma" panose="020B060403050404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1">
            <a:extLst>
              <a:ext uri="{28A0092B-C50C-407E-A947-70E740481C1C}">
                <a14:useLocalDpi xmlns:a14="http://schemas.microsoft.com/office/drawing/2010/main" val="0"/>
              </a:ext>
            </a:extLst>
          </a:blip>
          <a:srcRect t="-9357" r="1755" b="21301"/>
          <a:stretch>
            <a:fillRect/>
          </a:stretch>
        </p:blipFill>
        <p:spPr>
          <a:xfrm>
            <a:off x="0" y="720725"/>
            <a:ext cx="12192000" cy="6146800"/>
          </a:xfrm>
          <a:prstGeom prst="rect">
            <a:avLst/>
          </a:prstGeom>
        </p:spPr>
      </p:pic>
      <p:sp>
        <p:nvSpPr>
          <p:cNvPr id="8" name="Rectangle 7"/>
          <p:cNvSpPr/>
          <p:nvPr/>
        </p:nvSpPr>
        <p:spPr>
          <a:xfrm>
            <a:off x="1372235" y="994410"/>
            <a:ext cx="9448800" cy="4869180"/>
          </a:xfrm>
          <a:prstGeom prst="rect">
            <a:avLst/>
          </a:prstGeom>
          <a:gradFill flip="none" rotWithShape="1">
            <a:gsLst>
              <a:gs pos="0">
                <a:srgbClr val="7B5A85">
                  <a:alpha val="40000"/>
                </a:srgbClr>
              </a:gs>
              <a:gs pos="100000">
                <a:srgbClr val="C35954">
                  <a:alpha val="40000"/>
                </a:srgbClr>
              </a:gs>
            </a:gsLst>
            <a:lin ang="0" scaled="1"/>
            <a:tileRect/>
          </a:gradFill>
          <a:ln w="3175">
            <a:gradFill flip="none" rotWithShape="1">
              <a:gsLst>
                <a:gs pos="0">
                  <a:srgbClr val="C35954"/>
                </a:gs>
                <a:gs pos="100000">
                  <a:srgbClr val="7B5A85"/>
                </a:gs>
              </a:gsLst>
              <a:lin ang="0" scaled="1"/>
              <a:tileRect/>
            </a:grad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3"/>
          <p:cNvSpPr txBox="1">
            <a:spLocks noChangeArrowheads="1"/>
          </p:cNvSpPr>
          <p:nvPr/>
        </p:nvSpPr>
        <p:spPr bwMode="auto">
          <a:xfrm>
            <a:off x="2693671" y="2068839"/>
            <a:ext cx="6807198" cy="318579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285750" indent="0" algn="l" fontAlgn="auto" latinLnBrk="0">
              <a:lnSpc>
                <a:spcPct val="150000"/>
              </a:lnSpc>
              <a:buFont typeface="Wingdings" panose="05000000000000000000" charset="0"/>
              <a:buChar char="ü"/>
            </a:pPr>
            <a:r>
              <a:rPr lang="en-US" altLang="ko-KR" sz="1800" b="0">
                <a:solidFill>
                  <a:schemeClr val="accent4"/>
                </a:solidFill>
                <a:effectLst/>
                <a:latin typeface="微软雅黑" panose="020B0503020204020204" charset="-122"/>
                <a:ea typeface="微软雅黑" panose="020B0503020204020204" charset="-122"/>
                <a:cs typeface="微软雅黑" panose="020B0503020204020204" charset="-122"/>
              </a:rPr>
              <a:t> 会议室的使用情况</a:t>
            </a:r>
            <a:r>
              <a:rPr lang="zh-CN" sz="1800" b="0">
                <a:solidFill>
                  <a:schemeClr val="accent4"/>
                </a:solidFill>
                <a:effectLst/>
                <a:latin typeface="微软雅黑" panose="020B0503020204020204" charset="-122"/>
                <a:ea typeface="微软雅黑" panose="020B0503020204020204" charset="-122"/>
                <a:cs typeface="微软雅黑" panose="020B0503020204020204" charset="-122"/>
              </a:rPr>
              <a:t>随处可知</a:t>
            </a:r>
            <a:endParaRPr lang="en-US" altLang="ko-KR" sz="1800" b="0">
              <a:solidFill>
                <a:schemeClr val="accent4"/>
              </a:solidFill>
              <a:effectLst/>
              <a:latin typeface="微软雅黑" panose="020B0503020204020204" charset="-122"/>
              <a:ea typeface="微软雅黑" panose="020B0503020204020204" charset="-122"/>
              <a:cs typeface="微软雅黑" panose="020B0503020204020204" charset="-122"/>
            </a:endParaRPr>
          </a:p>
          <a:p>
            <a:pPr marL="285750" indent="0" algn="l" fontAlgn="auto" latinLnBrk="0">
              <a:lnSpc>
                <a:spcPct val="150000"/>
              </a:lnSpc>
              <a:buFont typeface="Wingdings" panose="05000000000000000000" charset="0"/>
              <a:buChar char="ü"/>
            </a:pPr>
            <a:r>
              <a:rPr lang="en-US" altLang="ko-KR" sz="1800" b="0">
                <a:solidFill>
                  <a:schemeClr val="accent4"/>
                </a:solidFill>
                <a:effectLst/>
                <a:latin typeface="微软雅黑" panose="020B0503020204020204" charset="-122"/>
                <a:ea typeface="微软雅黑" panose="020B0503020204020204" charset="-122"/>
                <a:cs typeface="微软雅黑" panose="020B0503020204020204" charset="-122"/>
              </a:rPr>
              <a:t> 预约会议室</a:t>
            </a:r>
            <a:r>
              <a:rPr lang="en-US" altLang="ko-KR" sz="1800" b="0">
                <a:solidFill>
                  <a:schemeClr val="accent4"/>
                </a:solidFill>
                <a:effectLst/>
                <a:latin typeface="微软雅黑" panose="020B0503020204020204" charset="-122"/>
                <a:ea typeface="微软雅黑" panose="020B0503020204020204" charset="-122"/>
                <a:cs typeface="微软雅黑" panose="020B0503020204020204" charset="-122"/>
                <a:sym typeface="+mn-ea"/>
              </a:rPr>
              <a:t>无需走动</a:t>
            </a:r>
            <a:endParaRPr lang="en-US" altLang="ko-KR" sz="1800" b="0">
              <a:solidFill>
                <a:schemeClr val="accent4"/>
              </a:solidFill>
              <a:effectLst/>
              <a:latin typeface="微软雅黑" panose="020B0503020204020204" charset="-122"/>
              <a:ea typeface="微软雅黑" panose="020B0503020204020204" charset="-122"/>
              <a:cs typeface="微软雅黑" panose="020B0503020204020204" charset="-122"/>
              <a:sym typeface="+mn-ea"/>
            </a:endParaRPr>
          </a:p>
          <a:p>
            <a:pPr marL="285750" indent="0" algn="l" fontAlgn="auto" latinLnBrk="0">
              <a:lnSpc>
                <a:spcPct val="150000"/>
              </a:lnSpc>
              <a:buFont typeface="Wingdings" panose="05000000000000000000" charset="0"/>
            </a:pPr>
            <a:r>
              <a:rPr lang="en-US" altLang="ko-KR" sz="1800" b="0">
                <a:effectLst/>
                <a:latin typeface="微软雅黑" panose="020B0503020204020204" charset="-122"/>
                <a:ea typeface="微软雅黑" panose="020B0503020204020204" charset="-122"/>
                <a:cs typeface="微软雅黑" panose="020B0503020204020204" charset="-122"/>
                <a:sym typeface="+mn-ea"/>
              </a:rPr>
              <a:t>   </a:t>
            </a:r>
            <a:r>
              <a:rPr lang="zh-CN" sz="1400" b="0">
                <a:effectLst/>
                <a:latin typeface="微软雅黑" panose="020B0503020204020204" charset="-122"/>
                <a:ea typeface="微软雅黑" panose="020B0503020204020204" charset="-122"/>
                <a:cs typeface="微软雅黑" panose="020B0503020204020204" charset="-122"/>
                <a:sym typeface="+mn-ea"/>
              </a:rPr>
              <a:t>可以通过</a:t>
            </a:r>
            <a:r>
              <a:rPr lang="en-US" altLang="zh-CN" sz="1400" b="0">
                <a:effectLst/>
                <a:latin typeface="微软雅黑" panose="020B0503020204020204" charset="-122"/>
                <a:ea typeface="微软雅黑" panose="020B0503020204020204" charset="-122"/>
                <a:cs typeface="微软雅黑" panose="020B0503020204020204" charset="-122"/>
                <a:sym typeface="+mn-ea"/>
              </a:rPr>
              <a:t>app</a:t>
            </a:r>
            <a:r>
              <a:rPr lang="zh-CN" sz="1400" b="0">
                <a:effectLst/>
                <a:latin typeface="微软雅黑" panose="020B0503020204020204" charset="-122"/>
                <a:ea typeface="微软雅黑" panose="020B0503020204020204" charset="-122"/>
                <a:cs typeface="微软雅黑" panose="020B0503020204020204" charset="-122"/>
                <a:sym typeface="+mn-ea"/>
              </a:rPr>
              <a:t>或</a:t>
            </a:r>
            <a:r>
              <a:rPr lang="en-US" altLang="zh-CN" sz="1400" b="0">
                <a:effectLst/>
                <a:latin typeface="微软雅黑" panose="020B0503020204020204" charset="-122"/>
                <a:ea typeface="微软雅黑" panose="020B0503020204020204" charset="-122"/>
                <a:cs typeface="微软雅黑" panose="020B0503020204020204" charset="-122"/>
                <a:sym typeface="+mn-ea"/>
              </a:rPr>
              <a:t>web</a:t>
            </a:r>
            <a:r>
              <a:rPr lang="zh-CN" sz="1400" b="0">
                <a:effectLst/>
                <a:latin typeface="微软雅黑" panose="020B0503020204020204" charset="-122"/>
                <a:ea typeface="微软雅黑" panose="020B0503020204020204" charset="-122"/>
                <a:cs typeface="微软雅黑" panose="020B0503020204020204" charset="-122"/>
                <a:sym typeface="+mn-ea"/>
              </a:rPr>
              <a:t>端进行会议预定，或直接通过设置新日历活动来预定会议室。在预定会议的同时也可以通过发送邮件的方式发送会议所需资料给参会者</a:t>
            </a:r>
            <a:endParaRPr lang="en-US" altLang="ko-KR" sz="1800" b="0">
              <a:effectLst/>
              <a:latin typeface="微软雅黑" panose="020B0503020204020204" charset="-122"/>
              <a:ea typeface="微软雅黑" panose="020B0503020204020204" charset="-122"/>
              <a:cs typeface="微软雅黑" panose="020B0503020204020204" charset="-122"/>
              <a:sym typeface="+mn-ea"/>
            </a:endParaRPr>
          </a:p>
          <a:p>
            <a:pPr marL="285750" indent="0" algn="l" fontAlgn="auto" latinLnBrk="0">
              <a:lnSpc>
                <a:spcPct val="150000"/>
              </a:lnSpc>
              <a:buFont typeface="Wingdings" panose="05000000000000000000" charset="0"/>
              <a:buChar char="ü"/>
            </a:pPr>
            <a:r>
              <a:rPr lang="zh-CN" sz="1800" b="0">
                <a:solidFill>
                  <a:schemeClr val="accent4"/>
                </a:solidFill>
                <a:effectLst/>
                <a:latin typeface="微软雅黑" panose="020B0503020204020204" charset="-122"/>
                <a:ea typeface="微软雅黑" panose="020B0503020204020204" charset="-122"/>
                <a:cs typeface="微软雅黑" panose="020B0503020204020204" charset="-122"/>
              </a:rPr>
              <a:t> 划分组织架构</a:t>
            </a:r>
            <a:endParaRPr lang="zh-CN" sz="1600">
              <a:solidFill>
                <a:schemeClr val="accent4"/>
              </a:solidFill>
              <a:effectLst/>
              <a:latin typeface="微软雅黑" panose="020B0503020204020204" charset="-122"/>
              <a:ea typeface="微软雅黑" panose="020B0503020204020204" charset="-122"/>
              <a:cs typeface="微软雅黑" panose="020B0503020204020204" charset="-122"/>
            </a:endParaRPr>
          </a:p>
          <a:p>
            <a:pPr indent="0" algn="l" fontAlgn="auto" latinLnBrk="0">
              <a:lnSpc>
                <a:spcPct val="150000"/>
              </a:lnSpc>
              <a:buFont typeface="Wingdings" panose="05000000000000000000" charset="0"/>
            </a:pPr>
            <a:r>
              <a:rPr lang="en-US" altLang="ko-KR" sz="1600" b="0">
                <a:effectLst/>
                <a:latin typeface="微软雅黑" panose="020B0503020204020204" charset="-122"/>
                <a:ea typeface="微软雅黑" panose="020B0503020204020204" charset="-122"/>
                <a:cs typeface="微软雅黑" panose="020B0503020204020204" charset="-122"/>
              </a:rPr>
              <a:t>        </a:t>
            </a:r>
            <a:r>
              <a:rPr lang="en-US" altLang="ko-KR" sz="1400" b="0">
                <a:effectLst/>
                <a:latin typeface="微软雅黑" panose="020B0503020204020204" charset="-122"/>
                <a:ea typeface="微软雅黑" panose="020B0503020204020204" charset="-122"/>
                <a:cs typeface="微软雅黑" panose="020B0503020204020204" charset="-122"/>
              </a:rPr>
              <a:t>指定人员参加会议 </a:t>
            </a:r>
            <a:r>
              <a:rPr lang="zh-CN" sz="1400" b="0">
                <a:effectLst/>
                <a:latin typeface="微软雅黑" panose="020B0503020204020204" charset="-122"/>
                <a:ea typeface="微软雅黑" panose="020B0503020204020204" charset="-122"/>
                <a:cs typeface="微软雅黑" panose="020B0503020204020204" charset="-122"/>
              </a:rPr>
              <a:t>对参会人员</a:t>
            </a:r>
            <a:r>
              <a:rPr lang="en-US" altLang="ko-KR" sz="1400" b="0">
                <a:effectLst/>
                <a:latin typeface="微软雅黑" panose="020B0503020204020204" charset="-122"/>
                <a:ea typeface="微软雅黑" panose="020B0503020204020204" charset="-122"/>
                <a:cs typeface="微软雅黑" panose="020B0503020204020204" charset="-122"/>
              </a:rPr>
              <a:t>进行通知</a:t>
            </a:r>
            <a:endParaRPr lang="en-US" altLang="ko-KR" sz="1400" b="0">
              <a:effectLst/>
              <a:latin typeface="微软雅黑" panose="020B0503020204020204" charset="-122"/>
              <a:ea typeface="微软雅黑" panose="020B0503020204020204" charset="-122"/>
              <a:cs typeface="微软雅黑" panose="020B0503020204020204" charset="-122"/>
            </a:endParaRPr>
          </a:p>
          <a:p>
            <a:pPr marL="285750" indent="0" algn="l" fontAlgn="auto" latinLnBrk="0">
              <a:lnSpc>
                <a:spcPct val="150000"/>
              </a:lnSpc>
              <a:buFont typeface="Wingdings" panose="05000000000000000000" charset="0"/>
              <a:buChar char="ü"/>
            </a:pPr>
            <a:r>
              <a:rPr lang="zh-CN" sz="1800" b="0">
                <a:solidFill>
                  <a:schemeClr val="accent4"/>
                </a:solidFill>
                <a:effectLst/>
                <a:latin typeface="微软雅黑" panose="020B0503020204020204" charset="-122"/>
                <a:ea typeface="微软雅黑" panose="020B0503020204020204" charset="-122"/>
                <a:cs typeface="微软雅黑" panose="020B0503020204020204" charset="-122"/>
              </a:rPr>
              <a:t> 会议概况通知</a:t>
            </a:r>
            <a:endParaRPr lang="en-US" altLang="ko-KR" sz="1600" b="0">
              <a:effectLst/>
              <a:latin typeface="微软雅黑" panose="020B0503020204020204" charset="-122"/>
              <a:ea typeface="微软雅黑" panose="020B0503020204020204" charset="-122"/>
              <a:cs typeface="微软雅黑" panose="020B0503020204020204" charset="-122"/>
            </a:endParaRPr>
          </a:p>
          <a:p>
            <a:pPr indent="0" algn="l" fontAlgn="auto" latinLnBrk="0">
              <a:lnSpc>
                <a:spcPct val="150000"/>
              </a:lnSpc>
            </a:pPr>
            <a:r>
              <a:rPr lang="en-US" altLang="ko-KR" sz="1400" b="0">
                <a:effectLst/>
                <a:latin typeface="微软雅黑" panose="020B0503020204020204" charset="-122"/>
                <a:ea typeface="微软雅黑" panose="020B0503020204020204" charset="-122"/>
                <a:cs typeface="微软雅黑" panose="020B0503020204020204" charset="-122"/>
              </a:rPr>
              <a:t>         在会议结束时，把本次会议的情况以通知的形式发送给</a:t>
            </a:r>
            <a:r>
              <a:rPr lang="zh-CN" sz="1400" b="0">
                <a:effectLst/>
                <a:latin typeface="微软雅黑" panose="020B0503020204020204" charset="-122"/>
                <a:ea typeface="微软雅黑" panose="020B0503020204020204" charset="-122"/>
                <a:cs typeface="微软雅黑" panose="020B0503020204020204" charset="-122"/>
              </a:rPr>
              <a:t>组织者及参会人员</a:t>
            </a:r>
            <a:endParaRPr lang="zh-CN" sz="1400" b="0">
              <a:effectLst/>
              <a:latin typeface="微软雅黑" panose="020B0503020204020204" charset="-122"/>
              <a:ea typeface="微软雅黑" panose="020B0503020204020204" charset="-122"/>
              <a:cs typeface="微软雅黑" panose="020B0503020204020204" charset="-122"/>
            </a:endParaRPr>
          </a:p>
        </p:txBody>
      </p:sp>
      <p:sp>
        <p:nvSpPr>
          <p:cNvPr id="14" name="Rectangle 3"/>
          <p:cNvSpPr txBox="1">
            <a:spLocks noChangeArrowheads="1"/>
          </p:cNvSpPr>
          <p:nvPr/>
        </p:nvSpPr>
        <p:spPr bwMode="auto">
          <a:xfrm>
            <a:off x="3524885" y="1279334"/>
            <a:ext cx="5143500" cy="58483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z="3200" smtClean="0">
                <a:solidFill>
                  <a:schemeClr val="bg1"/>
                </a:solidFill>
                <a:latin typeface="微软雅黑" panose="020B0503020204020204" charset="-122"/>
                <a:ea typeface="微软雅黑" panose="020B0503020204020204" charset="-122"/>
                <a:sym typeface="+mn-ea"/>
              </a:rPr>
              <a:t>告别传统会议方式</a:t>
            </a:r>
            <a:endParaRPr lang="en-US" altLang="ko-KR" sz="3200" smtClean="0">
              <a:solidFill>
                <a:schemeClr val="bg1"/>
              </a:solidFill>
              <a:effectLst/>
              <a:latin typeface="微软雅黑" panose="020B0503020204020204" charset="-122"/>
              <a:ea typeface="微软雅黑" panose="020B0503020204020204" charset="-122"/>
              <a:sym typeface="+mn-ea"/>
            </a:endParaRPr>
          </a:p>
        </p:txBody>
      </p:sp>
      <p:cxnSp>
        <p:nvCxnSpPr>
          <p:cNvPr id="15" name="Straight Connector 14"/>
          <p:cNvCxnSpPr/>
          <p:nvPr/>
        </p:nvCxnSpPr>
        <p:spPr>
          <a:xfrm>
            <a:off x="3596323" y="1864386"/>
            <a:ext cx="500062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1">
            <a:extLst>
              <a:ext uri="{28A0092B-C50C-407E-A947-70E740481C1C}">
                <a14:useLocalDpi xmlns:a14="http://schemas.microsoft.com/office/drawing/2010/main" val="0"/>
              </a:ext>
            </a:extLst>
          </a:blip>
          <a:srcRect t="-9357" r="1755" b="21301"/>
          <a:stretch>
            <a:fillRect/>
          </a:stretch>
        </p:blipFill>
        <p:spPr>
          <a:xfrm>
            <a:off x="0" y="711200"/>
            <a:ext cx="12192000" cy="6146800"/>
          </a:xfrm>
          <a:prstGeom prst="rect">
            <a:avLst/>
          </a:prstGeom>
        </p:spPr>
      </p:pic>
      <p:sp>
        <p:nvSpPr>
          <p:cNvPr id="8" name="Rectangle 7"/>
          <p:cNvSpPr/>
          <p:nvPr/>
        </p:nvSpPr>
        <p:spPr>
          <a:xfrm>
            <a:off x="1371600" y="1402242"/>
            <a:ext cx="9448800" cy="3782914"/>
          </a:xfrm>
          <a:prstGeom prst="rect">
            <a:avLst/>
          </a:prstGeom>
          <a:gradFill flip="none" rotWithShape="1">
            <a:gsLst>
              <a:gs pos="0">
                <a:srgbClr val="7B5A85">
                  <a:alpha val="40000"/>
                </a:srgbClr>
              </a:gs>
              <a:gs pos="100000">
                <a:srgbClr val="C35954">
                  <a:alpha val="40000"/>
                </a:srgbClr>
              </a:gs>
            </a:gsLst>
            <a:lin ang="0" scaled="1"/>
            <a:tileRect/>
          </a:gradFill>
          <a:ln w="3175">
            <a:gradFill flip="none" rotWithShape="1">
              <a:gsLst>
                <a:gs pos="0">
                  <a:srgbClr val="C35954"/>
                </a:gs>
                <a:gs pos="100000">
                  <a:srgbClr val="7B5A85"/>
                </a:gs>
              </a:gsLst>
              <a:lin ang="0" scaled="1"/>
              <a:tileRect/>
            </a:grad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3"/>
          <p:cNvSpPr txBox="1">
            <a:spLocks noChangeArrowheads="1"/>
          </p:cNvSpPr>
          <p:nvPr/>
        </p:nvSpPr>
        <p:spPr bwMode="auto">
          <a:xfrm>
            <a:off x="2693036" y="2905769"/>
            <a:ext cx="6807198" cy="138493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285750" indent="0" algn="l" fontAlgn="auto" latinLnBrk="0">
              <a:lnSpc>
                <a:spcPct val="200000"/>
              </a:lnSpc>
              <a:buFont typeface="Wingdings" panose="05000000000000000000" charset="0"/>
              <a:buChar char="ü"/>
            </a:pPr>
            <a:r>
              <a:rPr lang="en-US" altLang="zh-CN" sz="1400" b="0">
                <a:effectLst/>
                <a:latin typeface="微软雅黑" panose="020B0503020204020204" charset="-122"/>
                <a:ea typeface="微软雅黑" panose="020B0503020204020204" charset="-122"/>
                <a:cs typeface="微软雅黑" panose="020B0503020204020204" charset="-122"/>
              </a:rPr>
              <a:t> </a:t>
            </a:r>
            <a:r>
              <a:rPr lang="zh-CN" sz="1400" b="0">
                <a:effectLst/>
                <a:latin typeface="微软雅黑" panose="020B0503020204020204" charset="-122"/>
                <a:ea typeface="微软雅黑" panose="020B0503020204020204" charset="-122"/>
                <a:cs typeface="微软雅黑" panose="020B0503020204020204" charset="-122"/>
              </a:rPr>
              <a:t>定时统计会议室利用率、使用时长及各月使用情况</a:t>
            </a:r>
            <a:endParaRPr lang="zh-CN" sz="1400" b="0">
              <a:effectLst/>
              <a:latin typeface="微软雅黑" panose="020B0503020204020204" charset="-122"/>
              <a:ea typeface="微软雅黑" panose="020B0503020204020204" charset="-122"/>
              <a:cs typeface="微软雅黑" panose="020B0503020204020204" charset="-122"/>
            </a:endParaRPr>
          </a:p>
          <a:p>
            <a:pPr marL="285750" indent="0" algn="l" fontAlgn="auto" latinLnBrk="0">
              <a:lnSpc>
                <a:spcPct val="200000"/>
              </a:lnSpc>
              <a:buFont typeface="Wingdings" panose="05000000000000000000" charset="0"/>
              <a:buChar char="ü"/>
            </a:pPr>
            <a:r>
              <a:rPr lang="zh-CN" sz="1400" b="0">
                <a:effectLst/>
                <a:latin typeface="微软雅黑" panose="020B0503020204020204" charset="-122"/>
                <a:ea typeface="微软雅黑" panose="020B0503020204020204" charset="-122"/>
                <a:cs typeface="微软雅黑" panose="020B0503020204020204" charset="-122"/>
              </a:rPr>
              <a:t> 用户可查询自己的预约单</a:t>
            </a:r>
            <a:r>
              <a:rPr lang="zh-CN" sz="1400" b="0">
                <a:effectLst/>
                <a:latin typeface="微软雅黑" panose="020B0503020204020204" charset="-122"/>
                <a:ea typeface="微软雅黑" panose="020B0503020204020204" charset="-122"/>
                <a:cs typeface="微软雅黑" panose="020B0503020204020204" charset="-122"/>
                <a:sym typeface="+mn-ea"/>
              </a:rPr>
              <a:t>并导出</a:t>
            </a:r>
            <a:r>
              <a:rPr lang="en-US" altLang="zh-CN" sz="1400" b="0">
                <a:effectLst/>
                <a:latin typeface="微软雅黑" panose="020B0503020204020204" charset="-122"/>
                <a:ea typeface="微软雅黑" panose="020B0503020204020204" charset="-122"/>
                <a:cs typeface="微软雅黑" panose="020B0503020204020204" charset="-122"/>
                <a:sym typeface="+mn-ea"/>
              </a:rPr>
              <a:t>excel</a:t>
            </a:r>
            <a:endParaRPr lang="zh-CN" sz="1400" b="0">
              <a:effectLst/>
              <a:latin typeface="微软雅黑" panose="020B0503020204020204" charset="-122"/>
              <a:ea typeface="微软雅黑" panose="020B0503020204020204" charset="-122"/>
              <a:cs typeface="微软雅黑" panose="020B0503020204020204" charset="-122"/>
            </a:endParaRPr>
          </a:p>
          <a:p>
            <a:pPr marL="285750" indent="0" algn="l" fontAlgn="auto" latinLnBrk="0">
              <a:lnSpc>
                <a:spcPct val="200000"/>
              </a:lnSpc>
              <a:buFont typeface="Wingdings" panose="05000000000000000000" charset="0"/>
              <a:buChar char="ü"/>
            </a:pPr>
            <a:r>
              <a:rPr lang="zh-CN" sz="1400" b="0">
                <a:effectLst/>
                <a:latin typeface="微软雅黑" panose="020B0503020204020204" charset="-122"/>
                <a:ea typeface="微软雅黑" panose="020B0503020204020204" charset="-122"/>
                <a:cs typeface="微软雅黑" panose="020B0503020204020204" charset="-122"/>
              </a:rPr>
              <a:t> 会议室管理员可查询管理会议室的预约单并导出</a:t>
            </a:r>
            <a:r>
              <a:rPr lang="en-US" altLang="zh-CN" sz="1400" b="0">
                <a:effectLst/>
                <a:latin typeface="微软雅黑" panose="020B0503020204020204" charset="-122"/>
                <a:ea typeface="微软雅黑" panose="020B0503020204020204" charset="-122"/>
                <a:cs typeface="微软雅黑" panose="020B0503020204020204" charset="-122"/>
              </a:rPr>
              <a:t>excel</a:t>
            </a:r>
            <a:endParaRPr lang="en-US" altLang="zh-CN" sz="1400" b="0">
              <a:effectLst/>
              <a:latin typeface="微软雅黑" panose="020B0503020204020204" charset="-122"/>
              <a:ea typeface="微软雅黑" panose="020B0503020204020204" charset="-122"/>
              <a:cs typeface="微软雅黑" panose="020B0503020204020204" charset="-122"/>
            </a:endParaRPr>
          </a:p>
        </p:txBody>
      </p:sp>
      <p:sp>
        <p:nvSpPr>
          <p:cNvPr id="14" name="Rectangle 3"/>
          <p:cNvSpPr txBox="1">
            <a:spLocks noChangeArrowheads="1"/>
          </p:cNvSpPr>
          <p:nvPr/>
        </p:nvSpPr>
        <p:spPr bwMode="auto">
          <a:xfrm>
            <a:off x="3524250" y="1783524"/>
            <a:ext cx="5143500" cy="58483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200" smtClean="0">
                <a:solidFill>
                  <a:schemeClr val="bg1"/>
                </a:solidFill>
                <a:latin typeface="微软雅黑" panose="020B0503020204020204" charset="-122"/>
                <a:ea typeface="微软雅黑" panose="020B0503020204020204" charset="-122"/>
                <a:sym typeface="+mn-ea"/>
              </a:rPr>
              <a:t>数据统计及导出</a:t>
            </a:r>
            <a:endParaRPr lang="zh-CN" sz="3200" smtClean="0">
              <a:solidFill>
                <a:schemeClr val="bg1"/>
              </a:solidFill>
              <a:effectLst/>
              <a:latin typeface="微软雅黑" panose="020B0503020204020204" charset="-122"/>
              <a:ea typeface="微软雅黑" panose="020B0503020204020204" charset="-122"/>
              <a:sym typeface="+mn-ea"/>
            </a:endParaRPr>
          </a:p>
        </p:txBody>
      </p:sp>
      <p:cxnSp>
        <p:nvCxnSpPr>
          <p:cNvPr id="15" name="Straight Connector 14"/>
          <p:cNvCxnSpPr/>
          <p:nvPr/>
        </p:nvCxnSpPr>
        <p:spPr>
          <a:xfrm>
            <a:off x="3595688" y="2421281"/>
            <a:ext cx="500062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1">
            <a:extLst>
              <a:ext uri="{28A0092B-C50C-407E-A947-70E740481C1C}">
                <a14:useLocalDpi xmlns:a14="http://schemas.microsoft.com/office/drawing/2010/main" val="0"/>
              </a:ext>
            </a:extLst>
          </a:blip>
          <a:srcRect t="-9357" r="1755" b="21301"/>
          <a:stretch>
            <a:fillRect/>
          </a:stretch>
        </p:blipFill>
        <p:spPr>
          <a:xfrm>
            <a:off x="0" y="722630"/>
            <a:ext cx="12192000" cy="6146800"/>
          </a:xfrm>
          <a:prstGeom prst="rect">
            <a:avLst/>
          </a:prstGeom>
        </p:spPr>
      </p:pic>
      <p:sp>
        <p:nvSpPr>
          <p:cNvPr id="8" name="Rectangle 7"/>
          <p:cNvSpPr/>
          <p:nvPr/>
        </p:nvSpPr>
        <p:spPr>
          <a:xfrm>
            <a:off x="1371600" y="1402242"/>
            <a:ext cx="9448800" cy="3782914"/>
          </a:xfrm>
          <a:prstGeom prst="rect">
            <a:avLst/>
          </a:prstGeom>
          <a:gradFill flip="none" rotWithShape="1">
            <a:gsLst>
              <a:gs pos="0">
                <a:srgbClr val="7B5A85">
                  <a:alpha val="40000"/>
                </a:srgbClr>
              </a:gs>
              <a:gs pos="100000">
                <a:srgbClr val="C35954">
                  <a:alpha val="40000"/>
                </a:srgbClr>
              </a:gs>
            </a:gsLst>
            <a:lin ang="0" scaled="1"/>
            <a:tileRect/>
          </a:gradFill>
          <a:ln w="3175">
            <a:gradFill flip="none" rotWithShape="1">
              <a:gsLst>
                <a:gs pos="0">
                  <a:srgbClr val="C35954"/>
                </a:gs>
                <a:gs pos="100000">
                  <a:srgbClr val="7B5A85"/>
                </a:gs>
              </a:gsLst>
              <a:lin ang="0" scaled="1"/>
              <a:tileRect/>
            </a:grad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3"/>
          <p:cNvSpPr txBox="1">
            <a:spLocks noChangeArrowheads="1"/>
          </p:cNvSpPr>
          <p:nvPr/>
        </p:nvSpPr>
        <p:spPr bwMode="auto">
          <a:xfrm>
            <a:off x="3333751" y="2583824"/>
            <a:ext cx="6807198" cy="216979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285750" indent="0" algn="l" fontAlgn="auto" latinLnBrk="0">
              <a:lnSpc>
                <a:spcPct val="150000"/>
              </a:lnSpc>
              <a:buFont typeface="Wingdings" panose="05000000000000000000" charset="0"/>
              <a:buChar char="ü"/>
            </a:pPr>
            <a:r>
              <a:rPr lang="en-US" altLang="ko-KR" sz="1800" b="0">
                <a:solidFill>
                  <a:schemeClr val="bg1"/>
                </a:solidFill>
                <a:effectLst/>
                <a:latin typeface="微软雅黑" panose="020B0503020204020204" charset="-122"/>
                <a:ea typeface="微软雅黑" panose="020B0503020204020204" charset="-122"/>
                <a:cs typeface="微软雅黑" panose="020B0503020204020204" charset="-122"/>
              </a:rPr>
              <a:t> </a:t>
            </a:r>
            <a:r>
              <a:rPr lang="zh-CN" altLang="ko-KR" sz="1800" b="0">
                <a:solidFill>
                  <a:schemeClr val="bg1"/>
                </a:solidFill>
                <a:effectLst/>
                <a:latin typeface="微软雅黑" panose="020B0503020204020204" charset="-122"/>
                <a:ea typeface="微软雅黑" panose="020B0503020204020204" charset="-122"/>
                <a:cs typeface="微软雅黑" panose="020B0503020204020204" charset="-122"/>
              </a:rPr>
              <a:t>电子印章</a:t>
            </a:r>
            <a:endParaRPr lang="zh-CN" altLang="ko-KR" sz="1800" b="0">
              <a:solidFill>
                <a:schemeClr val="bg1"/>
              </a:solidFill>
              <a:effectLst/>
              <a:latin typeface="微软雅黑" panose="020B0503020204020204" charset="-122"/>
              <a:ea typeface="微软雅黑" panose="020B0503020204020204" charset="-122"/>
              <a:cs typeface="微软雅黑" panose="020B0503020204020204" charset="-122"/>
            </a:endParaRPr>
          </a:p>
          <a:p>
            <a:pPr marL="285750" indent="0" algn="l" fontAlgn="auto" latinLnBrk="0">
              <a:lnSpc>
                <a:spcPct val="150000"/>
              </a:lnSpc>
              <a:buFont typeface="Wingdings" panose="05000000000000000000" charset="0"/>
              <a:buChar char="ü"/>
            </a:pPr>
            <a:r>
              <a:rPr lang="zh-CN" altLang="ko-KR" sz="1800" b="0">
                <a:solidFill>
                  <a:schemeClr val="bg1"/>
                </a:solidFill>
                <a:effectLst/>
                <a:latin typeface="微软雅黑" panose="020B0503020204020204" charset="-122"/>
                <a:ea typeface="微软雅黑" panose="020B0503020204020204" charset="-122"/>
                <a:cs typeface="微软雅黑" panose="020B0503020204020204" charset="-122"/>
              </a:rPr>
              <a:t> 电子签名</a:t>
            </a:r>
            <a:endParaRPr lang="zh-CN" altLang="ko-KR" sz="1800" b="0">
              <a:solidFill>
                <a:schemeClr val="bg1"/>
              </a:solidFill>
              <a:effectLst/>
              <a:latin typeface="微软雅黑" panose="020B0503020204020204" charset="-122"/>
              <a:ea typeface="微软雅黑" panose="020B0503020204020204" charset="-122"/>
              <a:cs typeface="微软雅黑" panose="020B0503020204020204" charset="-122"/>
            </a:endParaRPr>
          </a:p>
          <a:p>
            <a:pPr marL="285750" indent="0" algn="l" fontAlgn="auto" latinLnBrk="0">
              <a:lnSpc>
                <a:spcPct val="150000"/>
              </a:lnSpc>
              <a:buFont typeface="Wingdings" panose="05000000000000000000" charset="0"/>
              <a:buChar char="ü"/>
            </a:pPr>
            <a:r>
              <a:rPr lang="zh-CN" altLang="ko-KR" sz="1800" b="0">
                <a:solidFill>
                  <a:schemeClr val="bg1"/>
                </a:solidFill>
                <a:effectLst/>
                <a:latin typeface="微软雅黑" panose="020B0503020204020204" charset="-122"/>
                <a:ea typeface="微软雅黑" panose="020B0503020204020204" charset="-122"/>
                <a:cs typeface="微软雅黑" panose="020B0503020204020204" charset="-122"/>
              </a:rPr>
              <a:t> 电子合同</a:t>
            </a:r>
            <a:endParaRPr lang="zh-CN" altLang="ko-KR" sz="1800" b="0">
              <a:solidFill>
                <a:schemeClr val="bg1"/>
              </a:solidFill>
              <a:effectLst/>
              <a:latin typeface="微软雅黑" panose="020B0503020204020204" charset="-122"/>
              <a:ea typeface="微软雅黑" panose="020B0503020204020204" charset="-122"/>
              <a:cs typeface="微软雅黑" panose="020B0503020204020204" charset="-122"/>
            </a:endParaRPr>
          </a:p>
          <a:p>
            <a:pPr marL="285750" indent="0" algn="l" fontAlgn="auto" latinLnBrk="0">
              <a:lnSpc>
                <a:spcPct val="150000"/>
              </a:lnSpc>
              <a:buFont typeface="Wingdings" panose="05000000000000000000" charset="0"/>
              <a:buChar char="ü"/>
            </a:pPr>
            <a:r>
              <a:rPr lang="zh-CN" altLang="ko-KR" sz="1800" b="0">
                <a:solidFill>
                  <a:schemeClr val="bg1"/>
                </a:solidFill>
                <a:effectLst/>
                <a:latin typeface="微软雅黑" panose="020B0503020204020204" charset="-122"/>
                <a:ea typeface="微软雅黑" panose="020B0503020204020204" charset="-122"/>
                <a:cs typeface="微软雅黑" panose="020B0503020204020204" charset="-122"/>
              </a:rPr>
              <a:t> 电子存证</a:t>
            </a:r>
            <a:endParaRPr lang="zh-CN" altLang="ko-KR" sz="1800" b="0">
              <a:solidFill>
                <a:schemeClr val="bg1"/>
              </a:solidFill>
              <a:effectLst/>
              <a:latin typeface="微软雅黑" panose="020B0503020204020204" charset="-122"/>
              <a:ea typeface="微软雅黑" panose="020B0503020204020204" charset="-122"/>
              <a:cs typeface="微软雅黑" panose="020B0503020204020204" charset="-122"/>
            </a:endParaRPr>
          </a:p>
          <a:p>
            <a:pPr marL="285750" indent="0" algn="l" fontAlgn="auto" latinLnBrk="0">
              <a:lnSpc>
                <a:spcPct val="150000"/>
              </a:lnSpc>
              <a:buFont typeface="Wingdings" panose="05000000000000000000" charset="0"/>
            </a:pPr>
            <a:r>
              <a:rPr lang="en-US" altLang="zh-CN" sz="1800" b="0">
                <a:solidFill>
                  <a:schemeClr val="bg1"/>
                </a:solidFill>
                <a:effectLst/>
                <a:latin typeface="微软雅黑" panose="020B0503020204020204" charset="-122"/>
                <a:ea typeface="微软雅黑" panose="020B0503020204020204" charset="-122"/>
                <a:cs typeface="微软雅黑" panose="020B0503020204020204" charset="-122"/>
              </a:rPr>
              <a:t>………………</a:t>
            </a:r>
            <a:endParaRPr lang="en-US" altLang="zh-CN" sz="1800" b="0">
              <a:solidFill>
                <a:schemeClr val="bg1"/>
              </a:solidFill>
              <a:effectLst/>
              <a:latin typeface="微软雅黑" panose="020B0503020204020204" charset="-122"/>
              <a:ea typeface="微软雅黑" panose="020B0503020204020204" charset="-122"/>
              <a:cs typeface="微软雅黑" panose="020B0503020204020204" charset="-122"/>
            </a:endParaRPr>
          </a:p>
        </p:txBody>
      </p:sp>
      <p:sp>
        <p:nvSpPr>
          <p:cNvPr id="14" name="Rectangle 3"/>
          <p:cNvSpPr txBox="1">
            <a:spLocks noChangeArrowheads="1"/>
          </p:cNvSpPr>
          <p:nvPr/>
        </p:nvSpPr>
        <p:spPr bwMode="auto">
          <a:xfrm>
            <a:off x="3524250" y="1783524"/>
            <a:ext cx="5143500" cy="58483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200" smtClean="0">
                <a:solidFill>
                  <a:schemeClr val="bg1"/>
                </a:solidFill>
                <a:latin typeface="微软雅黑" panose="020B0503020204020204" charset="-122"/>
                <a:ea typeface="微软雅黑" panose="020B0503020204020204" charset="-122"/>
                <a:sym typeface="+mn-ea"/>
              </a:rPr>
              <a:t>告别纸张办公</a:t>
            </a:r>
            <a:endParaRPr lang="zh-CN" sz="3200" smtClean="0">
              <a:solidFill>
                <a:schemeClr val="bg1"/>
              </a:solidFill>
              <a:effectLst/>
              <a:latin typeface="微软雅黑" panose="020B0503020204020204" charset="-122"/>
              <a:ea typeface="微软雅黑" panose="020B0503020204020204" charset="-122"/>
              <a:sym typeface="+mn-ea"/>
            </a:endParaRPr>
          </a:p>
        </p:txBody>
      </p:sp>
      <p:cxnSp>
        <p:nvCxnSpPr>
          <p:cNvPr id="15" name="Straight Connector 14"/>
          <p:cNvCxnSpPr/>
          <p:nvPr/>
        </p:nvCxnSpPr>
        <p:spPr>
          <a:xfrm>
            <a:off x="3595688" y="2421281"/>
            <a:ext cx="500062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1">
            <a:extLst>
              <a:ext uri="{28A0092B-C50C-407E-A947-70E740481C1C}">
                <a14:useLocalDpi xmlns:a14="http://schemas.microsoft.com/office/drawing/2010/main" val="0"/>
              </a:ext>
            </a:extLst>
          </a:blip>
          <a:srcRect t="-9357" r="1755" b="21301"/>
          <a:stretch>
            <a:fillRect/>
          </a:stretch>
        </p:blipFill>
        <p:spPr>
          <a:xfrm>
            <a:off x="0" y="711200"/>
            <a:ext cx="12192000" cy="6146800"/>
          </a:xfrm>
          <a:prstGeom prst="rect">
            <a:avLst/>
          </a:prstGeom>
        </p:spPr>
      </p:pic>
      <p:sp>
        <p:nvSpPr>
          <p:cNvPr id="8" name="Rectangle 7"/>
          <p:cNvSpPr/>
          <p:nvPr/>
        </p:nvSpPr>
        <p:spPr>
          <a:xfrm>
            <a:off x="1371600" y="1402242"/>
            <a:ext cx="9448800" cy="3782914"/>
          </a:xfrm>
          <a:prstGeom prst="rect">
            <a:avLst/>
          </a:prstGeom>
          <a:gradFill flip="none" rotWithShape="1">
            <a:gsLst>
              <a:gs pos="0">
                <a:srgbClr val="7B5A85">
                  <a:alpha val="40000"/>
                </a:srgbClr>
              </a:gs>
              <a:gs pos="100000">
                <a:srgbClr val="C35954">
                  <a:alpha val="40000"/>
                </a:srgbClr>
              </a:gs>
            </a:gsLst>
            <a:lin ang="0" scaled="1"/>
            <a:tileRect/>
          </a:gradFill>
          <a:ln w="3175">
            <a:gradFill flip="none" rotWithShape="1">
              <a:gsLst>
                <a:gs pos="0">
                  <a:srgbClr val="C35954"/>
                </a:gs>
                <a:gs pos="100000">
                  <a:srgbClr val="7B5A85"/>
                </a:gs>
              </a:gsLst>
              <a:lin ang="0" scaled="1"/>
              <a:tileRect/>
            </a:grad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3"/>
          <p:cNvSpPr txBox="1">
            <a:spLocks noChangeArrowheads="1"/>
          </p:cNvSpPr>
          <p:nvPr/>
        </p:nvSpPr>
        <p:spPr bwMode="auto">
          <a:xfrm>
            <a:off x="2693036" y="2561599"/>
            <a:ext cx="6807198" cy="230822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285750" indent="0" algn="l" fontAlgn="auto" latinLnBrk="0">
              <a:lnSpc>
                <a:spcPct val="150000"/>
              </a:lnSpc>
              <a:buFont typeface="Wingdings" panose="05000000000000000000" charset="0"/>
              <a:buChar char="ü"/>
            </a:pPr>
            <a:r>
              <a:rPr lang="en-US" altLang="ko-KR" sz="1800" b="0">
                <a:solidFill>
                  <a:schemeClr val="accent4"/>
                </a:solidFill>
                <a:effectLst/>
                <a:latin typeface="微软雅黑" panose="020B0503020204020204" charset="-122"/>
                <a:ea typeface="微软雅黑" panose="020B0503020204020204" charset="-122"/>
                <a:cs typeface="微软雅黑" panose="020B0503020204020204" charset="-122"/>
              </a:rPr>
              <a:t> </a:t>
            </a:r>
            <a:r>
              <a:rPr sz="1800" b="0">
                <a:solidFill>
                  <a:schemeClr val="accent4"/>
                </a:solidFill>
                <a:effectLst/>
                <a:latin typeface="微软雅黑" panose="020B0503020204020204" charset="-122"/>
                <a:ea typeface="微软雅黑" panose="020B0503020204020204" charset="-122"/>
                <a:cs typeface="微软雅黑" panose="020B0503020204020204" charset="-122"/>
              </a:rPr>
              <a:t>自动控制会议室灯光、设备等</a:t>
            </a:r>
            <a:endParaRPr sz="1800" b="0">
              <a:solidFill>
                <a:schemeClr val="accent4"/>
              </a:solidFill>
              <a:effectLst/>
              <a:latin typeface="微软雅黑" panose="020B0503020204020204" charset="-122"/>
              <a:ea typeface="微软雅黑" panose="020B0503020204020204" charset="-122"/>
              <a:cs typeface="微软雅黑" panose="020B0503020204020204" charset="-122"/>
            </a:endParaRPr>
          </a:p>
          <a:p>
            <a:pPr marL="285750" indent="0" algn="l" fontAlgn="auto" latinLnBrk="0">
              <a:lnSpc>
                <a:spcPct val="150000"/>
              </a:lnSpc>
              <a:buFont typeface="Wingdings" panose="05000000000000000000" charset="0"/>
              <a:buChar char="ü"/>
            </a:pPr>
            <a:r>
              <a:rPr sz="1800" b="0">
                <a:solidFill>
                  <a:schemeClr val="accent4"/>
                </a:solidFill>
                <a:effectLst/>
                <a:latin typeface="微软雅黑" panose="020B0503020204020204" charset="-122"/>
                <a:ea typeface="微软雅黑" panose="020B0503020204020204" charset="-122"/>
                <a:cs typeface="微软雅黑" panose="020B0503020204020204" charset="-122"/>
              </a:rPr>
              <a:t> 提供健康节能的会议室环境和空气环境</a:t>
            </a:r>
            <a:endParaRPr sz="1800" b="0">
              <a:solidFill>
                <a:schemeClr val="accent4"/>
              </a:solidFill>
              <a:effectLst/>
              <a:latin typeface="微软雅黑" panose="020B0503020204020204" charset="-122"/>
              <a:ea typeface="微软雅黑" panose="020B0503020204020204" charset="-122"/>
              <a:cs typeface="微软雅黑" panose="020B0503020204020204" charset="-122"/>
            </a:endParaRPr>
          </a:p>
          <a:p>
            <a:pPr marL="285750" indent="0" algn="l" fontAlgn="auto" latinLnBrk="0">
              <a:lnSpc>
                <a:spcPct val="150000"/>
              </a:lnSpc>
              <a:buFont typeface="Wingdings" panose="05000000000000000000" charset="0"/>
            </a:pPr>
            <a:r>
              <a:rPr sz="1400" b="0">
                <a:solidFill>
                  <a:schemeClr val="bg1"/>
                </a:solidFill>
                <a:effectLst/>
                <a:latin typeface="微软雅黑" panose="020B0503020204020204" charset="-122"/>
                <a:ea typeface="微软雅黑" panose="020B0503020204020204" charset="-122"/>
                <a:cs typeface="微软雅黑" panose="020B0503020204020204" charset="-122"/>
              </a:rPr>
              <a:t>     实时监测室内温度湿度、CO2、PM2.5浓度等，监测到室内无人自动关闭灯光和投影仪</a:t>
            </a:r>
            <a:endParaRPr sz="1800" b="0">
              <a:solidFill>
                <a:schemeClr val="accent4"/>
              </a:solidFill>
              <a:effectLst/>
              <a:latin typeface="微软雅黑" panose="020B0503020204020204" charset="-122"/>
              <a:ea typeface="微软雅黑" panose="020B0503020204020204" charset="-122"/>
              <a:cs typeface="微软雅黑" panose="020B0503020204020204" charset="-122"/>
            </a:endParaRPr>
          </a:p>
          <a:p>
            <a:pPr marL="285750" indent="0" algn="l" fontAlgn="auto" latinLnBrk="0">
              <a:lnSpc>
                <a:spcPct val="150000"/>
              </a:lnSpc>
              <a:buFont typeface="Wingdings" panose="05000000000000000000" charset="0"/>
              <a:buChar char="ü"/>
            </a:pPr>
            <a:r>
              <a:rPr sz="1800" b="0">
                <a:solidFill>
                  <a:schemeClr val="accent4"/>
                </a:solidFill>
                <a:effectLst/>
                <a:latin typeface="微软雅黑" panose="020B0503020204020204" charset="-122"/>
                <a:ea typeface="微软雅黑" panose="020B0503020204020204" charset="-122"/>
                <a:cs typeface="微软雅黑" panose="020B0503020204020204" charset="-122"/>
              </a:rPr>
              <a:t> 远程控制</a:t>
            </a:r>
            <a:endParaRPr sz="1800" b="0">
              <a:solidFill>
                <a:schemeClr val="accent4"/>
              </a:solidFill>
              <a:effectLst/>
              <a:latin typeface="微软雅黑" panose="020B0503020204020204" charset="-122"/>
              <a:ea typeface="微软雅黑" panose="020B0503020204020204" charset="-122"/>
              <a:cs typeface="微软雅黑" panose="020B0503020204020204" charset="-122"/>
            </a:endParaRPr>
          </a:p>
          <a:p>
            <a:pPr marL="285750" indent="0" algn="l" fontAlgn="auto" latinLnBrk="0">
              <a:lnSpc>
                <a:spcPct val="150000"/>
              </a:lnSpc>
              <a:buFont typeface="Wingdings" panose="05000000000000000000" charset="0"/>
            </a:pPr>
            <a:r>
              <a:rPr sz="1400" b="0">
                <a:solidFill>
                  <a:schemeClr val="bg1"/>
                </a:solidFill>
                <a:effectLst/>
                <a:latin typeface="微软雅黑" panose="020B0503020204020204" charset="-122"/>
                <a:ea typeface="微软雅黑" panose="020B0503020204020204" charset="-122"/>
                <a:cs typeface="微软雅黑" panose="020B0503020204020204" charset="-122"/>
              </a:rPr>
              <a:t>    对会议室用电状况监测分析，有过流超载现象时自动切断供电电源</a:t>
            </a:r>
            <a:endParaRPr sz="1400" b="0">
              <a:solidFill>
                <a:schemeClr val="bg1"/>
              </a:solidFill>
              <a:effectLst/>
              <a:latin typeface="微软雅黑" panose="020B0503020204020204" charset="-122"/>
              <a:ea typeface="微软雅黑" panose="020B0503020204020204" charset="-122"/>
              <a:cs typeface="微软雅黑" panose="020B0503020204020204" charset="-122"/>
            </a:endParaRPr>
          </a:p>
        </p:txBody>
      </p:sp>
      <p:sp>
        <p:nvSpPr>
          <p:cNvPr id="14" name="Rectangle 3"/>
          <p:cNvSpPr txBox="1">
            <a:spLocks noChangeArrowheads="1"/>
          </p:cNvSpPr>
          <p:nvPr/>
        </p:nvSpPr>
        <p:spPr bwMode="auto">
          <a:xfrm>
            <a:off x="3524250" y="1783524"/>
            <a:ext cx="5143500" cy="58483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200" smtClean="0">
                <a:solidFill>
                  <a:schemeClr val="bg1"/>
                </a:solidFill>
                <a:latin typeface="微软雅黑" panose="020B0503020204020204" charset="-122"/>
                <a:ea typeface="微软雅黑" panose="020B0503020204020204" charset="-122"/>
                <a:sym typeface="+mn-ea"/>
              </a:rPr>
              <a:t>硬件设备智能统一管理</a:t>
            </a:r>
            <a:endParaRPr lang="en-US" altLang="zh-CN" sz="3200" smtClean="0">
              <a:solidFill>
                <a:schemeClr val="bg1"/>
              </a:solidFill>
              <a:effectLst/>
              <a:latin typeface="微软雅黑" panose="020B0503020204020204" charset="-122"/>
              <a:ea typeface="微软雅黑" panose="020B0503020204020204" charset="-122"/>
              <a:sym typeface="+mn-ea"/>
            </a:endParaRPr>
          </a:p>
        </p:txBody>
      </p:sp>
      <p:cxnSp>
        <p:nvCxnSpPr>
          <p:cNvPr id="15" name="Straight Connector 14"/>
          <p:cNvCxnSpPr/>
          <p:nvPr/>
        </p:nvCxnSpPr>
        <p:spPr>
          <a:xfrm>
            <a:off x="3595688" y="2421281"/>
            <a:ext cx="500062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1">
            <a:extLst>
              <a:ext uri="{28A0092B-C50C-407E-A947-70E740481C1C}">
                <a14:useLocalDpi xmlns:a14="http://schemas.microsoft.com/office/drawing/2010/main" val="0"/>
              </a:ext>
            </a:extLst>
          </a:blip>
          <a:srcRect t="-9357" r="1755" b="21301"/>
          <a:stretch>
            <a:fillRect/>
          </a:stretch>
        </p:blipFill>
        <p:spPr>
          <a:xfrm>
            <a:off x="0" y="711200"/>
            <a:ext cx="12192000" cy="6146800"/>
          </a:xfrm>
          <a:prstGeom prst="rect">
            <a:avLst/>
          </a:prstGeom>
        </p:spPr>
      </p:pic>
      <p:sp>
        <p:nvSpPr>
          <p:cNvPr id="8" name="Rectangle 7"/>
          <p:cNvSpPr/>
          <p:nvPr/>
        </p:nvSpPr>
        <p:spPr>
          <a:xfrm>
            <a:off x="1371600" y="1402242"/>
            <a:ext cx="9448800" cy="3782914"/>
          </a:xfrm>
          <a:prstGeom prst="rect">
            <a:avLst/>
          </a:prstGeom>
          <a:gradFill flip="none" rotWithShape="1">
            <a:gsLst>
              <a:gs pos="0">
                <a:srgbClr val="7B5A85">
                  <a:alpha val="40000"/>
                </a:srgbClr>
              </a:gs>
              <a:gs pos="100000">
                <a:srgbClr val="C35954">
                  <a:alpha val="40000"/>
                </a:srgbClr>
              </a:gs>
            </a:gsLst>
            <a:lin ang="0" scaled="1"/>
            <a:tileRect/>
          </a:gradFill>
          <a:ln w="3175">
            <a:gradFill flip="none" rotWithShape="1">
              <a:gsLst>
                <a:gs pos="0">
                  <a:srgbClr val="C35954"/>
                </a:gs>
                <a:gs pos="100000">
                  <a:srgbClr val="7B5A85"/>
                </a:gs>
              </a:gsLst>
              <a:lin ang="0" scaled="1"/>
              <a:tileRect/>
            </a:grad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3"/>
          <p:cNvSpPr txBox="1">
            <a:spLocks noChangeArrowheads="1"/>
          </p:cNvSpPr>
          <p:nvPr/>
        </p:nvSpPr>
        <p:spPr bwMode="auto">
          <a:xfrm>
            <a:off x="2693036" y="2828934"/>
            <a:ext cx="6807198" cy="120015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285750" indent="0" algn="l" fontAlgn="auto" latinLnBrk="0">
              <a:lnSpc>
                <a:spcPct val="150000"/>
              </a:lnSpc>
              <a:buFont typeface="Wingdings" panose="05000000000000000000" charset="0"/>
              <a:buChar char="ü"/>
            </a:pPr>
            <a:r>
              <a:rPr lang="en-US" altLang="zh-CN" sz="1600" b="0">
                <a:solidFill>
                  <a:schemeClr val="accent4"/>
                </a:solidFill>
                <a:effectLst/>
                <a:latin typeface="微软雅黑" panose="020B0503020204020204" charset="-122"/>
                <a:ea typeface="微软雅黑" panose="020B0503020204020204" charset="-122"/>
                <a:cs typeface="微软雅黑" panose="020B0503020204020204" charset="-122"/>
              </a:rPr>
              <a:t>  </a:t>
            </a:r>
            <a:r>
              <a:rPr lang="zh-CN" sz="1600" b="0">
                <a:solidFill>
                  <a:schemeClr val="accent4"/>
                </a:solidFill>
                <a:effectLst/>
                <a:latin typeface="微软雅黑" panose="020B0503020204020204" charset="-122"/>
                <a:ea typeface="微软雅黑" panose="020B0503020204020204" charset="-122"/>
                <a:cs typeface="微软雅黑" panose="020B0503020204020204" charset="-122"/>
              </a:rPr>
              <a:t>通过摄像头获取提前结束的会议室情况</a:t>
            </a:r>
            <a:endParaRPr lang="zh-CN" sz="1600" b="0">
              <a:solidFill>
                <a:schemeClr val="accent4"/>
              </a:solidFill>
              <a:effectLst/>
              <a:latin typeface="微软雅黑" panose="020B0503020204020204" charset="-122"/>
              <a:ea typeface="微软雅黑" panose="020B0503020204020204" charset="-122"/>
              <a:cs typeface="微软雅黑" panose="020B0503020204020204" charset="-122"/>
            </a:endParaRPr>
          </a:p>
          <a:p>
            <a:pPr marL="285750" indent="0" algn="l" fontAlgn="auto" latinLnBrk="0">
              <a:lnSpc>
                <a:spcPct val="150000"/>
              </a:lnSpc>
              <a:buFont typeface="Wingdings" panose="05000000000000000000" charset="0"/>
            </a:pPr>
            <a:endParaRPr lang="zh-CN" sz="1600" b="0">
              <a:solidFill>
                <a:schemeClr val="accent4"/>
              </a:solidFill>
              <a:effectLst/>
              <a:latin typeface="微软雅黑" panose="020B0503020204020204" charset="-122"/>
              <a:ea typeface="微软雅黑" panose="020B0503020204020204" charset="-122"/>
              <a:cs typeface="微软雅黑" panose="020B0503020204020204" charset="-122"/>
            </a:endParaRPr>
          </a:p>
          <a:p>
            <a:pPr marL="285750" indent="0" algn="l" fontAlgn="auto" latinLnBrk="0">
              <a:lnSpc>
                <a:spcPct val="150000"/>
              </a:lnSpc>
              <a:buFont typeface="Wingdings" panose="05000000000000000000" charset="0"/>
              <a:buChar char="ü"/>
            </a:pPr>
            <a:r>
              <a:rPr lang="zh-CN" sz="1600" b="0">
                <a:solidFill>
                  <a:schemeClr val="accent4"/>
                </a:solidFill>
                <a:effectLst/>
                <a:latin typeface="微软雅黑" panose="020B0503020204020204" charset="-122"/>
                <a:ea typeface="微软雅黑" panose="020B0503020204020204" charset="-122"/>
                <a:cs typeface="微软雅黑" panose="020B0503020204020204" charset="-122"/>
              </a:rPr>
              <a:t>  发送消息给下一个会议使用者，提前布置会场</a:t>
            </a:r>
            <a:endParaRPr lang="zh-CN" sz="1600" b="0">
              <a:solidFill>
                <a:schemeClr val="accent4"/>
              </a:solidFill>
              <a:effectLst/>
              <a:latin typeface="微软雅黑" panose="020B0503020204020204" charset="-122"/>
              <a:ea typeface="微软雅黑" panose="020B0503020204020204" charset="-122"/>
              <a:cs typeface="微软雅黑" panose="020B0503020204020204" charset="-122"/>
            </a:endParaRPr>
          </a:p>
        </p:txBody>
      </p:sp>
      <p:sp>
        <p:nvSpPr>
          <p:cNvPr id="14" name="Rectangle 3"/>
          <p:cNvSpPr txBox="1">
            <a:spLocks noChangeArrowheads="1"/>
          </p:cNvSpPr>
          <p:nvPr/>
        </p:nvSpPr>
        <p:spPr bwMode="auto">
          <a:xfrm>
            <a:off x="3524250" y="1773999"/>
            <a:ext cx="5143500" cy="58483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200" smtClean="0">
                <a:solidFill>
                  <a:schemeClr val="bg1"/>
                </a:solidFill>
                <a:latin typeface="微软雅黑" panose="020B0503020204020204" charset="-122"/>
                <a:ea typeface="微软雅黑" panose="020B0503020204020204" charset="-122"/>
                <a:sym typeface="+mn-ea"/>
              </a:rPr>
              <a:t>红外感应会场使用状态</a:t>
            </a:r>
            <a:endParaRPr lang="zh-CN" sz="3200" smtClean="0">
              <a:solidFill>
                <a:schemeClr val="bg1"/>
              </a:solidFill>
              <a:effectLst/>
              <a:latin typeface="微软雅黑" panose="020B0503020204020204" charset="-122"/>
              <a:ea typeface="微软雅黑" panose="020B0503020204020204" charset="-122"/>
              <a:sym typeface="+mn-ea"/>
            </a:endParaRPr>
          </a:p>
        </p:txBody>
      </p:sp>
      <p:cxnSp>
        <p:nvCxnSpPr>
          <p:cNvPr id="15" name="Straight Connector 14"/>
          <p:cNvCxnSpPr/>
          <p:nvPr/>
        </p:nvCxnSpPr>
        <p:spPr>
          <a:xfrm>
            <a:off x="3595688" y="2421281"/>
            <a:ext cx="500062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DOC_GUID" val="{bc6b80d9-ab13-459c-86f6-d3a02109d7d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8232</Words>
  <Application>WPS 演示</Application>
  <PresentationFormat>宽屏</PresentationFormat>
  <Paragraphs>549</Paragraphs>
  <Slides>30</Slides>
  <Notes>24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30</vt:i4>
      </vt:variant>
    </vt:vector>
  </HeadingPairs>
  <TitlesOfParts>
    <vt:vector size="49" baseType="lpstr">
      <vt:lpstr>Arial</vt:lpstr>
      <vt:lpstr>宋体</vt:lpstr>
      <vt:lpstr>Wingdings</vt:lpstr>
      <vt:lpstr>Tahoma</vt:lpstr>
      <vt:lpstr>微软雅黑</vt:lpstr>
      <vt:lpstr>Calibri</vt:lpstr>
      <vt:lpstr>Microsoft Sans Serif</vt:lpstr>
      <vt:lpstr>Yoon 윤고딕 550_TT</vt:lpstr>
      <vt:lpstr>Wingdings</vt:lpstr>
      <vt:lpstr>Malgun Gothic</vt:lpstr>
      <vt:lpstr>Arial Unicode MS</vt:lpstr>
      <vt:lpstr>굴림</vt:lpstr>
      <vt:lpstr>-윤고딕150</vt:lpstr>
      <vt:lpstr>Sandoll 아트 03 Bold</vt:lpstr>
      <vt:lpstr>Adobe Myungjo Std M</vt:lpstr>
      <vt:lpstr>楷体</vt:lpstr>
      <vt:lpstr>华康娃娃体</vt:lpstr>
      <vt:lpstr>华康娃娃体W5(P)</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pello</dc:creator>
  <cp:lastModifiedBy>无锡肖奈</cp:lastModifiedBy>
  <cp:revision>132</cp:revision>
  <dcterms:created xsi:type="dcterms:W3CDTF">2015-12-02T02:04:00Z</dcterms:created>
  <dcterms:modified xsi:type="dcterms:W3CDTF">2019-03-10T06:02:55Z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